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694"/>
  </p:normalViewPr>
  <p:slideViewPr>
    <p:cSldViewPr snapToGrid="0">
      <p:cViewPr varScale="1">
        <p:scale>
          <a:sx n="60" d="100"/>
          <a:sy n="60" d="100"/>
        </p:scale>
        <p:origin x="944" y="208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0" y="-593975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16060"/>
              </p:ext>
            </p:extLst>
          </p:nvPr>
        </p:nvGraphicFramePr>
        <p:xfrm>
          <a:off x="563049" y="2259516"/>
          <a:ext cx="22789106" cy="10742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966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3790908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3549232">
                  <a:extLst>
                    <a:ext uri="{9D8B030D-6E8A-4147-A177-3AD203B41FA5}">
                      <a16:colId xmlns:a16="http://schemas.microsoft.com/office/drawing/2014/main" val="1399600064"/>
                    </a:ext>
                  </a:extLst>
                </a:gridCol>
              </a:tblGrid>
              <a:tr h="2496466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プログラムリード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プロジェクト管理の開始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LinkedInラーニングの顔としての役割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LinkedInラーニングの目標とビジネスの優先順位/ニーズを整合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LinkedInラーニングおよび社内コミュニケーションを活用して、学習者の認知度と登録率を向上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学習者から寄せられるサポート依頼をモニター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1872349">
                <a:tc>
                  <a:txBody>
                    <a:bodyPr/>
                    <a:lstStyle/>
                    <a:p>
                      <a:pPr algn="l" rtl="0"/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エグゼクティブ</a:t>
                      </a:r>
                      <a:br>
                        <a:rPr lang="en-US" altLang="ja-JP" sz="3400" b="0" dirty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スポンサーからの支援</a:t>
                      </a:r>
                      <a:br>
                        <a:rPr lang="en-US" sz="3400" b="0" dirty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(CEO、CLO、CHRO)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戦略目標に賛同を示す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社内の障害/リソース上の問題の解決をサポート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1069914">
                <a:tc>
                  <a:txBody>
                    <a:bodyPr/>
                    <a:lstStyle/>
                    <a:p>
                      <a:pPr algn="l" rtl="0"/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コンテンツリード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全社的なラーニングパスとコレクションを構築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ニーズに合ったラーニングパスを、各部門のL&amp;Dパートナーと共に構築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1783190">
                <a:tc>
                  <a:txBody>
                    <a:bodyPr/>
                    <a:lstStyle/>
                    <a:p>
                      <a:pPr algn="l" rtl="0"/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各部門のL&amp;Dパートナー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各部門における学習のニーズを把握し、</a:t>
                      </a:r>
                      <a:br>
                        <a:rPr lang="en-U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プログラムとコンテンツの両リードと共に戦略を立てる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各部門の計画と学習プログラムへLinkedInラーニングを組み込む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学習者の認知度と登録率の向上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1426552">
                <a:tc>
                  <a:txBody>
                    <a:bodyPr/>
                    <a:lstStyle/>
                    <a:p>
                      <a:pPr algn="l" rtl="0"/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担当部門マネージャー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チームにおける社内チャンピオン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サブ管理者として自分のチームのコンテンツをキュレーション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パフォーマンス管理およびコーチングに学習を組み込む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1872349">
                <a:tc>
                  <a:txBody>
                    <a:bodyPr/>
                    <a:lstStyle/>
                    <a:p>
                      <a:pPr algn="l" rtl="0"/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チャンピオン/</a:t>
                      </a:r>
                      <a:br>
                        <a:rPr lang="en-US" altLang="ja-JP" sz="3400" b="0" dirty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</a:br>
                      <a:r>
                        <a:rPr lang="ja-JP" sz="3400" b="0">
                          <a:solidFill>
                            <a:schemeClr val="bg2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インフルエンサー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LinkedInラーニングについて社内のコミュニケーションチャネルに投稿し、他のユーザーのやる気を起こさせる   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ja-JP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コレクション、ラーニングパス、コース、LinkedInラーニングプラットフォームの体験談をシェア 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411008" y="1645538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ja-JP" sz="3200">
                <a:solidFill>
                  <a:schemeClr val="bg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名前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10680646" y="1603007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ja-JP" sz="3200">
                <a:solidFill>
                  <a:schemeClr val="bg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責任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314" y="13122456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ja-JP" sz="6100">
                <a:solidFill>
                  <a:srgbClr val="2D65BC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運用開始を成功に導く人材を特定</a:t>
            </a:r>
          </a:p>
        </p:txBody>
      </p:sp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c="http://schemas.openxmlformats.org/drawingml/2006/chart" xmlns:c15="http://schemas.microsoft.com/office/drawing/2012/chart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223</Words>
  <Application>Microsoft Macintosh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LKN Sans Light</vt:lpstr>
      <vt:lpstr>Meiryo</vt:lpstr>
      <vt:lpstr>Arial</vt:lpstr>
      <vt:lpstr>Calibri</vt:lpstr>
      <vt:lpstr>Community</vt:lpstr>
      <vt:lpstr>Community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Yumiko Yano</cp:lastModifiedBy>
  <cp:revision>49</cp:revision>
  <cp:lastPrinted>2019-03-04T21:05:23Z</cp:lastPrinted>
  <dcterms:created xsi:type="dcterms:W3CDTF">2018-10-18T20:47:17Z</dcterms:created>
  <dcterms:modified xsi:type="dcterms:W3CDTF">2021-08-25T18:21:10Z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