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4"/>
  </p:notesMasterIdLst>
  <p:sldIdLst>
    <p:sldId id="3335" r:id="rId2"/>
    <p:sldId id="3336" r:id="rId3"/>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5908"/>
    <a:srgbClr val="E2F2DA"/>
    <a:srgbClr val="2A67B2"/>
    <a:srgbClr val="F6F2ED"/>
    <a:srgbClr val="E6E1DD"/>
    <a:srgbClr val="FBF8F5"/>
    <a:srgbClr val="44702E"/>
    <a:srgbClr val="5B69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903"/>
    <p:restoredTop sz="94635"/>
  </p:normalViewPr>
  <p:slideViewPr>
    <p:cSldViewPr snapToGrid="0" snapToObjects="1">
      <p:cViewPr varScale="1">
        <p:scale>
          <a:sx n="126" d="100"/>
          <a:sy n="126" d="100"/>
        </p:scale>
        <p:origin x="1480"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537158-72CE-5446-B7B0-67CD63800B5E}" type="datetimeFigureOut">
              <a:rPr lang="en-US" smtClean="0"/>
              <a:t>8/25/21</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625CFE-9D30-8D45-8B44-2BA3B76A9690}" type="slidenum">
              <a:rPr lang="en-US" smtClean="0"/>
              <a:t>‹#›</a:t>
            </a:fld>
            <a:endParaRPr lang="en-US"/>
          </a:p>
        </p:txBody>
      </p:sp>
    </p:spTree>
    <p:extLst>
      <p:ext uri="{BB962C8B-B14F-4D97-AF65-F5344CB8AC3E}">
        <p14:creationId xmlns:p14="http://schemas.microsoft.com/office/powerpoint/2010/main" val="4070821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6788" y="1143000"/>
            <a:ext cx="238442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6C528159-1B8D-AA4E-B029-EAC82009EB07}" type="slidenum">
              <a:rPr/>
              <a:t>1</a:t>
            </a:fld>
            <a:endParaRPr/>
          </a:p>
        </p:txBody>
      </p:sp>
    </p:spTree>
    <p:extLst>
      <p:ext uri="{BB962C8B-B14F-4D97-AF65-F5344CB8AC3E}">
        <p14:creationId xmlns:p14="http://schemas.microsoft.com/office/powerpoint/2010/main" val="4222263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6788" y="1143000"/>
            <a:ext cx="238442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6C528159-1B8D-AA4E-B029-EAC82009EB07}" type="slidenum">
              <a:rPr/>
              <a:t>2</a:t>
            </a:fld>
            <a:endParaRPr/>
          </a:p>
        </p:txBody>
      </p:sp>
    </p:spTree>
    <p:extLst>
      <p:ext uri="{BB962C8B-B14F-4D97-AF65-F5344CB8AC3E}">
        <p14:creationId xmlns:p14="http://schemas.microsoft.com/office/powerpoint/2010/main" val="3425984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A90D81-3AAD-5A47-ABDD-DA66F25F3E8A}" type="datetimeFigureOut">
              <a:rPr lang="en-US" smtClean="0"/>
              <a:t>8/25/21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172EAB-EC72-534C-B009-339BCFB49288}" type="slidenum">
              <a:rPr lang="en-US" smtClean="0"/>
              <a:t>‹#›</a:t>
            </a:fld>
            <a:endParaRPr lang="en-US"/>
          </a:p>
        </p:txBody>
      </p:sp>
    </p:spTree>
    <p:extLst>
      <p:ext uri="{BB962C8B-B14F-4D97-AF65-F5344CB8AC3E}">
        <p14:creationId xmlns:p14="http://schemas.microsoft.com/office/powerpoint/2010/main" val="1665005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A90D81-3AAD-5A47-ABDD-DA66F25F3E8A}" type="datetimeFigureOut">
              <a:rPr lang="en-US" smtClean="0"/>
              <a:t>8/25/21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172EAB-EC72-534C-B009-339BCFB49288}" type="slidenum">
              <a:rPr lang="en-US" smtClean="0"/>
              <a:t>‹#›</a:t>
            </a:fld>
            <a:endParaRPr lang="en-US"/>
          </a:p>
        </p:txBody>
      </p:sp>
    </p:spTree>
    <p:extLst>
      <p:ext uri="{BB962C8B-B14F-4D97-AF65-F5344CB8AC3E}">
        <p14:creationId xmlns:p14="http://schemas.microsoft.com/office/powerpoint/2010/main" val="330897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A90D81-3AAD-5A47-ABDD-DA66F25F3E8A}" type="datetimeFigureOut">
              <a:rPr lang="en-US" smtClean="0"/>
              <a:t>8/25/21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172EAB-EC72-534C-B009-339BCFB49288}" type="slidenum">
              <a:rPr lang="en-US" smtClean="0"/>
              <a:t>‹#›</a:t>
            </a:fld>
            <a:endParaRPr lang="en-US"/>
          </a:p>
        </p:txBody>
      </p:sp>
    </p:spTree>
    <p:extLst>
      <p:ext uri="{BB962C8B-B14F-4D97-AF65-F5344CB8AC3E}">
        <p14:creationId xmlns:p14="http://schemas.microsoft.com/office/powerpoint/2010/main" val="3149182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mp; Subtitle">
    <p:bg>
      <p:bgPr>
        <a:solidFill>
          <a:schemeClr val="bg1"/>
        </a:solidFill>
        <a:effectLst/>
      </p:bgPr>
    </p:bg>
    <p:spTree>
      <p:nvGrpSpPr>
        <p:cNvPr id="1" name=""/>
        <p:cNvGrpSpPr/>
        <p:nvPr/>
      </p:nvGrpSpPr>
      <p:grpSpPr>
        <a:xfrm>
          <a:off x="0" y="0"/>
          <a:ext cx="0" cy="0"/>
          <a:chOff x="0" y="0"/>
          <a:chExt cx="0" cy="0"/>
        </a:xfrm>
      </p:grpSpPr>
      <p:sp>
        <p:nvSpPr>
          <p:cNvPr id="15" name="Text Placeholder 5">
            <a:extLst>
              <a:ext uri="{FF2B5EF4-FFF2-40B4-BE49-F238E27FC236}">
                <a16:creationId xmlns:a16="http://schemas.microsoft.com/office/drawing/2014/main" id="{9AC6BD4D-D643-9547-80C4-FD1A03F61C1D}"/>
              </a:ext>
            </a:extLst>
          </p:cNvPr>
          <p:cNvSpPr>
            <a:spLocks noGrp="1"/>
          </p:cNvSpPr>
          <p:nvPr>
            <p:ph type="body" sz="quarter" idx="10"/>
          </p:nvPr>
        </p:nvSpPr>
        <p:spPr>
          <a:xfrm>
            <a:off x="442668" y="938319"/>
            <a:ext cx="6887899" cy="665438"/>
          </a:xfrm>
        </p:spPr>
        <p:txBody>
          <a:bodyPr>
            <a:normAutofit/>
          </a:bodyPr>
          <a:lstStyle>
            <a:lvl1pPr marL="0" indent="0">
              <a:buFontTx/>
              <a:buNone/>
              <a:defRPr sz="3630" b="0" i="0">
                <a:solidFill>
                  <a:schemeClr val="accent2"/>
                </a:solidFill>
                <a:latin typeface="Community Light" panose="02000303040000020003" pitchFamily="2" charset="0"/>
              </a:defRPr>
            </a:lvl1pPr>
            <a:lvl2pPr marL="502928" indent="0">
              <a:buFontTx/>
              <a:buNone/>
              <a:defRPr b="0" i="0">
                <a:solidFill>
                  <a:schemeClr val="bg2"/>
                </a:solidFill>
                <a:latin typeface="LKN Sans Light" panose="02000303040000020003" pitchFamily="2" charset="0"/>
              </a:defRPr>
            </a:lvl2pPr>
            <a:lvl3pPr marL="1005858" indent="0">
              <a:buFontTx/>
              <a:buNone/>
              <a:defRPr b="0" i="0">
                <a:solidFill>
                  <a:schemeClr val="bg2"/>
                </a:solidFill>
                <a:latin typeface="LKN Sans Light" panose="02000303040000020003" pitchFamily="2" charset="0"/>
              </a:defRPr>
            </a:lvl3pPr>
            <a:lvl4pPr marL="1508788" indent="0">
              <a:buFontTx/>
              <a:buNone/>
              <a:defRPr b="0" i="0">
                <a:solidFill>
                  <a:schemeClr val="bg2"/>
                </a:solidFill>
                <a:latin typeface="LKN Sans Light" panose="02000303040000020003" pitchFamily="2" charset="0"/>
              </a:defRPr>
            </a:lvl4pPr>
            <a:lvl5pPr marL="2011718" indent="0">
              <a:buFontTx/>
              <a:buNone/>
              <a:defRPr b="0" i="0">
                <a:solidFill>
                  <a:schemeClr val="bg2"/>
                </a:solidFill>
                <a:latin typeface="LKN Sans Light" panose="02000303040000020003" pitchFamily="2" charset="0"/>
              </a:defRPr>
            </a:lvl5pPr>
          </a:lstStyle>
          <a:p>
            <a:pPr lvl="0"/>
            <a:r>
              <a:rPr lang="en-US"/>
              <a:t>Edit Master text styles</a:t>
            </a:r>
          </a:p>
        </p:txBody>
      </p:sp>
      <p:sp>
        <p:nvSpPr>
          <p:cNvPr id="16" name="Text Placeholder 8">
            <a:extLst>
              <a:ext uri="{FF2B5EF4-FFF2-40B4-BE49-F238E27FC236}">
                <a16:creationId xmlns:a16="http://schemas.microsoft.com/office/drawing/2014/main" id="{862C563E-1C76-004E-9470-67C8287E2234}"/>
              </a:ext>
            </a:extLst>
          </p:cNvPr>
          <p:cNvSpPr>
            <a:spLocks noGrp="1"/>
          </p:cNvSpPr>
          <p:nvPr>
            <p:ph type="body" sz="quarter" idx="11"/>
          </p:nvPr>
        </p:nvSpPr>
        <p:spPr>
          <a:xfrm>
            <a:off x="442668" y="1613857"/>
            <a:ext cx="6887899" cy="1005840"/>
          </a:xfrm>
        </p:spPr>
        <p:txBody>
          <a:bodyPr lIns="109728">
            <a:normAutofit/>
          </a:bodyPr>
          <a:lstStyle>
            <a:lvl1pPr marL="0" indent="0">
              <a:buFontTx/>
              <a:buNone/>
              <a:defRPr sz="2420" b="0" i="0">
                <a:solidFill>
                  <a:schemeClr val="accent6"/>
                </a:solidFill>
                <a:latin typeface="Community Light" panose="02000303040000020003" pitchFamily="2" charset="0"/>
              </a:defRPr>
            </a:lvl1pPr>
            <a:lvl2pPr marL="502928" indent="0">
              <a:buFontTx/>
              <a:buNone/>
              <a:defRPr b="0" i="0">
                <a:solidFill>
                  <a:schemeClr val="accent6"/>
                </a:solidFill>
                <a:latin typeface="LKN Sans Light" panose="02000303040000020003" pitchFamily="2" charset="0"/>
              </a:defRPr>
            </a:lvl2pPr>
            <a:lvl3pPr marL="1005858" indent="0">
              <a:buFontTx/>
              <a:buNone/>
              <a:defRPr b="0" i="0">
                <a:solidFill>
                  <a:schemeClr val="accent6"/>
                </a:solidFill>
                <a:latin typeface="LKN Sans Light" panose="02000303040000020003" pitchFamily="2" charset="0"/>
              </a:defRPr>
            </a:lvl3pPr>
            <a:lvl4pPr marL="1508788" indent="0">
              <a:buFontTx/>
              <a:buNone/>
              <a:defRPr b="0" i="0">
                <a:solidFill>
                  <a:schemeClr val="accent6"/>
                </a:solidFill>
                <a:latin typeface="LKN Sans Light" panose="02000303040000020003" pitchFamily="2" charset="0"/>
              </a:defRPr>
            </a:lvl4pPr>
            <a:lvl5pPr marL="2011718" indent="0">
              <a:buFontTx/>
              <a:buNone/>
              <a:defRPr b="0" i="0">
                <a:solidFill>
                  <a:schemeClr val="accent6"/>
                </a:solidFill>
                <a:latin typeface="LKN Sans Light" panose="02000303040000020003" pitchFamily="2" charset="0"/>
              </a:defRPr>
            </a:lvl5pPr>
          </a:lstStyle>
          <a:p>
            <a:pPr lvl="0"/>
            <a:r>
              <a:rPr lang="en-US"/>
              <a:t>Edit Master text styles</a:t>
            </a:r>
          </a:p>
        </p:txBody>
      </p:sp>
    </p:spTree>
    <p:extLst>
      <p:ext uri="{BB962C8B-B14F-4D97-AF65-F5344CB8AC3E}">
        <p14:creationId xmlns:p14="http://schemas.microsoft.com/office/powerpoint/2010/main" val="374956385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A90D81-3AAD-5A47-ABDD-DA66F25F3E8A}" type="datetimeFigureOut">
              <a:rPr lang="en-US" smtClean="0"/>
              <a:t>8/25/21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172EAB-EC72-534C-B009-339BCFB49288}" type="slidenum">
              <a:rPr lang="en-US" smtClean="0"/>
              <a:t>‹#›</a:t>
            </a:fld>
            <a:endParaRPr lang="en-US"/>
          </a:p>
        </p:txBody>
      </p:sp>
    </p:spTree>
    <p:extLst>
      <p:ext uri="{BB962C8B-B14F-4D97-AF65-F5344CB8AC3E}">
        <p14:creationId xmlns:p14="http://schemas.microsoft.com/office/powerpoint/2010/main" val="2265883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A90D81-3AAD-5A47-ABDD-DA66F25F3E8A}" type="datetimeFigureOut">
              <a:rPr lang="en-US" smtClean="0"/>
              <a:t>8/25/21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172EAB-EC72-534C-B009-339BCFB49288}" type="slidenum">
              <a:rPr lang="en-US" smtClean="0"/>
              <a:t>‹#›</a:t>
            </a:fld>
            <a:endParaRPr lang="en-US"/>
          </a:p>
        </p:txBody>
      </p:sp>
    </p:spTree>
    <p:extLst>
      <p:ext uri="{BB962C8B-B14F-4D97-AF65-F5344CB8AC3E}">
        <p14:creationId xmlns:p14="http://schemas.microsoft.com/office/powerpoint/2010/main" val="2102963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AA90D81-3AAD-5A47-ABDD-DA66F25F3E8A}" type="datetimeFigureOut">
              <a:rPr lang="en-US" smtClean="0"/>
              <a:t>8/25/21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172EAB-EC72-534C-B009-339BCFB49288}" type="slidenum">
              <a:rPr lang="en-US" smtClean="0"/>
              <a:t>‹#›</a:t>
            </a:fld>
            <a:endParaRPr lang="en-US"/>
          </a:p>
        </p:txBody>
      </p:sp>
    </p:spTree>
    <p:extLst>
      <p:ext uri="{BB962C8B-B14F-4D97-AF65-F5344CB8AC3E}">
        <p14:creationId xmlns:p14="http://schemas.microsoft.com/office/powerpoint/2010/main" val="908326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AA90D81-3AAD-5A47-ABDD-DA66F25F3E8A}" type="datetimeFigureOut">
              <a:rPr lang="en-US" smtClean="0"/>
              <a:t>8/25/21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172EAB-EC72-534C-B009-339BCFB49288}" type="slidenum">
              <a:rPr lang="en-US" smtClean="0"/>
              <a:t>‹#›</a:t>
            </a:fld>
            <a:endParaRPr lang="en-US"/>
          </a:p>
        </p:txBody>
      </p:sp>
    </p:spTree>
    <p:extLst>
      <p:ext uri="{BB962C8B-B14F-4D97-AF65-F5344CB8AC3E}">
        <p14:creationId xmlns:p14="http://schemas.microsoft.com/office/powerpoint/2010/main" val="2247144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AA90D81-3AAD-5A47-ABDD-DA66F25F3E8A}" type="datetimeFigureOut">
              <a:rPr lang="en-US" smtClean="0"/>
              <a:t>8/25/21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172EAB-EC72-534C-B009-339BCFB49288}" type="slidenum">
              <a:rPr lang="en-US" smtClean="0"/>
              <a:t>‹#›</a:t>
            </a:fld>
            <a:endParaRPr lang="en-US"/>
          </a:p>
        </p:txBody>
      </p:sp>
    </p:spTree>
    <p:extLst>
      <p:ext uri="{BB962C8B-B14F-4D97-AF65-F5344CB8AC3E}">
        <p14:creationId xmlns:p14="http://schemas.microsoft.com/office/powerpoint/2010/main" val="4179536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A90D81-3AAD-5A47-ABDD-DA66F25F3E8A}" type="datetimeFigureOut">
              <a:rPr lang="en-US" smtClean="0"/>
              <a:t>8/25/21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172EAB-EC72-534C-B009-339BCFB49288}" type="slidenum">
              <a:rPr lang="en-US" smtClean="0"/>
              <a:t>‹#›</a:t>
            </a:fld>
            <a:endParaRPr lang="en-US"/>
          </a:p>
        </p:txBody>
      </p:sp>
    </p:spTree>
    <p:extLst>
      <p:ext uri="{BB962C8B-B14F-4D97-AF65-F5344CB8AC3E}">
        <p14:creationId xmlns:p14="http://schemas.microsoft.com/office/powerpoint/2010/main" val="1261735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9AA90D81-3AAD-5A47-ABDD-DA66F25F3E8A}" type="datetimeFigureOut">
              <a:rPr lang="en-US" smtClean="0"/>
              <a:t>8/25/21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172EAB-EC72-534C-B009-339BCFB49288}" type="slidenum">
              <a:rPr lang="en-US" smtClean="0"/>
              <a:t>‹#›</a:t>
            </a:fld>
            <a:endParaRPr lang="en-US"/>
          </a:p>
        </p:txBody>
      </p:sp>
    </p:spTree>
    <p:extLst>
      <p:ext uri="{BB962C8B-B14F-4D97-AF65-F5344CB8AC3E}">
        <p14:creationId xmlns:p14="http://schemas.microsoft.com/office/powerpoint/2010/main" val="2581758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9AA90D81-3AAD-5A47-ABDD-DA66F25F3E8A}" type="datetimeFigureOut">
              <a:rPr lang="en-US" smtClean="0"/>
              <a:t>8/25/21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172EAB-EC72-534C-B009-339BCFB49288}" type="slidenum">
              <a:rPr lang="en-US" smtClean="0"/>
              <a:t>‹#›</a:t>
            </a:fld>
            <a:endParaRPr lang="en-US"/>
          </a:p>
        </p:txBody>
      </p:sp>
    </p:spTree>
    <p:extLst>
      <p:ext uri="{BB962C8B-B14F-4D97-AF65-F5344CB8AC3E}">
        <p14:creationId xmlns:p14="http://schemas.microsoft.com/office/powerpoint/2010/main" val="1184397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9AA90D81-3AAD-5A47-ABDD-DA66F25F3E8A}" type="datetimeFigureOut">
              <a:rPr lang="en-US" smtClean="0"/>
              <a:t>8/25/21</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7D172EAB-EC72-534C-B009-339BCFB49288}" type="slidenum">
              <a:rPr lang="en-US" smtClean="0"/>
              <a:t>‹#›</a:t>
            </a:fld>
            <a:endParaRPr lang="en-US"/>
          </a:p>
        </p:txBody>
      </p:sp>
    </p:spTree>
    <p:extLst>
      <p:ext uri="{BB962C8B-B14F-4D97-AF65-F5344CB8AC3E}">
        <p14:creationId xmlns:p14="http://schemas.microsoft.com/office/powerpoint/2010/main" val="316356271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8F5"/>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14F05F2-A216-684C-9171-87AADCD34A9B}"/>
              </a:ext>
            </a:extLst>
          </p:cNvPr>
          <p:cNvSpPr/>
          <p:nvPr/>
        </p:nvSpPr>
        <p:spPr>
          <a:xfrm>
            <a:off x="0" y="7986277"/>
            <a:ext cx="7772398" cy="2072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eiryo" panose="020B0604030504040204" pitchFamily="34" charset="-128"/>
              <a:ea typeface="Meiryo" panose="020B0604030504040204" pitchFamily="34" charset="-128"/>
            </a:endParaRPr>
          </a:p>
        </p:txBody>
      </p:sp>
      <p:sp>
        <p:nvSpPr>
          <p:cNvPr id="2" name="Rectangle 1">
            <a:extLst>
              <a:ext uri="{FF2B5EF4-FFF2-40B4-BE49-F238E27FC236}">
                <a16:creationId xmlns:a16="http://schemas.microsoft.com/office/drawing/2014/main" id="{5D52D0C9-4924-A841-91D1-8211923B0594}"/>
              </a:ext>
            </a:extLst>
          </p:cNvPr>
          <p:cNvSpPr/>
          <p:nvPr/>
        </p:nvSpPr>
        <p:spPr>
          <a:xfrm>
            <a:off x="0" y="-1006573"/>
            <a:ext cx="7772400" cy="3501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eiryo" panose="020B0604030504040204" pitchFamily="34" charset="-128"/>
              <a:ea typeface="Meiryo" panose="020B0604030504040204" pitchFamily="34" charset="-128"/>
            </a:endParaRPr>
          </a:p>
        </p:txBody>
      </p:sp>
      <p:sp>
        <p:nvSpPr>
          <p:cNvPr id="9" name="Text Placeholder 8">
            <a:extLst>
              <a:ext uri="{FF2B5EF4-FFF2-40B4-BE49-F238E27FC236}">
                <a16:creationId xmlns:a16="http://schemas.microsoft.com/office/drawing/2014/main" id="{E7B1CD57-E253-AA44-A966-B81C54E46A14}"/>
              </a:ext>
            </a:extLst>
          </p:cNvPr>
          <p:cNvSpPr>
            <a:spLocks noGrp="1"/>
          </p:cNvSpPr>
          <p:nvPr>
            <p:ph type="body" sz="quarter" idx="10"/>
          </p:nvPr>
        </p:nvSpPr>
        <p:spPr>
          <a:xfrm>
            <a:off x="338189" y="3097188"/>
            <a:ext cx="4834406" cy="2088085"/>
          </a:xfrm>
        </p:spPr>
        <p:txBody>
          <a:bodyPr>
            <a:normAutofit fontScale="92500" lnSpcReduction="10000"/>
          </a:bodyPr>
          <a:lstStyle/>
          <a:p>
            <a:pPr rtl="0"/>
            <a:r>
              <a:rPr lang="ja-JP" sz="1400">
                <a:solidFill>
                  <a:srgbClr val="5B696B"/>
                </a:solidFill>
                <a:latin typeface="Meiryo" panose="020B0604030504040204" pitchFamily="34" charset="-128"/>
                <a:ea typeface="Meiryo" panose="020B0604030504040204" pitchFamily="34" charset="-128"/>
              </a:rPr>
              <a:t>サービス内容:</a:t>
            </a:r>
          </a:p>
          <a:p>
            <a:pPr marL="285750" indent="-285750" rtl="0">
              <a:buFont typeface="Arial" panose="020B0604020202020204" pitchFamily="34" charset="0"/>
              <a:buChar char="•"/>
            </a:pPr>
            <a:r>
              <a:rPr lang="ja-JP" sz="1400" b="1">
                <a:solidFill>
                  <a:srgbClr val="5B696B"/>
                </a:solidFill>
                <a:latin typeface="Meiryo" panose="020B0604030504040204" pitchFamily="34" charset="-128"/>
                <a:ea typeface="Meiryo" panose="020B0604030504040204" pitchFamily="34" charset="-128"/>
              </a:rPr>
              <a:t>学生: </a:t>
            </a:r>
            <a:r>
              <a:rPr lang="ja-JP" sz="1400">
                <a:solidFill>
                  <a:srgbClr val="5B696B"/>
                </a:solidFill>
                <a:latin typeface="Meiryo" panose="020B0604030504040204" pitchFamily="34" charset="-128"/>
                <a:ea typeface="Meiryo" panose="020B0604030504040204" pitchFamily="34" charset="-128"/>
              </a:rPr>
              <a:t>厳しい競争の中でも突出した人材になるようにサポートします。 </a:t>
            </a:r>
          </a:p>
          <a:p>
            <a:pPr marL="285750" indent="-285750" rtl="0">
              <a:buFont typeface="Arial" panose="020B0604020202020204" pitchFamily="34" charset="0"/>
              <a:buChar char="•"/>
            </a:pPr>
            <a:r>
              <a:rPr lang="ja-JP" sz="1400" b="1">
                <a:solidFill>
                  <a:srgbClr val="5B696B"/>
                </a:solidFill>
                <a:latin typeface="Meiryo" panose="020B0604030504040204" pitchFamily="34" charset="-128"/>
                <a:ea typeface="Meiryo" panose="020B0604030504040204" pitchFamily="34" charset="-128"/>
              </a:rPr>
              <a:t>職員: </a:t>
            </a:r>
            <a:r>
              <a:rPr lang="ja-JP" sz="1400">
                <a:solidFill>
                  <a:srgbClr val="5B696B"/>
                </a:solidFill>
                <a:latin typeface="Meiryo" panose="020B0604030504040204" pitchFamily="34" charset="-128"/>
                <a:ea typeface="Meiryo" panose="020B0604030504040204" pitchFamily="34" charset="-128"/>
              </a:rPr>
              <a:t>刻々と変化する世界情勢に対応できるスキルを提供します。</a:t>
            </a:r>
          </a:p>
          <a:p>
            <a:pPr marL="285750" indent="-285750" rtl="0">
              <a:buFont typeface="Arial" panose="020B0604020202020204" pitchFamily="34" charset="0"/>
              <a:buChar char="•"/>
            </a:pPr>
            <a:r>
              <a:rPr lang="ja-JP" sz="1400" b="1">
                <a:solidFill>
                  <a:srgbClr val="5B696B"/>
                </a:solidFill>
                <a:latin typeface="Meiryo" panose="020B0604030504040204" pitchFamily="34" charset="-128"/>
                <a:ea typeface="Meiryo" panose="020B0604030504040204" pitchFamily="34" charset="-128"/>
              </a:rPr>
              <a:t>教職員: </a:t>
            </a:r>
            <a:r>
              <a:rPr lang="ja-JP" sz="1400">
                <a:solidFill>
                  <a:srgbClr val="5B696B"/>
                </a:solidFill>
                <a:latin typeface="Meiryo" panose="020B0604030504040204" pitchFamily="34" charset="-128"/>
                <a:ea typeface="Meiryo" panose="020B0604030504040204" pitchFamily="34" charset="-128"/>
              </a:rPr>
              <a:t>必要なタイミングでアダプティブラーニングを投入し、カリキュラムを補足・支援します。</a:t>
            </a:r>
          </a:p>
          <a:p>
            <a:pPr marL="285750" indent="-285750" rtl="0">
              <a:buFont typeface="Arial" panose="020B0604020202020204" pitchFamily="34" charset="0"/>
              <a:buChar char="•"/>
            </a:pPr>
            <a:r>
              <a:rPr lang="ja-JP" sz="1400" b="1">
                <a:solidFill>
                  <a:srgbClr val="5B696B"/>
                </a:solidFill>
                <a:latin typeface="Meiryo" panose="020B0604030504040204" pitchFamily="34" charset="-128"/>
                <a:ea typeface="Meiryo" panose="020B0604030504040204" pitchFamily="34" charset="-128"/>
              </a:rPr>
              <a:t>卒業生: </a:t>
            </a:r>
            <a:r>
              <a:rPr lang="ja-JP" sz="1400">
                <a:solidFill>
                  <a:srgbClr val="5B696B"/>
                </a:solidFill>
                <a:latin typeface="Meiryo" panose="020B0604030504040204" pitchFamily="34" charset="-128"/>
                <a:ea typeface="Meiryo" panose="020B0604030504040204" pitchFamily="34" charset="-128"/>
              </a:rPr>
              <a:t>教室で学習したことを職場でも自信を持って発揮できるスキルを提供します。</a:t>
            </a:r>
          </a:p>
        </p:txBody>
      </p:sp>
      <p:sp>
        <p:nvSpPr>
          <p:cNvPr id="28" name="John Jersin">
            <a:extLst>
              <a:ext uri="{FF2B5EF4-FFF2-40B4-BE49-F238E27FC236}">
                <a16:creationId xmlns:a16="http://schemas.microsoft.com/office/drawing/2014/main" id="{831A487E-8235-4D43-8955-BB041E6E3D84}"/>
              </a:ext>
            </a:extLst>
          </p:cNvPr>
          <p:cNvSpPr txBox="1"/>
          <p:nvPr/>
        </p:nvSpPr>
        <p:spPr>
          <a:xfrm>
            <a:off x="249871" y="2610326"/>
            <a:ext cx="5070398" cy="422799"/>
          </a:xfrm>
          <a:prstGeom prst="rect">
            <a:avLst/>
          </a:prstGeom>
          <a:noFill/>
          <a:ln w="3175" cap="flat">
            <a:noFill/>
            <a:miter lim="400000"/>
          </a:ln>
          <a:effectLst/>
          <a:extLst>
            <a:ext uri="{C572A759-6A51-4108-AA02-DFA0A04FC94B}">
              <ma14:wrappingTextBoxFlag xmlns:c="http://schemas.openxmlformats.org/drawingml/2006/chart" xmlns:c15="http://schemas.microsoft.com/office/drawing/2012/chart" xmlns:ma14="http://schemas.microsoft.com/office/mac/drawingml/2011/main" xmlns:a14="http://schemas.microsoft.com/office/drawing/2010/main" xmlns:m="http://schemas.openxmlformats.org/officeDocument/2006/math" xmlns="" val="1"/>
            </a:ext>
          </a:extLst>
        </p:spPr>
        <p:txBody>
          <a:bodyPr wrap="square" lIns="26475" tIns="26475" rIns="26475" bIns="26475" numCol="1" anchor="t">
            <a:spAutoFit/>
          </a:bodyPr>
          <a:lstStyle>
            <a:lvl1pPr algn="l">
              <a:lnSpc>
                <a:spcPct val="70000"/>
              </a:lnSpc>
              <a:defRPr sz="9000" b="0">
                <a:solidFill>
                  <a:srgbClr val="006FB9"/>
                </a:solidFill>
              </a:defRPr>
            </a:lvl1pPr>
          </a:lstStyle>
          <a:p>
            <a:pPr defTabSz="1005707" rtl="0">
              <a:lnSpc>
                <a:spcPct val="100000"/>
              </a:lnSpc>
            </a:pPr>
            <a:r>
              <a:rPr lang="ja-JP" sz="2400">
                <a:solidFill>
                  <a:srgbClr val="935908"/>
                </a:solidFill>
                <a:latin typeface="Meiryo" panose="020B0604030504040204" pitchFamily="34" charset="-128"/>
                <a:ea typeface="Meiryo" panose="020B0604030504040204" pitchFamily="34" charset="-128"/>
              </a:rPr>
              <a:t>大学向けLinkedInラーニングの紹介</a:t>
            </a:r>
          </a:p>
        </p:txBody>
      </p:sp>
      <p:sp>
        <p:nvSpPr>
          <p:cNvPr id="13" name="Text Placeholder 8">
            <a:extLst>
              <a:ext uri="{FF2B5EF4-FFF2-40B4-BE49-F238E27FC236}">
                <a16:creationId xmlns:a16="http://schemas.microsoft.com/office/drawing/2014/main" id="{441E0D16-B034-6B4D-A7CA-F454B99E6399}"/>
              </a:ext>
            </a:extLst>
          </p:cNvPr>
          <p:cNvSpPr txBox="1">
            <a:spLocks/>
          </p:cNvSpPr>
          <p:nvPr/>
        </p:nvSpPr>
        <p:spPr>
          <a:xfrm>
            <a:off x="249871" y="1601243"/>
            <a:ext cx="5015179" cy="634605"/>
          </a:xfrm>
          <a:prstGeom prst="rect">
            <a:avLst/>
          </a:prstGeom>
        </p:spPr>
        <p:txBody>
          <a:bodyPr vert="horz" lIns="91440" tIns="45720" rIns="91440" bIns="45720" rtlCol="0">
            <a:normAutofit/>
          </a:bodyPr>
          <a:lstStyle>
            <a:lvl1pPr marL="0" indent="0" algn="l" defTabSz="777240" rtl="0" eaLnBrk="1" latinLnBrk="0" hangingPunct="1">
              <a:lnSpc>
                <a:spcPct val="90000"/>
              </a:lnSpc>
              <a:spcBef>
                <a:spcPts val="850"/>
              </a:spcBef>
              <a:buFontTx/>
              <a:buNone/>
              <a:defRPr sz="3630" b="0" i="0" kern="1200">
                <a:solidFill>
                  <a:schemeClr val="accent2"/>
                </a:solidFill>
                <a:latin typeface="Community Light" panose="02000303040000020003" pitchFamily="2" charset="0"/>
                <a:ea typeface="+mn-ea"/>
                <a:cs typeface="+mn-cs"/>
              </a:defRPr>
            </a:lvl1pPr>
            <a:lvl2pPr marL="502928" indent="0" algn="l" defTabSz="777240" rtl="0" eaLnBrk="1" latinLnBrk="0" hangingPunct="1">
              <a:lnSpc>
                <a:spcPct val="90000"/>
              </a:lnSpc>
              <a:spcBef>
                <a:spcPts val="425"/>
              </a:spcBef>
              <a:buFontTx/>
              <a:buNone/>
              <a:defRPr sz="2040" b="0" i="0" kern="1200">
                <a:solidFill>
                  <a:schemeClr val="bg2"/>
                </a:solidFill>
                <a:latin typeface="LKN Sans Light" panose="02000303040000020003" pitchFamily="2" charset="0"/>
                <a:ea typeface="+mn-ea"/>
                <a:cs typeface="+mn-cs"/>
              </a:defRPr>
            </a:lvl2pPr>
            <a:lvl3pPr marL="1005858" indent="0" algn="l" defTabSz="777240" rtl="0" eaLnBrk="1" latinLnBrk="0" hangingPunct="1">
              <a:lnSpc>
                <a:spcPct val="90000"/>
              </a:lnSpc>
              <a:spcBef>
                <a:spcPts val="425"/>
              </a:spcBef>
              <a:buFontTx/>
              <a:buNone/>
              <a:defRPr sz="1700" b="0" i="0" kern="1200">
                <a:solidFill>
                  <a:schemeClr val="bg2"/>
                </a:solidFill>
                <a:latin typeface="LKN Sans Light" panose="02000303040000020003" pitchFamily="2" charset="0"/>
                <a:ea typeface="+mn-ea"/>
                <a:cs typeface="+mn-cs"/>
              </a:defRPr>
            </a:lvl3pPr>
            <a:lvl4pPr marL="1508788" indent="0" algn="l" defTabSz="777240" rtl="0" eaLnBrk="1" latinLnBrk="0" hangingPunct="1">
              <a:lnSpc>
                <a:spcPct val="90000"/>
              </a:lnSpc>
              <a:spcBef>
                <a:spcPts val="425"/>
              </a:spcBef>
              <a:buFontTx/>
              <a:buNone/>
              <a:defRPr sz="1530" b="0" i="0" kern="1200">
                <a:solidFill>
                  <a:schemeClr val="bg2"/>
                </a:solidFill>
                <a:latin typeface="LKN Sans Light" panose="02000303040000020003" pitchFamily="2" charset="0"/>
                <a:ea typeface="+mn-ea"/>
                <a:cs typeface="+mn-cs"/>
              </a:defRPr>
            </a:lvl4pPr>
            <a:lvl5pPr marL="2011718" indent="0" algn="l" defTabSz="777240" rtl="0" eaLnBrk="1" latinLnBrk="0" hangingPunct="1">
              <a:lnSpc>
                <a:spcPct val="90000"/>
              </a:lnSpc>
              <a:spcBef>
                <a:spcPts val="425"/>
              </a:spcBef>
              <a:buFontTx/>
              <a:buNone/>
              <a:defRPr sz="1530" b="0" i="0" kern="1200">
                <a:solidFill>
                  <a:schemeClr val="bg2"/>
                </a:solidFill>
                <a:latin typeface="LKN Sans Light" panose="02000303040000020003" pitchFamily="2" charset="0"/>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rtl="0"/>
            <a:r>
              <a:rPr lang="ja-JP" sz="1800">
                <a:solidFill>
                  <a:srgbClr val="5B696B"/>
                </a:solidFill>
                <a:latin typeface="Meiryo" panose="020B0604030504040204" pitchFamily="34" charset="-128"/>
                <a:ea typeface="Meiryo" panose="020B0604030504040204" pitchFamily="34" charset="-128"/>
              </a:rPr>
              <a:t>LinkedInの独自データで、学生の成績向上と教職員の育成を図ります。</a:t>
            </a:r>
          </a:p>
        </p:txBody>
      </p:sp>
      <p:sp>
        <p:nvSpPr>
          <p:cNvPr id="14" name="Text Placeholder 8">
            <a:extLst>
              <a:ext uri="{FF2B5EF4-FFF2-40B4-BE49-F238E27FC236}">
                <a16:creationId xmlns:a16="http://schemas.microsoft.com/office/drawing/2014/main" id="{DA2A3C66-0B5C-FA4D-B839-B1C5F642E734}"/>
              </a:ext>
            </a:extLst>
          </p:cNvPr>
          <p:cNvSpPr txBox="1">
            <a:spLocks/>
          </p:cNvSpPr>
          <p:nvPr/>
        </p:nvSpPr>
        <p:spPr>
          <a:xfrm>
            <a:off x="5242607" y="2686639"/>
            <a:ext cx="2454378" cy="7091452"/>
          </a:xfrm>
          <a:prstGeom prst="rect">
            <a:avLst/>
          </a:prstGeom>
          <a:solidFill>
            <a:srgbClr val="E6E1DD"/>
          </a:solidFill>
          <a:ln>
            <a:solidFill>
              <a:srgbClr val="E6E1DD"/>
            </a:solidFill>
          </a:ln>
        </p:spPr>
        <p:txBody>
          <a:bodyPr vert="horz" lIns="109729" tIns="45720" rIns="91439" bIns="45720" rtlCol="0" anchor="t">
            <a:noAutofit/>
          </a:bodyPr>
          <a:lstStyle>
            <a:lvl1pPr marL="0" indent="0" algn="l" defTabSz="777240" rtl="0" eaLnBrk="1" latinLnBrk="0" hangingPunct="1">
              <a:lnSpc>
                <a:spcPct val="90000"/>
              </a:lnSpc>
              <a:spcBef>
                <a:spcPts val="850"/>
              </a:spcBef>
              <a:buFontTx/>
              <a:buNone/>
              <a:defRPr sz="2420" b="0" i="0" kern="1200">
                <a:solidFill>
                  <a:schemeClr val="accent6"/>
                </a:solidFill>
                <a:latin typeface="Community Light" panose="02000303040000020003" pitchFamily="2" charset="0"/>
                <a:ea typeface="+mn-ea"/>
                <a:cs typeface="+mn-cs"/>
              </a:defRPr>
            </a:lvl1pPr>
            <a:lvl2pPr marL="502931" indent="0" algn="l" defTabSz="777240" rtl="0" eaLnBrk="1" latinLnBrk="0" hangingPunct="1">
              <a:lnSpc>
                <a:spcPct val="90000"/>
              </a:lnSpc>
              <a:spcBef>
                <a:spcPts val="425"/>
              </a:spcBef>
              <a:buFontTx/>
              <a:buNone/>
              <a:defRPr sz="2040" b="0" i="0" kern="1200">
                <a:solidFill>
                  <a:schemeClr val="accent6"/>
                </a:solidFill>
                <a:latin typeface="LKN Sans Light" panose="02000303040000020003" pitchFamily="2" charset="0"/>
                <a:ea typeface="+mn-ea"/>
                <a:cs typeface="+mn-cs"/>
              </a:defRPr>
            </a:lvl2pPr>
            <a:lvl3pPr marL="1005863" indent="0" algn="l" defTabSz="777240" rtl="0" eaLnBrk="1" latinLnBrk="0" hangingPunct="1">
              <a:lnSpc>
                <a:spcPct val="90000"/>
              </a:lnSpc>
              <a:spcBef>
                <a:spcPts val="425"/>
              </a:spcBef>
              <a:buFontTx/>
              <a:buNone/>
              <a:defRPr sz="1700" b="0" i="0" kern="1200">
                <a:solidFill>
                  <a:schemeClr val="accent6"/>
                </a:solidFill>
                <a:latin typeface="LKN Sans Light" panose="02000303040000020003" pitchFamily="2" charset="0"/>
                <a:ea typeface="+mn-ea"/>
                <a:cs typeface="+mn-cs"/>
              </a:defRPr>
            </a:lvl3pPr>
            <a:lvl4pPr marL="1508794" indent="0" algn="l" defTabSz="777240" rtl="0" eaLnBrk="1" latinLnBrk="0" hangingPunct="1">
              <a:lnSpc>
                <a:spcPct val="90000"/>
              </a:lnSpc>
              <a:spcBef>
                <a:spcPts val="425"/>
              </a:spcBef>
              <a:buFontTx/>
              <a:buNone/>
              <a:defRPr sz="1530" b="0" i="0" kern="1200">
                <a:solidFill>
                  <a:schemeClr val="accent6"/>
                </a:solidFill>
                <a:latin typeface="LKN Sans Light" panose="02000303040000020003" pitchFamily="2" charset="0"/>
                <a:ea typeface="+mn-ea"/>
                <a:cs typeface="+mn-cs"/>
              </a:defRPr>
            </a:lvl4pPr>
            <a:lvl5pPr marL="2011726" indent="0" algn="l" defTabSz="777240" rtl="0" eaLnBrk="1" latinLnBrk="0" hangingPunct="1">
              <a:lnSpc>
                <a:spcPct val="90000"/>
              </a:lnSpc>
              <a:spcBef>
                <a:spcPts val="425"/>
              </a:spcBef>
              <a:buFontTx/>
              <a:buNone/>
              <a:defRPr sz="1530" b="0" i="0" kern="1200">
                <a:solidFill>
                  <a:schemeClr val="accent6"/>
                </a:solidFill>
                <a:latin typeface="LKN Sans Light" panose="02000303040000020003" pitchFamily="2" charset="0"/>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endParaRPr lang="en-US" sz="1000" b="1" dirty="0">
              <a:solidFill>
                <a:srgbClr val="5B696B"/>
              </a:solidFill>
              <a:latin typeface="Meiryo" panose="020B0604030504040204" pitchFamily="34" charset="-128"/>
              <a:ea typeface="Meiryo" panose="020B0604030504040204" pitchFamily="34" charset="-128"/>
            </a:endParaRPr>
          </a:p>
          <a:p>
            <a:pPr rtl="0"/>
            <a:r>
              <a:rPr lang="ja-JP" sz="1900" b="1">
                <a:solidFill>
                  <a:srgbClr val="5B696B"/>
                </a:solidFill>
                <a:latin typeface="Meiryo" panose="020B0604030504040204" pitchFamily="34" charset="-128"/>
                <a:ea typeface="Meiryo" panose="020B0604030504040204" pitchFamily="34" charset="-128"/>
              </a:rPr>
              <a:t>利用可能な</a:t>
            </a:r>
            <a:br>
              <a:rPr lang="en-US" altLang="ja-JP" sz="1900" b="1" dirty="0">
                <a:solidFill>
                  <a:srgbClr val="5B696B"/>
                </a:solidFill>
                <a:latin typeface="Meiryo" panose="020B0604030504040204" pitchFamily="34" charset="-128"/>
                <a:ea typeface="Meiryo" panose="020B0604030504040204" pitchFamily="34" charset="-128"/>
              </a:rPr>
            </a:br>
            <a:r>
              <a:rPr lang="ja-JP" sz="1900" b="1">
                <a:solidFill>
                  <a:srgbClr val="5B696B"/>
                </a:solidFill>
                <a:latin typeface="Meiryo" panose="020B0604030504040204" pitchFamily="34" charset="-128"/>
                <a:ea typeface="Meiryo" panose="020B0604030504040204" pitchFamily="34" charset="-128"/>
              </a:rPr>
              <a:t>コンテンツ</a:t>
            </a:r>
          </a:p>
          <a:p>
            <a:pPr rtl="0"/>
            <a:r>
              <a:rPr lang="ja-JP" sz="800">
                <a:solidFill>
                  <a:srgbClr val="935908"/>
                </a:solidFill>
                <a:latin typeface="Meiryo" panose="020B0604030504040204" pitchFamily="34" charset="-128"/>
                <a:ea typeface="Meiryo" panose="020B0604030504040204" pitchFamily="34" charset="-128"/>
              </a:rPr>
              <a:t>_____</a:t>
            </a:r>
          </a:p>
          <a:p>
            <a:pPr rtl="0"/>
            <a:r>
              <a:rPr lang="ja-JP" sz="1600">
                <a:solidFill>
                  <a:srgbClr val="935908"/>
                </a:solidFill>
                <a:latin typeface="Meiryo" panose="020B0604030504040204" pitchFamily="34" charset="-128"/>
                <a:ea typeface="Meiryo" panose="020B0604030504040204" pitchFamily="34" charset="-128"/>
              </a:rPr>
              <a:t>ビジネス</a:t>
            </a:r>
          </a:p>
          <a:p>
            <a:pPr>
              <a:lnSpc>
                <a:spcPct val="100000"/>
              </a:lnSpc>
              <a:spcBef>
                <a:spcPts val="0"/>
              </a:spcBef>
            </a:pPr>
            <a:endParaRPr lang="en-US" sz="400" dirty="0">
              <a:solidFill>
                <a:srgbClr val="5B696B"/>
              </a:solidFill>
              <a:latin typeface="Meiryo" panose="020B0604030504040204" pitchFamily="34" charset="-128"/>
              <a:ea typeface="Meiryo" panose="020B0604030504040204" pitchFamily="34" charset="-128"/>
            </a:endParaRPr>
          </a:p>
          <a:p>
            <a:pPr rtl="0">
              <a:lnSpc>
                <a:spcPct val="100000"/>
              </a:lnSpc>
              <a:spcBef>
                <a:spcPts val="0"/>
              </a:spcBef>
            </a:pPr>
            <a:r>
              <a:rPr lang="ja-JP" sz="1300">
                <a:solidFill>
                  <a:srgbClr val="5B696B"/>
                </a:solidFill>
                <a:latin typeface="Meiryo" panose="020B0604030504040204" pitchFamily="34" charset="-128"/>
                <a:ea typeface="Meiryo" panose="020B0604030504040204" pitchFamily="34" charset="-128"/>
              </a:rPr>
              <a:t>リーダーシップ</a:t>
            </a:r>
          </a:p>
          <a:p>
            <a:pPr rtl="0">
              <a:lnSpc>
                <a:spcPct val="100000"/>
              </a:lnSpc>
              <a:spcBef>
                <a:spcPts val="0"/>
              </a:spcBef>
            </a:pPr>
            <a:r>
              <a:rPr lang="ja-JP" sz="1300">
                <a:solidFill>
                  <a:srgbClr val="5B696B"/>
                </a:solidFill>
                <a:latin typeface="Meiryo" panose="020B0604030504040204" pitchFamily="34" charset="-128"/>
                <a:ea typeface="Meiryo" panose="020B0604030504040204" pitchFamily="34" charset="-128"/>
              </a:rPr>
              <a:t>Microsoft Office</a:t>
            </a:r>
          </a:p>
          <a:p>
            <a:pPr rtl="0">
              <a:lnSpc>
                <a:spcPct val="100000"/>
              </a:lnSpc>
              <a:spcBef>
                <a:spcPts val="0"/>
              </a:spcBef>
            </a:pPr>
            <a:r>
              <a:rPr lang="ja-JP" sz="1300">
                <a:solidFill>
                  <a:srgbClr val="5B696B"/>
                </a:solidFill>
                <a:latin typeface="Meiryo" panose="020B0604030504040204" pitchFamily="34" charset="-128"/>
                <a:ea typeface="Meiryo" panose="020B0604030504040204" pitchFamily="34" charset="-128"/>
              </a:rPr>
              <a:t>営業</a:t>
            </a:r>
          </a:p>
          <a:p>
            <a:pPr rtl="0">
              <a:lnSpc>
                <a:spcPct val="100000"/>
              </a:lnSpc>
              <a:spcBef>
                <a:spcPts val="0"/>
              </a:spcBef>
            </a:pPr>
            <a:r>
              <a:rPr lang="ja-JP" sz="1300">
                <a:solidFill>
                  <a:srgbClr val="5B696B"/>
                </a:solidFill>
                <a:latin typeface="Meiryo" panose="020B0604030504040204" pitchFamily="34" charset="-128"/>
                <a:ea typeface="Meiryo" panose="020B0604030504040204" pitchFamily="34" charset="-128"/>
              </a:rPr>
              <a:t>資格</a:t>
            </a:r>
            <a:r>
              <a:rPr lang="ja-JP" altLang="en-US" sz="1300">
                <a:solidFill>
                  <a:srgbClr val="5B696B"/>
                </a:solidFill>
                <a:latin typeface="Meiryo" panose="020B0604030504040204" pitchFamily="34" charset="-128"/>
                <a:ea typeface="Meiryo" panose="020B0604030504040204" pitchFamily="34" charset="-128"/>
              </a:rPr>
              <a:t>準備</a:t>
            </a:r>
            <a:r>
              <a:rPr lang="ja-JP" sz="1300">
                <a:solidFill>
                  <a:srgbClr val="5B696B"/>
                </a:solidFill>
                <a:latin typeface="Meiryo" panose="020B0604030504040204" pitchFamily="34" charset="-128"/>
                <a:ea typeface="Meiryo" panose="020B0604030504040204" pitchFamily="34" charset="-128"/>
              </a:rPr>
              <a:t>: PMP®、NASBA等</a:t>
            </a:r>
          </a:p>
          <a:p>
            <a:pPr rtl="0">
              <a:lnSpc>
                <a:spcPct val="100000"/>
              </a:lnSpc>
              <a:spcBef>
                <a:spcPts val="0"/>
              </a:spcBef>
            </a:pPr>
            <a:r>
              <a:rPr lang="ja-JP" sz="1300">
                <a:solidFill>
                  <a:srgbClr val="5B696B"/>
                </a:solidFill>
                <a:latin typeface="Meiryo" panose="020B0604030504040204" pitchFamily="34" charset="-128"/>
                <a:ea typeface="Meiryo" panose="020B0604030504040204" pitchFamily="34" charset="-128"/>
              </a:rPr>
              <a:t>デジタルマーケティング</a:t>
            </a:r>
          </a:p>
          <a:p>
            <a:pPr rtl="0">
              <a:lnSpc>
                <a:spcPct val="100000"/>
              </a:lnSpc>
              <a:spcBef>
                <a:spcPts val="0"/>
              </a:spcBef>
            </a:pPr>
            <a:r>
              <a:rPr lang="ja-JP" sz="1300">
                <a:solidFill>
                  <a:srgbClr val="5B696B"/>
                </a:solidFill>
                <a:latin typeface="Meiryo" panose="020B0604030504040204" pitchFamily="34" charset="-128"/>
                <a:ea typeface="Meiryo" panose="020B0604030504040204" pitchFamily="34" charset="-128"/>
              </a:rPr>
              <a:t>その他</a:t>
            </a:r>
          </a:p>
          <a:p>
            <a:pPr>
              <a:lnSpc>
                <a:spcPct val="100000"/>
              </a:lnSpc>
              <a:spcBef>
                <a:spcPts val="0"/>
              </a:spcBef>
            </a:pPr>
            <a:endParaRPr lang="en-US" sz="1200" dirty="0">
              <a:solidFill>
                <a:srgbClr val="5B696B"/>
              </a:solidFill>
              <a:latin typeface="Meiryo" panose="020B0604030504040204" pitchFamily="34" charset="-128"/>
              <a:ea typeface="Meiryo" panose="020B0604030504040204" pitchFamily="34" charset="-128"/>
            </a:endParaRPr>
          </a:p>
          <a:p>
            <a:pPr rtl="0">
              <a:lnSpc>
                <a:spcPct val="120000"/>
              </a:lnSpc>
              <a:spcBef>
                <a:spcPts val="0"/>
              </a:spcBef>
            </a:pPr>
            <a:r>
              <a:rPr lang="ja-JP" sz="1600">
                <a:solidFill>
                  <a:srgbClr val="935908"/>
                </a:solidFill>
                <a:latin typeface="Meiryo" panose="020B0604030504040204" pitchFamily="34" charset="-128"/>
                <a:ea typeface="Meiryo" panose="020B0604030504040204" pitchFamily="34" charset="-128"/>
              </a:rPr>
              <a:t>テクノロジー</a:t>
            </a:r>
          </a:p>
          <a:p>
            <a:pPr>
              <a:lnSpc>
                <a:spcPct val="120000"/>
              </a:lnSpc>
              <a:spcBef>
                <a:spcPts val="0"/>
              </a:spcBef>
            </a:pPr>
            <a:endParaRPr lang="en-US" sz="400" dirty="0">
              <a:solidFill>
                <a:srgbClr val="5B696B"/>
              </a:solidFill>
              <a:latin typeface="Meiryo" panose="020B0604030504040204" pitchFamily="34" charset="-128"/>
              <a:ea typeface="Meiryo" panose="020B0604030504040204" pitchFamily="34" charset="-128"/>
            </a:endParaRPr>
          </a:p>
          <a:p>
            <a:pPr rtl="0">
              <a:lnSpc>
                <a:spcPct val="120000"/>
              </a:lnSpc>
              <a:spcBef>
                <a:spcPts val="0"/>
              </a:spcBef>
            </a:pPr>
            <a:r>
              <a:rPr lang="ja-JP" sz="1300">
                <a:solidFill>
                  <a:srgbClr val="5B696B"/>
                </a:solidFill>
                <a:latin typeface="Meiryo" panose="020B0604030504040204" pitchFamily="34" charset="-128"/>
                <a:ea typeface="Meiryo" panose="020B0604030504040204" pitchFamily="34" charset="-128"/>
              </a:rPr>
              <a:t>クラウドコンピューティング</a:t>
            </a:r>
          </a:p>
          <a:p>
            <a:pPr rtl="0">
              <a:lnSpc>
                <a:spcPct val="120000"/>
              </a:lnSpc>
              <a:spcBef>
                <a:spcPts val="0"/>
              </a:spcBef>
            </a:pPr>
            <a:r>
              <a:rPr lang="ja-JP" sz="1300">
                <a:solidFill>
                  <a:srgbClr val="5B696B"/>
                </a:solidFill>
                <a:latin typeface="Meiryo" panose="020B0604030504040204" pitchFamily="34" charset="-128"/>
                <a:ea typeface="Meiryo" panose="020B0604030504040204" pitchFamily="34" charset="-128"/>
              </a:rPr>
              <a:t>データサイエンス</a:t>
            </a:r>
          </a:p>
          <a:p>
            <a:pPr rtl="0">
              <a:lnSpc>
                <a:spcPct val="120000"/>
              </a:lnSpc>
              <a:spcBef>
                <a:spcPts val="0"/>
              </a:spcBef>
            </a:pPr>
            <a:r>
              <a:rPr lang="ja-JP" sz="1300">
                <a:solidFill>
                  <a:srgbClr val="5B696B"/>
                </a:solidFill>
                <a:latin typeface="Meiryo" panose="020B0604030504040204" pitchFamily="34" charset="-128"/>
                <a:ea typeface="Meiryo" panose="020B0604030504040204" pitchFamily="34" charset="-128"/>
              </a:rPr>
              <a:t>ITインフラ</a:t>
            </a:r>
          </a:p>
          <a:p>
            <a:pPr rtl="0">
              <a:lnSpc>
                <a:spcPct val="120000"/>
              </a:lnSpc>
              <a:spcBef>
                <a:spcPts val="0"/>
              </a:spcBef>
            </a:pPr>
            <a:r>
              <a:rPr lang="ja-JP" sz="1300">
                <a:solidFill>
                  <a:srgbClr val="5B696B"/>
                </a:solidFill>
                <a:latin typeface="Meiryo" panose="020B0604030504040204" pitchFamily="34" charset="-128"/>
                <a:ea typeface="Meiryo" panose="020B0604030504040204" pitchFamily="34" charset="-128"/>
              </a:rPr>
              <a:t>CompTIA</a:t>
            </a:r>
          </a:p>
          <a:p>
            <a:pPr rtl="0">
              <a:spcBef>
                <a:spcPts val="0"/>
              </a:spcBef>
            </a:pPr>
            <a:r>
              <a:rPr lang="ja-JP" sz="1300">
                <a:solidFill>
                  <a:srgbClr val="5B696B"/>
                </a:solidFill>
                <a:latin typeface="Meiryo" panose="020B0604030504040204" pitchFamily="34" charset="-128"/>
                <a:ea typeface="Meiryo" panose="020B0604030504040204" pitchFamily="34" charset="-128"/>
              </a:rPr>
              <a:t>ウェブ開発</a:t>
            </a:r>
          </a:p>
          <a:p>
            <a:pPr rtl="0">
              <a:spcBef>
                <a:spcPts val="0"/>
              </a:spcBef>
            </a:pPr>
            <a:r>
              <a:rPr lang="ja-JP" sz="1300">
                <a:solidFill>
                  <a:srgbClr val="5B696B"/>
                </a:solidFill>
                <a:latin typeface="Meiryo" panose="020B0604030504040204" pitchFamily="34" charset="-128"/>
                <a:ea typeface="Meiryo" panose="020B0604030504040204" pitchFamily="34" charset="-128"/>
              </a:rPr>
              <a:t>その他</a:t>
            </a:r>
          </a:p>
          <a:p>
            <a:pPr>
              <a:spcBef>
                <a:spcPts val="0"/>
              </a:spcBef>
            </a:pPr>
            <a:endParaRPr lang="en-US" sz="1200" dirty="0">
              <a:solidFill>
                <a:srgbClr val="5B696B"/>
              </a:solidFill>
              <a:latin typeface="Meiryo" panose="020B0604030504040204" pitchFamily="34" charset="-128"/>
              <a:ea typeface="Meiryo" panose="020B0604030504040204" pitchFamily="34" charset="-128"/>
            </a:endParaRPr>
          </a:p>
          <a:p>
            <a:pPr rtl="0"/>
            <a:r>
              <a:rPr lang="ja-JP" sz="1600">
                <a:solidFill>
                  <a:srgbClr val="935908"/>
                </a:solidFill>
                <a:latin typeface="Meiryo" panose="020B0604030504040204" pitchFamily="34" charset="-128"/>
                <a:ea typeface="Meiryo" panose="020B0604030504040204" pitchFamily="34" charset="-128"/>
              </a:rPr>
              <a:t>クリエイティブ</a:t>
            </a:r>
          </a:p>
          <a:p>
            <a:pPr>
              <a:lnSpc>
                <a:spcPct val="120000"/>
              </a:lnSpc>
              <a:spcBef>
                <a:spcPts val="0"/>
              </a:spcBef>
            </a:pPr>
            <a:endParaRPr lang="en-US" sz="400" dirty="0">
              <a:solidFill>
                <a:srgbClr val="5B696B"/>
              </a:solidFill>
              <a:latin typeface="Meiryo" panose="020B0604030504040204" pitchFamily="34" charset="-128"/>
              <a:ea typeface="Meiryo" panose="020B0604030504040204" pitchFamily="34" charset="-128"/>
            </a:endParaRPr>
          </a:p>
          <a:p>
            <a:pPr rtl="0">
              <a:lnSpc>
                <a:spcPct val="100000"/>
              </a:lnSpc>
              <a:spcBef>
                <a:spcPts val="0"/>
              </a:spcBef>
            </a:pPr>
            <a:r>
              <a:rPr lang="ja-JP" sz="1300">
                <a:solidFill>
                  <a:srgbClr val="5B696B"/>
                </a:solidFill>
                <a:latin typeface="Meiryo" panose="020B0604030504040204" pitchFamily="34" charset="-128"/>
                <a:ea typeface="Meiryo" panose="020B0604030504040204" pitchFamily="34" charset="-128"/>
              </a:rPr>
              <a:t>CAD</a:t>
            </a:r>
          </a:p>
          <a:p>
            <a:pPr rtl="0">
              <a:lnSpc>
                <a:spcPct val="100000"/>
              </a:lnSpc>
              <a:spcBef>
                <a:spcPts val="0"/>
              </a:spcBef>
            </a:pPr>
            <a:r>
              <a:rPr lang="ja-JP" sz="1300">
                <a:solidFill>
                  <a:srgbClr val="5B696B"/>
                </a:solidFill>
                <a:latin typeface="Meiryo" panose="020B0604030504040204" pitchFamily="34" charset="-128"/>
                <a:ea typeface="Meiryo" panose="020B0604030504040204" pitchFamily="34" charset="-128"/>
              </a:rPr>
              <a:t>クリエイティブソフトウェア</a:t>
            </a:r>
          </a:p>
          <a:p>
            <a:pPr rtl="0">
              <a:lnSpc>
                <a:spcPct val="100000"/>
              </a:lnSpc>
              <a:spcBef>
                <a:spcPts val="0"/>
              </a:spcBef>
            </a:pPr>
            <a:r>
              <a:rPr lang="ja-JP" sz="1300">
                <a:solidFill>
                  <a:srgbClr val="5B696B"/>
                </a:solidFill>
                <a:latin typeface="Meiryo" panose="020B0604030504040204" pitchFamily="34" charset="-128"/>
                <a:ea typeface="Meiryo" panose="020B0604030504040204" pitchFamily="34" charset="-128"/>
              </a:rPr>
              <a:t>UXデザイン</a:t>
            </a:r>
          </a:p>
          <a:p>
            <a:pPr rtl="0">
              <a:lnSpc>
                <a:spcPct val="100000"/>
              </a:lnSpc>
              <a:spcBef>
                <a:spcPts val="0"/>
              </a:spcBef>
            </a:pPr>
            <a:r>
              <a:rPr lang="ja-JP" sz="1300">
                <a:solidFill>
                  <a:srgbClr val="5B696B"/>
                </a:solidFill>
                <a:latin typeface="Meiryo" panose="020B0604030504040204" pitchFamily="34" charset="-128"/>
                <a:ea typeface="Meiryo" panose="020B0604030504040204" pitchFamily="34" charset="-128"/>
              </a:rPr>
              <a:t>ビデオグラフィー</a:t>
            </a:r>
          </a:p>
          <a:p>
            <a:pPr rtl="0">
              <a:lnSpc>
                <a:spcPct val="100000"/>
              </a:lnSpc>
              <a:spcBef>
                <a:spcPts val="0"/>
              </a:spcBef>
            </a:pPr>
            <a:r>
              <a:rPr lang="ja-JP" sz="1300">
                <a:solidFill>
                  <a:srgbClr val="5B696B"/>
                </a:solidFill>
                <a:latin typeface="Meiryo" panose="020B0604030504040204" pitchFamily="34" charset="-128"/>
                <a:ea typeface="Meiryo" panose="020B0604030504040204" pitchFamily="34" charset="-128"/>
              </a:rPr>
              <a:t>写真</a:t>
            </a:r>
          </a:p>
          <a:p>
            <a:pPr rtl="0">
              <a:lnSpc>
                <a:spcPct val="100000"/>
              </a:lnSpc>
              <a:spcBef>
                <a:spcPts val="0"/>
              </a:spcBef>
            </a:pPr>
            <a:r>
              <a:rPr lang="ja-JP" sz="1300">
                <a:solidFill>
                  <a:srgbClr val="5B696B"/>
                </a:solidFill>
                <a:latin typeface="Meiryo" panose="020B0604030504040204" pitchFamily="34" charset="-128"/>
                <a:ea typeface="Meiryo" panose="020B0604030504040204" pitchFamily="34" charset="-128"/>
              </a:rPr>
              <a:t>その他</a:t>
            </a:r>
          </a:p>
          <a:p>
            <a:pPr>
              <a:lnSpc>
                <a:spcPct val="120000"/>
              </a:lnSpc>
              <a:spcBef>
                <a:spcPts val="0"/>
              </a:spcBef>
            </a:pPr>
            <a:endParaRPr lang="en-US" sz="1300" dirty="0">
              <a:solidFill>
                <a:srgbClr val="5B696B"/>
              </a:solidFill>
              <a:latin typeface="Meiryo" panose="020B0604030504040204" pitchFamily="34" charset="-128"/>
              <a:ea typeface="Meiryo" panose="020B0604030504040204" pitchFamily="34" charset="-128"/>
            </a:endParaRPr>
          </a:p>
          <a:p>
            <a:pPr rtl="0">
              <a:lnSpc>
                <a:spcPct val="120000"/>
              </a:lnSpc>
              <a:spcBef>
                <a:spcPts val="0"/>
              </a:spcBef>
            </a:pPr>
            <a:r>
              <a:rPr lang="ja-JP" sz="1300">
                <a:solidFill>
                  <a:srgbClr val="5B696B"/>
                </a:solidFill>
                <a:latin typeface="Meiryo" panose="020B0604030504040204" pitchFamily="34" charset="-128"/>
                <a:ea typeface="Meiryo" panose="020B0604030504040204" pitchFamily="34" charset="-128"/>
              </a:rPr>
              <a:t>*ライブラリに自分のコンテンツをホスト</a:t>
            </a:r>
          </a:p>
          <a:p>
            <a:endParaRPr lang="en-US" sz="1200" dirty="0">
              <a:solidFill>
                <a:srgbClr val="5B696B"/>
              </a:solidFill>
              <a:latin typeface="Meiryo" panose="020B0604030504040204" pitchFamily="34" charset="-128"/>
              <a:ea typeface="Meiryo" panose="020B0604030504040204" pitchFamily="34" charset="-128"/>
            </a:endParaRPr>
          </a:p>
        </p:txBody>
      </p:sp>
      <p:sp>
        <p:nvSpPr>
          <p:cNvPr id="3" name="John Jersin">
            <a:extLst>
              <a:ext uri="{FF2B5EF4-FFF2-40B4-BE49-F238E27FC236}">
                <a16:creationId xmlns:a16="http://schemas.microsoft.com/office/drawing/2014/main" id="{CB6BD1A1-C9E9-D146-BD6B-8CA7D3F63C8C}"/>
              </a:ext>
            </a:extLst>
          </p:cNvPr>
          <p:cNvSpPr txBox="1"/>
          <p:nvPr/>
        </p:nvSpPr>
        <p:spPr>
          <a:xfrm>
            <a:off x="305396" y="522454"/>
            <a:ext cx="4729546" cy="1161463"/>
          </a:xfrm>
          <a:prstGeom prst="rect">
            <a:avLst/>
          </a:prstGeom>
          <a:noFill/>
          <a:ln w="3175" cap="flat">
            <a:noFill/>
            <a:miter lim="400000"/>
          </a:ln>
          <a:effectLst/>
          <a:extLst>
            <a:ext uri="{C572A759-6A51-4108-AA02-DFA0A04FC94B}">
              <ma14:wrappingTextBoxFlag xmlns:c="http://schemas.openxmlformats.org/drawingml/2006/chart" xmlns:c15="http://schemas.microsoft.com/office/drawing/2012/chart" xmlns:ma14="http://schemas.microsoft.com/office/mac/drawingml/2011/main" xmlns:a14="http://schemas.microsoft.com/office/drawing/2010/main" xmlns:m="http://schemas.openxmlformats.org/officeDocument/2006/math" xmlns="" val="1"/>
            </a:ext>
          </a:extLst>
        </p:spPr>
        <p:txBody>
          <a:bodyPr wrap="square" lIns="26475" tIns="26475" rIns="26475" bIns="26475" numCol="1" anchor="t">
            <a:spAutoFit/>
          </a:bodyPr>
          <a:lstStyle>
            <a:lvl1pPr algn="l">
              <a:lnSpc>
                <a:spcPct val="70000"/>
              </a:lnSpc>
              <a:defRPr sz="9000" b="0">
                <a:solidFill>
                  <a:srgbClr val="006FB9"/>
                </a:solidFill>
              </a:defRPr>
            </a:lvl1pPr>
          </a:lstStyle>
          <a:p>
            <a:pPr defTabSz="1005707" rtl="0">
              <a:lnSpc>
                <a:spcPct val="100000"/>
              </a:lnSpc>
            </a:pPr>
            <a:r>
              <a:rPr lang="ja-JP" sz="2400">
                <a:solidFill>
                  <a:srgbClr val="935908"/>
                </a:solidFill>
                <a:latin typeface="Meiryo" panose="020B0604030504040204" pitchFamily="34" charset="-128"/>
                <a:ea typeface="Meiryo" panose="020B0604030504040204" pitchFamily="34" charset="-128"/>
              </a:rPr>
              <a:t>キャンパスのすべての人に最適なパーソナライズされたオンライン学習</a:t>
            </a:r>
          </a:p>
        </p:txBody>
      </p:sp>
      <p:sp>
        <p:nvSpPr>
          <p:cNvPr id="16" name="John Jersin">
            <a:extLst>
              <a:ext uri="{FF2B5EF4-FFF2-40B4-BE49-F238E27FC236}">
                <a16:creationId xmlns:a16="http://schemas.microsoft.com/office/drawing/2014/main" id="{64476862-2E9D-834E-82A0-0AED0058D2D0}"/>
              </a:ext>
            </a:extLst>
          </p:cNvPr>
          <p:cNvSpPr txBox="1"/>
          <p:nvPr/>
        </p:nvSpPr>
        <p:spPr>
          <a:xfrm>
            <a:off x="305396" y="5233033"/>
            <a:ext cx="4867199" cy="422799"/>
          </a:xfrm>
          <a:prstGeom prst="rect">
            <a:avLst/>
          </a:prstGeom>
          <a:noFill/>
          <a:ln w="3175" cap="flat">
            <a:noFill/>
            <a:miter lim="400000"/>
          </a:ln>
          <a:effectLst/>
          <a:extLst>
            <a:ext uri="{C572A759-6A51-4108-AA02-DFA0A04FC94B}">
              <ma14:wrappingTextBoxFlag xmlns:c="http://schemas.openxmlformats.org/drawingml/2006/chart" xmlns:c15="http://schemas.microsoft.com/office/drawing/2012/chart" xmlns:ma14="http://schemas.microsoft.com/office/mac/drawingml/2011/main" xmlns:a14="http://schemas.microsoft.com/office/drawing/2010/main" xmlns:m="http://schemas.openxmlformats.org/officeDocument/2006/math" xmlns="" val="1"/>
            </a:ext>
          </a:extLst>
        </p:spPr>
        <p:txBody>
          <a:bodyPr wrap="square" lIns="26475" tIns="26475" rIns="26475" bIns="26475" numCol="1" anchor="t">
            <a:spAutoFit/>
          </a:bodyPr>
          <a:lstStyle>
            <a:lvl1pPr algn="l">
              <a:lnSpc>
                <a:spcPct val="70000"/>
              </a:lnSpc>
              <a:defRPr sz="9000" b="0">
                <a:solidFill>
                  <a:srgbClr val="006FB9"/>
                </a:solidFill>
              </a:defRPr>
            </a:lvl1pPr>
          </a:lstStyle>
          <a:p>
            <a:pPr defTabSz="1005707" rtl="0">
              <a:lnSpc>
                <a:spcPct val="100000"/>
              </a:lnSpc>
            </a:pPr>
            <a:r>
              <a:rPr lang="ja-JP" sz="2400">
                <a:solidFill>
                  <a:srgbClr val="935908"/>
                </a:solidFill>
                <a:latin typeface="Meiryo" panose="020B0604030504040204" pitchFamily="34" charset="-128"/>
                <a:ea typeface="Meiryo" panose="020B0604030504040204" pitchFamily="34" charset="-128"/>
              </a:rPr>
              <a:t>就職活動の支援</a:t>
            </a:r>
          </a:p>
        </p:txBody>
      </p:sp>
      <p:sp>
        <p:nvSpPr>
          <p:cNvPr id="17" name="Text Placeholder 8">
            <a:extLst>
              <a:ext uri="{FF2B5EF4-FFF2-40B4-BE49-F238E27FC236}">
                <a16:creationId xmlns:a16="http://schemas.microsoft.com/office/drawing/2014/main" id="{44916D8F-1FD1-8D44-8B49-D7E0F98CFAAE}"/>
              </a:ext>
            </a:extLst>
          </p:cNvPr>
          <p:cNvSpPr txBox="1">
            <a:spLocks/>
          </p:cNvSpPr>
          <p:nvPr/>
        </p:nvSpPr>
        <p:spPr>
          <a:xfrm>
            <a:off x="338189" y="5697725"/>
            <a:ext cx="4834406" cy="2283561"/>
          </a:xfrm>
          <a:prstGeom prst="rect">
            <a:avLst/>
          </a:prstGeom>
        </p:spPr>
        <p:txBody>
          <a:bodyPr vert="horz" lIns="91440" tIns="45720" rIns="91440" bIns="45720" rtlCol="0">
            <a:normAutofit/>
          </a:bodyPr>
          <a:lstStyle>
            <a:lvl1pPr marL="0" indent="0" algn="l" defTabSz="777240" rtl="0" eaLnBrk="1" latinLnBrk="0" hangingPunct="1">
              <a:lnSpc>
                <a:spcPct val="90000"/>
              </a:lnSpc>
              <a:spcBef>
                <a:spcPts val="850"/>
              </a:spcBef>
              <a:buFontTx/>
              <a:buNone/>
              <a:defRPr sz="3630" b="0" i="0" kern="1200">
                <a:solidFill>
                  <a:schemeClr val="accent2"/>
                </a:solidFill>
                <a:latin typeface="Community Light" panose="02000303040000020003" pitchFamily="2" charset="0"/>
                <a:ea typeface="+mn-ea"/>
                <a:cs typeface="+mn-cs"/>
              </a:defRPr>
            </a:lvl1pPr>
            <a:lvl2pPr marL="502928" indent="0" algn="l" defTabSz="777240" rtl="0" eaLnBrk="1" latinLnBrk="0" hangingPunct="1">
              <a:lnSpc>
                <a:spcPct val="90000"/>
              </a:lnSpc>
              <a:spcBef>
                <a:spcPts val="425"/>
              </a:spcBef>
              <a:buFontTx/>
              <a:buNone/>
              <a:defRPr sz="2040" b="0" i="0" kern="1200">
                <a:solidFill>
                  <a:schemeClr val="bg2"/>
                </a:solidFill>
                <a:latin typeface="LKN Sans Light" panose="02000303040000020003" pitchFamily="2" charset="0"/>
                <a:ea typeface="+mn-ea"/>
                <a:cs typeface="+mn-cs"/>
              </a:defRPr>
            </a:lvl2pPr>
            <a:lvl3pPr marL="1005858" indent="0" algn="l" defTabSz="777240" rtl="0" eaLnBrk="1" latinLnBrk="0" hangingPunct="1">
              <a:lnSpc>
                <a:spcPct val="90000"/>
              </a:lnSpc>
              <a:spcBef>
                <a:spcPts val="425"/>
              </a:spcBef>
              <a:buFontTx/>
              <a:buNone/>
              <a:defRPr sz="1700" b="0" i="0" kern="1200">
                <a:solidFill>
                  <a:schemeClr val="bg2"/>
                </a:solidFill>
                <a:latin typeface="LKN Sans Light" panose="02000303040000020003" pitchFamily="2" charset="0"/>
                <a:ea typeface="+mn-ea"/>
                <a:cs typeface="+mn-cs"/>
              </a:defRPr>
            </a:lvl3pPr>
            <a:lvl4pPr marL="1508788" indent="0" algn="l" defTabSz="777240" rtl="0" eaLnBrk="1" latinLnBrk="0" hangingPunct="1">
              <a:lnSpc>
                <a:spcPct val="90000"/>
              </a:lnSpc>
              <a:spcBef>
                <a:spcPts val="425"/>
              </a:spcBef>
              <a:buFontTx/>
              <a:buNone/>
              <a:defRPr sz="1530" b="0" i="0" kern="1200">
                <a:solidFill>
                  <a:schemeClr val="bg2"/>
                </a:solidFill>
                <a:latin typeface="LKN Sans Light" panose="02000303040000020003" pitchFamily="2" charset="0"/>
                <a:ea typeface="+mn-ea"/>
                <a:cs typeface="+mn-cs"/>
              </a:defRPr>
            </a:lvl4pPr>
            <a:lvl5pPr marL="2011718" indent="0" algn="l" defTabSz="777240" rtl="0" eaLnBrk="1" latinLnBrk="0" hangingPunct="1">
              <a:lnSpc>
                <a:spcPct val="90000"/>
              </a:lnSpc>
              <a:spcBef>
                <a:spcPts val="425"/>
              </a:spcBef>
              <a:buFontTx/>
              <a:buNone/>
              <a:defRPr sz="1530" b="0" i="0" kern="1200">
                <a:solidFill>
                  <a:schemeClr val="bg2"/>
                </a:solidFill>
                <a:latin typeface="LKN Sans Light" panose="02000303040000020003" pitchFamily="2" charset="0"/>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rtl="0"/>
            <a:r>
              <a:rPr lang="ja-JP" sz="1400">
                <a:solidFill>
                  <a:srgbClr val="5B696B"/>
                </a:solidFill>
                <a:latin typeface="Meiryo" panose="020B0604030504040204" pitchFamily="34" charset="-128"/>
                <a:ea typeface="Meiryo" panose="020B0604030504040204" pitchFamily="34" charset="-128"/>
              </a:rPr>
              <a:t>LinkedInラーニングで可能なこと</a:t>
            </a:r>
          </a:p>
          <a:p>
            <a:pPr marL="285750" indent="-285750" rtl="0">
              <a:buFont typeface="Arial" panose="020B0604020202020204" pitchFamily="34" charset="0"/>
              <a:buChar char="•"/>
            </a:pPr>
            <a:r>
              <a:rPr lang="ja-JP" sz="1400">
                <a:solidFill>
                  <a:srgbClr val="5B696B"/>
                </a:solidFill>
                <a:latin typeface="Meiryo" panose="020B0604030504040204" pitchFamily="34" charset="-128"/>
                <a:ea typeface="Meiryo" panose="020B0604030504040204" pitchFamily="34" charset="-128"/>
              </a:rPr>
              <a:t>需要の高い最新技術とソフトスキルを学べます。</a:t>
            </a:r>
          </a:p>
          <a:p>
            <a:pPr marL="285750" indent="-285750" rtl="0">
              <a:buFont typeface="Arial" panose="020B0604020202020204" pitchFamily="34" charset="0"/>
              <a:buChar char="•"/>
            </a:pPr>
            <a:r>
              <a:rPr lang="ja-JP" sz="1400">
                <a:solidFill>
                  <a:srgbClr val="5B696B"/>
                </a:solidFill>
                <a:latin typeface="Meiryo" panose="020B0604030504040204" pitchFamily="34" charset="-128"/>
                <a:ea typeface="Meiryo" panose="020B0604030504040204" pitchFamily="34" charset="-128"/>
              </a:rPr>
              <a:t>それぞれのレベルと目標に合わせた、最新の業界トレンドに基づいたおすすめを提供します。</a:t>
            </a:r>
          </a:p>
          <a:p>
            <a:pPr marL="285750" indent="-285750" rtl="0">
              <a:buFont typeface="Arial" panose="020B0604020202020204" pitchFamily="34" charset="0"/>
              <a:buChar char="•"/>
            </a:pPr>
            <a:r>
              <a:rPr lang="ja-JP" sz="1400">
                <a:solidFill>
                  <a:srgbClr val="5B696B"/>
                </a:solidFill>
                <a:latin typeface="Meiryo" panose="020B0604030504040204" pitchFamily="34" charset="-128"/>
                <a:ea typeface="Meiryo" panose="020B0604030504040204" pitchFamily="34" charset="-128"/>
              </a:rPr>
              <a:t>使用端末の種類やオンラインの有無を問わず、いつでも学習可能です。</a:t>
            </a:r>
          </a:p>
          <a:p>
            <a:pPr marL="285750" indent="-285750" rtl="0">
              <a:buFont typeface="Arial" panose="020B0604020202020204" pitchFamily="34" charset="0"/>
              <a:buChar char="•"/>
            </a:pPr>
            <a:r>
              <a:rPr lang="ja-JP" sz="1400">
                <a:solidFill>
                  <a:srgbClr val="5B696B"/>
                </a:solidFill>
                <a:latin typeface="Meiryo" panose="020B0604030504040204" pitchFamily="34" charset="-128"/>
                <a:ea typeface="Meiryo" panose="020B0604030504040204" pitchFamily="34" charset="-128"/>
              </a:rPr>
              <a:t>世界最大のプロフェッショナルネットワークで、スキルとブランドをアピールする場になります。</a:t>
            </a:r>
          </a:p>
        </p:txBody>
      </p:sp>
      <p:sp>
        <p:nvSpPr>
          <p:cNvPr id="20" name="Text Placeholder 8">
            <a:extLst>
              <a:ext uri="{FF2B5EF4-FFF2-40B4-BE49-F238E27FC236}">
                <a16:creationId xmlns:a16="http://schemas.microsoft.com/office/drawing/2014/main" id="{FBBDCC80-C169-B942-BAB8-B9D0F860CA19}"/>
              </a:ext>
            </a:extLst>
          </p:cNvPr>
          <p:cNvSpPr txBox="1">
            <a:spLocks/>
          </p:cNvSpPr>
          <p:nvPr/>
        </p:nvSpPr>
        <p:spPr>
          <a:xfrm>
            <a:off x="414391" y="8034037"/>
            <a:ext cx="4834406" cy="1843486"/>
          </a:xfrm>
          <a:prstGeom prst="rect">
            <a:avLst/>
          </a:prstGeom>
        </p:spPr>
        <p:txBody>
          <a:bodyPr vert="horz" lIns="91440" tIns="45720" rIns="91440" bIns="45720" rtlCol="0">
            <a:normAutofit/>
          </a:bodyPr>
          <a:lstStyle>
            <a:lvl1pPr marL="0" indent="0" algn="l" defTabSz="777240" rtl="0" eaLnBrk="1" latinLnBrk="0" hangingPunct="1">
              <a:lnSpc>
                <a:spcPct val="90000"/>
              </a:lnSpc>
              <a:spcBef>
                <a:spcPts val="850"/>
              </a:spcBef>
              <a:buFontTx/>
              <a:buNone/>
              <a:defRPr sz="3630" b="0" i="0" kern="1200">
                <a:solidFill>
                  <a:schemeClr val="accent2"/>
                </a:solidFill>
                <a:latin typeface="Community Light" panose="02000303040000020003" pitchFamily="2" charset="0"/>
                <a:ea typeface="+mn-ea"/>
                <a:cs typeface="+mn-cs"/>
              </a:defRPr>
            </a:lvl1pPr>
            <a:lvl2pPr marL="502928" indent="0" algn="l" defTabSz="777240" rtl="0" eaLnBrk="1" latinLnBrk="0" hangingPunct="1">
              <a:lnSpc>
                <a:spcPct val="90000"/>
              </a:lnSpc>
              <a:spcBef>
                <a:spcPts val="425"/>
              </a:spcBef>
              <a:buFontTx/>
              <a:buNone/>
              <a:defRPr sz="2040" b="0" i="0" kern="1200">
                <a:solidFill>
                  <a:schemeClr val="bg2"/>
                </a:solidFill>
                <a:latin typeface="LKN Sans Light" panose="02000303040000020003" pitchFamily="2" charset="0"/>
                <a:ea typeface="+mn-ea"/>
                <a:cs typeface="+mn-cs"/>
              </a:defRPr>
            </a:lvl2pPr>
            <a:lvl3pPr marL="1005858" indent="0" algn="l" defTabSz="777240" rtl="0" eaLnBrk="1" latinLnBrk="0" hangingPunct="1">
              <a:lnSpc>
                <a:spcPct val="90000"/>
              </a:lnSpc>
              <a:spcBef>
                <a:spcPts val="425"/>
              </a:spcBef>
              <a:buFontTx/>
              <a:buNone/>
              <a:defRPr sz="1700" b="0" i="0" kern="1200">
                <a:solidFill>
                  <a:schemeClr val="bg2"/>
                </a:solidFill>
                <a:latin typeface="LKN Sans Light" panose="02000303040000020003" pitchFamily="2" charset="0"/>
                <a:ea typeface="+mn-ea"/>
                <a:cs typeface="+mn-cs"/>
              </a:defRPr>
            </a:lvl3pPr>
            <a:lvl4pPr marL="1508788" indent="0" algn="l" defTabSz="777240" rtl="0" eaLnBrk="1" latinLnBrk="0" hangingPunct="1">
              <a:lnSpc>
                <a:spcPct val="90000"/>
              </a:lnSpc>
              <a:spcBef>
                <a:spcPts val="425"/>
              </a:spcBef>
              <a:buFontTx/>
              <a:buNone/>
              <a:defRPr sz="1530" b="0" i="0" kern="1200">
                <a:solidFill>
                  <a:schemeClr val="bg2"/>
                </a:solidFill>
                <a:latin typeface="LKN Sans Light" panose="02000303040000020003" pitchFamily="2" charset="0"/>
                <a:ea typeface="+mn-ea"/>
                <a:cs typeface="+mn-cs"/>
              </a:defRPr>
            </a:lvl4pPr>
            <a:lvl5pPr marL="2011718" indent="0" algn="l" defTabSz="777240" rtl="0" eaLnBrk="1" latinLnBrk="0" hangingPunct="1">
              <a:lnSpc>
                <a:spcPct val="90000"/>
              </a:lnSpc>
              <a:spcBef>
                <a:spcPts val="425"/>
              </a:spcBef>
              <a:buFontTx/>
              <a:buNone/>
              <a:defRPr sz="1530" b="0" i="0" kern="1200">
                <a:solidFill>
                  <a:schemeClr val="bg2"/>
                </a:solidFill>
                <a:latin typeface="LKN Sans Light" panose="02000303040000020003" pitchFamily="2" charset="0"/>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endParaRPr lang="en-US" sz="1400" dirty="0">
              <a:solidFill>
                <a:srgbClr val="5B696B"/>
              </a:solidFill>
              <a:latin typeface="Meiryo" panose="020B0604030504040204" pitchFamily="34" charset="-128"/>
              <a:ea typeface="Meiryo" panose="020B0604030504040204" pitchFamily="34" charset="-128"/>
            </a:endParaRPr>
          </a:p>
        </p:txBody>
      </p:sp>
      <p:sp>
        <p:nvSpPr>
          <p:cNvPr id="21" name="Text Placeholder 8">
            <a:extLst>
              <a:ext uri="{FF2B5EF4-FFF2-40B4-BE49-F238E27FC236}">
                <a16:creationId xmlns:a16="http://schemas.microsoft.com/office/drawing/2014/main" id="{DAF14241-DCEC-F841-A912-DACC8D12EB59}"/>
              </a:ext>
            </a:extLst>
          </p:cNvPr>
          <p:cNvSpPr txBox="1">
            <a:spLocks/>
          </p:cNvSpPr>
          <p:nvPr/>
        </p:nvSpPr>
        <p:spPr>
          <a:xfrm>
            <a:off x="249871" y="8146065"/>
            <a:ext cx="5510826" cy="1779218"/>
          </a:xfrm>
          <a:prstGeom prst="rect">
            <a:avLst/>
          </a:prstGeom>
        </p:spPr>
        <p:txBody>
          <a:bodyPr vert="horz" lIns="91440" tIns="45720" rIns="91440" bIns="45720" rtlCol="0">
            <a:normAutofit/>
          </a:bodyPr>
          <a:lstStyle>
            <a:lvl1pPr marL="0" indent="0" algn="l" defTabSz="777240" rtl="0" eaLnBrk="1" latinLnBrk="0" hangingPunct="1">
              <a:lnSpc>
                <a:spcPct val="90000"/>
              </a:lnSpc>
              <a:spcBef>
                <a:spcPts val="850"/>
              </a:spcBef>
              <a:buFontTx/>
              <a:buNone/>
              <a:defRPr sz="3630" b="0" i="0" kern="1200">
                <a:solidFill>
                  <a:schemeClr val="accent2"/>
                </a:solidFill>
                <a:latin typeface="Community Light" panose="02000303040000020003" pitchFamily="2" charset="0"/>
                <a:ea typeface="+mn-ea"/>
                <a:cs typeface="+mn-cs"/>
              </a:defRPr>
            </a:lvl1pPr>
            <a:lvl2pPr marL="502928" indent="0" algn="l" defTabSz="777240" rtl="0" eaLnBrk="1" latinLnBrk="0" hangingPunct="1">
              <a:lnSpc>
                <a:spcPct val="90000"/>
              </a:lnSpc>
              <a:spcBef>
                <a:spcPts val="425"/>
              </a:spcBef>
              <a:buFontTx/>
              <a:buNone/>
              <a:defRPr sz="2040" b="0" i="0" kern="1200">
                <a:solidFill>
                  <a:schemeClr val="bg2"/>
                </a:solidFill>
                <a:latin typeface="LKN Sans Light" panose="02000303040000020003" pitchFamily="2" charset="0"/>
                <a:ea typeface="+mn-ea"/>
                <a:cs typeface="+mn-cs"/>
              </a:defRPr>
            </a:lvl2pPr>
            <a:lvl3pPr marL="1005858" indent="0" algn="l" defTabSz="777240" rtl="0" eaLnBrk="1" latinLnBrk="0" hangingPunct="1">
              <a:lnSpc>
                <a:spcPct val="90000"/>
              </a:lnSpc>
              <a:spcBef>
                <a:spcPts val="425"/>
              </a:spcBef>
              <a:buFontTx/>
              <a:buNone/>
              <a:defRPr sz="1700" b="0" i="0" kern="1200">
                <a:solidFill>
                  <a:schemeClr val="bg2"/>
                </a:solidFill>
                <a:latin typeface="LKN Sans Light" panose="02000303040000020003" pitchFamily="2" charset="0"/>
                <a:ea typeface="+mn-ea"/>
                <a:cs typeface="+mn-cs"/>
              </a:defRPr>
            </a:lvl3pPr>
            <a:lvl4pPr marL="1508788" indent="0" algn="l" defTabSz="777240" rtl="0" eaLnBrk="1" latinLnBrk="0" hangingPunct="1">
              <a:lnSpc>
                <a:spcPct val="90000"/>
              </a:lnSpc>
              <a:spcBef>
                <a:spcPts val="425"/>
              </a:spcBef>
              <a:buFontTx/>
              <a:buNone/>
              <a:defRPr sz="1530" b="0" i="0" kern="1200">
                <a:solidFill>
                  <a:schemeClr val="bg2"/>
                </a:solidFill>
                <a:latin typeface="LKN Sans Light" panose="02000303040000020003" pitchFamily="2" charset="0"/>
                <a:ea typeface="+mn-ea"/>
                <a:cs typeface="+mn-cs"/>
              </a:defRPr>
            </a:lvl4pPr>
            <a:lvl5pPr marL="2011718" indent="0" algn="l" defTabSz="777240" rtl="0" eaLnBrk="1" latinLnBrk="0" hangingPunct="1">
              <a:lnSpc>
                <a:spcPct val="90000"/>
              </a:lnSpc>
              <a:spcBef>
                <a:spcPts val="425"/>
              </a:spcBef>
              <a:buFontTx/>
              <a:buNone/>
              <a:defRPr sz="1530" b="0" i="0" kern="1200">
                <a:solidFill>
                  <a:schemeClr val="bg2"/>
                </a:solidFill>
                <a:latin typeface="LKN Sans Light" panose="02000303040000020003" pitchFamily="2" charset="0"/>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rtl="0"/>
            <a:r>
              <a:rPr lang="ja-JP" sz="1900">
                <a:solidFill>
                  <a:srgbClr val="5B696B"/>
                </a:solidFill>
                <a:latin typeface="Meiryo" panose="020B0604030504040204" pitchFamily="34" charset="-128"/>
                <a:ea typeface="Meiryo" panose="020B0604030504040204" pitchFamily="34" charset="-128"/>
              </a:rPr>
              <a:t>「将来的に自分の市場価値を高めるために、LinkedInラーニングを活用しています」</a:t>
            </a:r>
          </a:p>
          <a:p>
            <a:endParaRPr lang="en-US" sz="400" i="1" dirty="0">
              <a:solidFill>
                <a:srgbClr val="5B696B"/>
              </a:solidFill>
              <a:latin typeface="Meiryo" panose="020B0604030504040204" pitchFamily="34" charset="-128"/>
              <a:ea typeface="Meiryo" panose="020B0604030504040204" pitchFamily="34" charset="-128"/>
            </a:endParaRPr>
          </a:p>
          <a:p>
            <a:endParaRPr lang="en-US" sz="400" i="1" dirty="0">
              <a:solidFill>
                <a:srgbClr val="5B696B"/>
              </a:solidFill>
              <a:latin typeface="Meiryo" panose="020B0604030504040204" pitchFamily="34" charset="-128"/>
              <a:ea typeface="Meiryo" panose="020B0604030504040204" pitchFamily="34" charset="-128"/>
            </a:endParaRPr>
          </a:p>
          <a:p>
            <a:pPr rtl="0">
              <a:spcBef>
                <a:spcPts val="250"/>
              </a:spcBef>
            </a:pPr>
            <a:r>
              <a:rPr lang="ja-JP" sz="1400">
                <a:solidFill>
                  <a:srgbClr val="935908"/>
                </a:solidFill>
                <a:latin typeface="Meiryo" panose="020B0604030504040204" pitchFamily="34" charset="-128"/>
                <a:ea typeface="Meiryo" panose="020B0604030504040204" pitchFamily="34" charset="-128"/>
              </a:rPr>
              <a:t>	</a:t>
            </a:r>
          </a:p>
        </p:txBody>
      </p:sp>
      <p:pic>
        <p:nvPicPr>
          <p:cNvPr id="5" name="Picture 4">
            <a:extLst>
              <a:ext uri="{FF2B5EF4-FFF2-40B4-BE49-F238E27FC236}">
                <a16:creationId xmlns:a16="http://schemas.microsoft.com/office/drawing/2014/main" id="{D9BE5ABB-00FC-154D-8998-8DEC89C9C157}"/>
              </a:ext>
            </a:extLst>
          </p:cNvPr>
          <p:cNvPicPr>
            <a:picLocks noChangeAspect="1"/>
          </p:cNvPicPr>
          <p:nvPr/>
        </p:nvPicPr>
        <p:blipFill>
          <a:blip r:embed="rId3"/>
          <a:stretch>
            <a:fillRect/>
          </a:stretch>
        </p:blipFill>
        <p:spPr>
          <a:xfrm>
            <a:off x="364801" y="8813651"/>
            <a:ext cx="999749" cy="999749"/>
          </a:xfrm>
          <a:prstGeom prst="ellipse">
            <a:avLst/>
          </a:prstGeom>
        </p:spPr>
      </p:pic>
      <p:sp>
        <p:nvSpPr>
          <p:cNvPr id="25" name="Rectangle 24">
            <a:extLst>
              <a:ext uri="{FF2B5EF4-FFF2-40B4-BE49-F238E27FC236}">
                <a16:creationId xmlns:a16="http://schemas.microsoft.com/office/drawing/2014/main" id="{1C19A614-9E62-B64F-A03B-1D1960301E7A}"/>
              </a:ext>
            </a:extLst>
          </p:cNvPr>
          <p:cNvSpPr/>
          <p:nvPr/>
        </p:nvSpPr>
        <p:spPr>
          <a:xfrm>
            <a:off x="6451600" y="-11943"/>
            <a:ext cx="1320798" cy="2485164"/>
          </a:xfrm>
          <a:prstGeom prst="rect">
            <a:avLst/>
          </a:prstGeom>
          <a:solidFill>
            <a:srgbClr val="2A6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eiryo" panose="020B0604030504040204" pitchFamily="34" charset="-128"/>
              <a:ea typeface="Meiryo" panose="020B0604030504040204" pitchFamily="34" charset="-128"/>
            </a:endParaRPr>
          </a:p>
        </p:txBody>
      </p:sp>
      <p:pic>
        <p:nvPicPr>
          <p:cNvPr id="15" name="Picture 14">
            <a:extLst>
              <a:ext uri="{FF2B5EF4-FFF2-40B4-BE49-F238E27FC236}">
                <a16:creationId xmlns:a16="http://schemas.microsoft.com/office/drawing/2014/main" id="{4C5D9CC8-2EE7-CB46-8313-B28F982226A6}"/>
              </a:ext>
            </a:extLst>
          </p:cNvPr>
          <p:cNvPicPr>
            <a:picLocks noChangeAspect="1"/>
          </p:cNvPicPr>
          <p:nvPr/>
        </p:nvPicPr>
        <p:blipFill rotWithShape="1">
          <a:blip r:embed="rId4"/>
          <a:srcRect l="16653" r="16653"/>
          <a:stretch/>
        </p:blipFill>
        <p:spPr>
          <a:xfrm>
            <a:off x="5237159" y="4990"/>
            <a:ext cx="2485164" cy="2485164"/>
          </a:xfrm>
          <a:prstGeom prst="ellipse">
            <a:avLst/>
          </a:prstGeom>
        </p:spPr>
      </p:pic>
      <p:sp>
        <p:nvSpPr>
          <p:cNvPr id="18" name="TextBox 17">
            <a:extLst>
              <a:ext uri="{FF2B5EF4-FFF2-40B4-BE49-F238E27FC236}">
                <a16:creationId xmlns:a16="http://schemas.microsoft.com/office/drawing/2014/main" id="{249FB87F-11EA-B643-A3C8-9FB96406D8A6}"/>
              </a:ext>
            </a:extLst>
          </p:cNvPr>
          <p:cNvSpPr txBox="1"/>
          <p:nvPr/>
        </p:nvSpPr>
        <p:spPr>
          <a:xfrm>
            <a:off x="1533644" y="8776354"/>
            <a:ext cx="2821539" cy="1154162"/>
          </a:xfrm>
          <a:prstGeom prst="rect">
            <a:avLst/>
          </a:prstGeom>
          <a:noFill/>
        </p:spPr>
        <p:txBody>
          <a:bodyPr wrap="square" rtlCol="0">
            <a:spAutoFit/>
          </a:bodyPr>
          <a:lstStyle/>
          <a:p>
            <a:pPr rtl="0"/>
            <a:r>
              <a:rPr lang="ja-JP" sz="1700" b="1">
                <a:solidFill>
                  <a:srgbClr val="935908"/>
                </a:solidFill>
                <a:latin typeface="Meiryo" panose="020B0604030504040204" pitchFamily="34" charset="-128"/>
                <a:ea typeface="Meiryo" panose="020B0604030504040204" pitchFamily="34" charset="-128"/>
              </a:rPr>
              <a:t>プラサアディ・ダンゴッラ
 (Prasaadi Dangolla)</a:t>
            </a:r>
          </a:p>
          <a:p>
            <a:pPr rtl="0"/>
            <a:r>
              <a:rPr lang="ja-JP" sz="1700">
                <a:solidFill>
                  <a:srgbClr val="5B696B"/>
                </a:solidFill>
                <a:latin typeface="Meiryo" panose="020B0604030504040204" pitchFamily="34" charset="-128"/>
                <a:ea typeface="Meiryo" panose="020B0604030504040204" pitchFamily="34" charset="-128"/>
              </a:rPr>
              <a:t>Seton Hall学生</a:t>
            </a:r>
          </a:p>
          <a:p>
            <a:endParaRPr lang="en-US" dirty="0">
              <a:latin typeface="Meiryo" panose="020B0604030504040204" pitchFamily="34" charset="-128"/>
              <a:ea typeface="Meiryo" panose="020B0604030504040204" pitchFamily="34" charset="-128"/>
            </a:endParaRPr>
          </a:p>
        </p:txBody>
      </p:sp>
      <p:pic>
        <p:nvPicPr>
          <p:cNvPr id="19" name="Picture 18" descr="A close up of a sign&#10;&#10;Description automatically generated">
            <a:extLst>
              <a:ext uri="{FF2B5EF4-FFF2-40B4-BE49-F238E27FC236}">
                <a16:creationId xmlns:a16="http://schemas.microsoft.com/office/drawing/2014/main" id="{7840B667-3EBC-644F-AD3B-D95BBD9BC86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05396" y="180877"/>
            <a:ext cx="1904266" cy="277442"/>
          </a:xfrm>
          <a:prstGeom prst="rect">
            <a:avLst/>
          </a:prstGeom>
        </p:spPr>
      </p:pic>
    </p:spTree>
    <p:extLst>
      <p:ext uri="{BB962C8B-B14F-4D97-AF65-F5344CB8AC3E}">
        <p14:creationId xmlns:p14="http://schemas.microsoft.com/office/powerpoint/2010/main" val="316246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8F5"/>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7EFCDF78-9742-5146-887B-7B6BEB7E4866}"/>
              </a:ext>
            </a:extLst>
          </p:cNvPr>
          <p:cNvSpPr/>
          <p:nvPr/>
        </p:nvSpPr>
        <p:spPr>
          <a:xfrm>
            <a:off x="0" y="1998132"/>
            <a:ext cx="7772398" cy="3649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FBCC692-EAB6-6045-AD5D-6E21A86A8D27}"/>
              </a:ext>
            </a:extLst>
          </p:cNvPr>
          <p:cNvSpPr/>
          <p:nvPr/>
        </p:nvSpPr>
        <p:spPr>
          <a:xfrm>
            <a:off x="2" y="8686800"/>
            <a:ext cx="7772398" cy="1371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E7B1CD57-E253-AA44-A966-B81C54E46A14}"/>
              </a:ext>
            </a:extLst>
          </p:cNvPr>
          <p:cNvSpPr>
            <a:spLocks noGrp="1"/>
          </p:cNvSpPr>
          <p:nvPr>
            <p:ph type="body" sz="quarter" idx="10"/>
          </p:nvPr>
        </p:nvSpPr>
        <p:spPr>
          <a:xfrm>
            <a:off x="249871" y="2974455"/>
            <a:ext cx="7272208" cy="2576775"/>
          </a:xfrm>
        </p:spPr>
        <p:txBody>
          <a:bodyPr>
            <a:normAutofit fontScale="92500" lnSpcReduction="10000"/>
          </a:bodyPr>
          <a:lstStyle/>
          <a:p>
            <a:pPr marL="285750" indent="-285750" rtl="0">
              <a:buFont typeface="Arial" panose="020B0604020202020204" pitchFamily="34" charset="0"/>
              <a:buChar char="•"/>
            </a:pPr>
            <a:r>
              <a:rPr lang="ja-JP" sz="1600" b="1">
                <a:solidFill>
                  <a:schemeClr val="tx2"/>
                </a:solidFill>
                <a:latin typeface="Meiryo" panose="020B0604030504040204" pitchFamily="34" charset="-128"/>
                <a:ea typeface="Meiryo" panose="020B0604030504040204" pitchFamily="34" charset="-128"/>
              </a:rPr>
              <a:t>これまでの成果とこれからの戦力の確認: </a:t>
            </a:r>
            <a:r>
              <a:rPr lang="ja-JP" sz="1600">
                <a:solidFill>
                  <a:schemeClr val="tx2"/>
                </a:solidFill>
                <a:latin typeface="Meiryo" panose="020B0604030504040204" pitchFamily="34" charset="-128"/>
                <a:ea typeface="Meiryo" panose="020B0604030504040204" pitchFamily="34" charset="-128"/>
              </a:rPr>
              <a:t>卒業生の就職先と現在の学生たちとのスキルギャップについて、LinkedIn独自のデータで確認できます。</a:t>
            </a:r>
          </a:p>
          <a:p>
            <a:pPr marL="285750" indent="-285750" rtl="0">
              <a:buFont typeface="Arial" panose="020B0604020202020204" pitchFamily="34" charset="0"/>
              <a:buChar char="•"/>
            </a:pPr>
            <a:r>
              <a:rPr lang="ja-JP" sz="1600" b="1">
                <a:solidFill>
                  <a:schemeClr val="tx2"/>
                </a:solidFill>
                <a:latin typeface="Meiryo" panose="020B0604030504040204" pitchFamily="34" charset="-128"/>
                <a:ea typeface="Meiryo" panose="020B0604030504040204" pitchFamily="34" charset="-128"/>
              </a:rPr>
              <a:t>リアルタイムのスキルデータ:</a:t>
            </a:r>
            <a:r>
              <a:rPr lang="ja-JP" sz="1600">
                <a:solidFill>
                  <a:schemeClr val="tx2"/>
                </a:solidFill>
                <a:latin typeface="Meiryo" panose="020B0604030504040204" pitchFamily="34" charset="-128"/>
                <a:ea typeface="Meiryo" panose="020B0604030504040204" pitchFamily="34" charset="-128"/>
              </a:rPr>
              <a:t> 所属機関のスキルプロフィールでリアルタイムデータにアクセスすれば、職員に適した学習を提供する場が見つかります。</a:t>
            </a:r>
          </a:p>
          <a:p>
            <a:pPr marL="285750" indent="-285750" rtl="0">
              <a:buFont typeface="Arial" panose="020B0604020202020204" pitchFamily="34" charset="0"/>
              <a:buChar char="•"/>
            </a:pPr>
            <a:r>
              <a:rPr lang="ja-JP" sz="1600" b="1">
                <a:solidFill>
                  <a:schemeClr val="tx2"/>
                </a:solidFill>
                <a:latin typeface="Meiryo" panose="020B0604030504040204" pitchFamily="34" charset="-128"/>
                <a:ea typeface="Meiryo" panose="020B0604030504040204" pitchFamily="34" charset="-128"/>
              </a:rPr>
              <a:t>世界規模のコンテンツ: </a:t>
            </a:r>
            <a:r>
              <a:rPr lang="ja-JP" sz="1600">
                <a:solidFill>
                  <a:schemeClr val="tx2"/>
                </a:solidFill>
                <a:latin typeface="Meiryo" panose="020B0604030504040204" pitchFamily="34" charset="-128"/>
                <a:ea typeface="Meiryo" panose="020B0604030504040204" pitchFamily="34" charset="-128"/>
              </a:rPr>
              <a:t>各業種の専門家が指導する15,000を超えるコースライブラリには、毎週60以上の協同コースが追加されています。コンテンツは英語、スペイン語、ドイツ語、フランス語、日本語、中国語、ポルトガル語に対応しています。</a:t>
            </a:r>
          </a:p>
          <a:p>
            <a:pPr marL="285750" indent="-285750" rtl="0">
              <a:buFont typeface="Arial" panose="020B0604020202020204" pitchFamily="34" charset="0"/>
              <a:buChar char="•"/>
            </a:pPr>
            <a:r>
              <a:rPr lang="ja-JP" sz="1600" b="1">
                <a:solidFill>
                  <a:schemeClr val="tx2"/>
                </a:solidFill>
                <a:latin typeface="Meiryo" panose="020B0604030504040204" pitchFamily="34" charset="-128"/>
                <a:ea typeface="Meiryo" panose="020B0604030504040204" pitchFamily="34" charset="-128"/>
              </a:rPr>
              <a:t>独自コンテンツの運営: </a:t>
            </a:r>
            <a:r>
              <a:rPr lang="ja-JP" sz="1600">
                <a:solidFill>
                  <a:schemeClr val="tx2"/>
                </a:solidFill>
                <a:latin typeface="Meiryo" panose="020B0604030504040204" pitchFamily="34" charset="-128"/>
                <a:ea typeface="Meiryo" panose="020B0604030504040204" pitchFamily="34" charset="-128"/>
              </a:rPr>
              <a:t>独自に作成した動画やファイルなどをLinkedInラーニングのライブラリにアップロードして、所属機関のロゴを掲げた提携プラットフォームを運営できます。</a:t>
            </a:r>
          </a:p>
        </p:txBody>
      </p:sp>
      <p:sp>
        <p:nvSpPr>
          <p:cNvPr id="28" name="John Jersin">
            <a:extLst>
              <a:ext uri="{FF2B5EF4-FFF2-40B4-BE49-F238E27FC236}">
                <a16:creationId xmlns:a16="http://schemas.microsoft.com/office/drawing/2014/main" id="{831A487E-8235-4D43-8955-BB041E6E3D84}"/>
              </a:ext>
            </a:extLst>
          </p:cNvPr>
          <p:cNvSpPr txBox="1"/>
          <p:nvPr/>
        </p:nvSpPr>
        <p:spPr>
          <a:xfrm>
            <a:off x="249871" y="2434034"/>
            <a:ext cx="4867199" cy="422799"/>
          </a:xfrm>
          <a:prstGeom prst="rect">
            <a:avLst/>
          </a:prstGeom>
          <a:noFill/>
          <a:ln w="3175" cap="flat">
            <a:noFill/>
            <a:miter lim="400000"/>
          </a:ln>
          <a:effectLst/>
          <a:extLst>
            <a:ext uri="{C572A759-6A51-4108-AA02-DFA0A04FC94B}">
              <ma14:wrappingTextBoxFlag xmlns:c="http://schemas.openxmlformats.org/drawingml/2006/chart" xmlns:c15="http://schemas.microsoft.com/office/drawing/2012/chart" xmlns:ma14="http://schemas.microsoft.com/office/mac/drawingml/2011/main" xmlns:a14="http://schemas.microsoft.com/office/drawing/2010/main" xmlns:m="http://schemas.openxmlformats.org/officeDocument/2006/math" xmlns="" val="1"/>
            </a:ext>
          </a:extLst>
        </p:spPr>
        <p:txBody>
          <a:bodyPr wrap="square" lIns="26475" tIns="26475" rIns="26475" bIns="26475" numCol="1" anchor="t">
            <a:spAutoFit/>
          </a:bodyPr>
          <a:lstStyle>
            <a:lvl1pPr algn="l">
              <a:lnSpc>
                <a:spcPct val="70000"/>
              </a:lnSpc>
              <a:defRPr sz="9000" b="0">
                <a:solidFill>
                  <a:srgbClr val="006FB9"/>
                </a:solidFill>
              </a:defRPr>
            </a:lvl1pPr>
          </a:lstStyle>
          <a:p>
            <a:pPr defTabSz="1005707" rtl="0">
              <a:lnSpc>
                <a:spcPct val="100000"/>
              </a:lnSpc>
            </a:pPr>
            <a:r>
              <a:rPr lang="ja-JP" sz="2400">
                <a:solidFill>
                  <a:srgbClr val="935908"/>
                </a:solidFill>
                <a:latin typeface="Meiryo" panose="020B0604030504040204" pitchFamily="34" charset="-128"/>
                <a:ea typeface="Meiryo" panose="020B0604030504040204" pitchFamily="34" charset="-128"/>
              </a:rPr>
              <a:t>パートナーシップの特徴</a:t>
            </a:r>
          </a:p>
        </p:txBody>
      </p:sp>
      <p:sp>
        <p:nvSpPr>
          <p:cNvPr id="20" name="Text Placeholder 8">
            <a:extLst>
              <a:ext uri="{FF2B5EF4-FFF2-40B4-BE49-F238E27FC236}">
                <a16:creationId xmlns:a16="http://schemas.microsoft.com/office/drawing/2014/main" id="{FBBDCC80-C169-B942-BAB8-B9D0F860CA19}"/>
              </a:ext>
            </a:extLst>
          </p:cNvPr>
          <p:cNvSpPr txBox="1">
            <a:spLocks/>
          </p:cNvSpPr>
          <p:nvPr/>
        </p:nvSpPr>
        <p:spPr>
          <a:xfrm>
            <a:off x="414391" y="8034037"/>
            <a:ext cx="4834406" cy="1843486"/>
          </a:xfrm>
          <a:prstGeom prst="rect">
            <a:avLst/>
          </a:prstGeom>
        </p:spPr>
        <p:txBody>
          <a:bodyPr vert="horz" lIns="91440" tIns="45720" rIns="91440" bIns="45720" rtlCol="0">
            <a:normAutofit/>
          </a:bodyPr>
          <a:lstStyle>
            <a:lvl1pPr marL="0" indent="0" algn="l" defTabSz="777240" rtl="0" eaLnBrk="1" latinLnBrk="0" hangingPunct="1">
              <a:lnSpc>
                <a:spcPct val="90000"/>
              </a:lnSpc>
              <a:spcBef>
                <a:spcPts val="850"/>
              </a:spcBef>
              <a:buFontTx/>
              <a:buNone/>
              <a:defRPr sz="3630" b="0" i="0" kern="1200">
                <a:solidFill>
                  <a:schemeClr val="accent2"/>
                </a:solidFill>
                <a:latin typeface="Community Light" panose="02000303040000020003" pitchFamily="2" charset="0"/>
                <a:ea typeface="+mn-ea"/>
                <a:cs typeface="+mn-cs"/>
              </a:defRPr>
            </a:lvl1pPr>
            <a:lvl2pPr marL="502928" indent="0" algn="l" defTabSz="777240" rtl="0" eaLnBrk="1" latinLnBrk="0" hangingPunct="1">
              <a:lnSpc>
                <a:spcPct val="90000"/>
              </a:lnSpc>
              <a:spcBef>
                <a:spcPts val="425"/>
              </a:spcBef>
              <a:buFontTx/>
              <a:buNone/>
              <a:defRPr sz="2040" b="0" i="0" kern="1200">
                <a:solidFill>
                  <a:schemeClr val="bg2"/>
                </a:solidFill>
                <a:latin typeface="LKN Sans Light" panose="02000303040000020003" pitchFamily="2" charset="0"/>
                <a:ea typeface="+mn-ea"/>
                <a:cs typeface="+mn-cs"/>
              </a:defRPr>
            </a:lvl2pPr>
            <a:lvl3pPr marL="1005858" indent="0" algn="l" defTabSz="777240" rtl="0" eaLnBrk="1" latinLnBrk="0" hangingPunct="1">
              <a:lnSpc>
                <a:spcPct val="90000"/>
              </a:lnSpc>
              <a:spcBef>
                <a:spcPts val="425"/>
              </a:spcBef>
              <a:buFontTx/>
              <a:buNone/>
              <a:defRPr sz="1700" b="0" i="0" kern="1200">
                <a:solidFill>
                  <a:schemeClr val="bg2"/>
                </a:solidFill>
                <a:latin typeface="LKN Sans Light" panose="02000303040000020003" pitchFamily="2" charset="0"/>
                <a:ea typeface="+mn-ea"/>
                <a:cs typeface="+mn-cs"/>
              </a:defRPr>
            </a:lvl3pPr>
            <a:lvl4pPr marL="1508788" indent="0" algn="l" defTabSz="777240" rtl="0" eaLnBrk="1" latinLnBrk="0" hangingPunct="1">
              <a:lnSpc>
                <a:spcPct val="90000"/>
              </a:lnSpc>
              <a:spcBef>
                <a:spcPts val="425"/>
              </a:spcBef>
              <a:buFontTx/>
              <a:buNone/>
              <a:defRPr sz="1530" b="0" i="0" kern="1200">
                <a:solidFill>
                  <a:schemeClr val="bg2"/>
                </a:solidFill>
                <a:latin typeface="LKN Sans Light" panose="02000303040000020003" pitchFamily="2" charset="0"/>
                <a:ea typeface="+mn-ea"/>
                <a:cs typeface="+mn-cs"/>
              </a:defRPr>
            </a:lvl4pPr>
            <a:lvl5pPr marL="2011718" indent="0" algn="l" defTabSz="777240" rtl="0" eaLnBrk="1" latinLnBrk="0" hangingPunct="1">
              <a:lnSpc>
                <a:spcPct val="90000"/>
              </a:lnSpc>
              <a:spcBef>
                <a:spcPts val="425"/>
              </a:spcBef>
              <a:buFontTx/>
              <a:buNone/>
              <a:defRPr sz="1530" b="0" i="0" kern="1200">
                <a:solidFill>
                  <a:schemeClr val="bg2"/>
                </a:solidFill>
                <a:latin typeface="LKN Sans Light" panose="02000303040000020003" pitchFamily="2" charset="0"/>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endParaRPr lang="en-US" sz="1400" dirty="0">
              <a:solidFill>
                <a:srgbClr val="5B696B"/>
              </a:solidFill>
            </a:endParaRPr>
          </a:p>
        </p:txBody>
      </p:sp>
      <p:sp>
        <p:nvSpPr>
          <p:cNvPr id="21" name="Text Placeholder 8">
            <a:extLst>
              <a:ext uri="{FF2B5EF4-FFF2-40B4-BE49-F238E27FC236}">
                <a16:creationId xmlns:a16="http://schemas.microsoft.com/office/drawing/2014/main" id="{DAF14241-DCEC-F841-A912-DACC8D12EB59}"/>
              </a:ext>
            </a:extLst>
          </p:cNvPr>
          <p:cNvSpPr txBox="1">
            <a:spLocks/>
          </p:cNvSpPr>
          <p:nvPr/>
        </p:nvSpPr>
        <p:spPr>
          <a:xfrm>
            <a:off x="249871" y="5844313"/>
            <a:ext cx="7373334" cy="2724865"/>
          </a:xfrm>
          <a:prstGeom prst="rect">
            <a:avLst/>
          </a:prstGeom>
        </p:spPr>
        <p:txBody>
          <a:bodyPr vert="horz" lIns="91440" tIns="45720" rIns="91440" bIns="45720" rtlCol="0">
            <a:normAutofit/>
          </a:bodyPr>
          <a:lstStyle>
            <a:lvl1pPr marL="0" indent="0" algn="l" defTabSz="777240" rtl="0" eaLnBrk="1" latinLnBrk="0" hangingPunct="1">
              <a:lnSpc>
                <a:spcPct val="90000"/>
              </a:lnSpc>
              <a:spcBef>
                <a:spcPts val="850"/>
              </a:spcBef>
              <a:buFontTx/>
              <a:buNone/>
              <a:defRPr sz="3630" b="0" i="0" kern="1200">
                <a:solidFill>
                  <a:schemeClr val="accent2"/>
                </a:solidFill>
                <a:latin typeface="Community Light" panose="02000303040000020003" pitchFamily="2" charset="0"/>
                <a:ea typeface="+mn-ea"/>
                <a:cs typeface="+mn-cs"/>
              </a:defRPr>
            </a:lvl1pPr>
            <a:lvl2pPr marL="502928" indent="0" algn="l" defTabSz="777240" rtl="0" eaLnBrk="1" latinLnBrk="0" hangingPunct="1">
              <a:lnSpc>
                <a:spcPct val="90000"/>
              </a:lnSpc>
              <a:spcBef>
                <a:spcPts val="425"/>
              </a:spcBef>
              <a:buFontTx/>
              <a:buNone/>
              <a:defRPr sz="2040" b="0" i="0" kern="1200">
                <a:solidFill>
                  <a:schemeClr val="bg2"/>
                </a:solidFill>
                <a:latin typeface="LKN Sans Light" panose="02000303040000020003" pitchFamily="2" charset="0"/>
                <a:ea typeface="+mn-ea"/>
                <a:cs typeface="+mn-cs"/>
              </a:defRPr>
            </a:lvl2pPr>
            <a:lvl3pPr marL="1005858" indent="0" algn="l" defTabSz="777240" rtl="0" eaLnBrk="1" latinLnBrk="0" hangingPunct="1">
              <a:lnSpc>
                <a:spcPct val="90000"/>
              </a:lnSpc>
              <a:spcBef>
                <a:spcPts val="425"/>
              </a:spcBef>
              <a:buFontTx/>
              <a:buNone/>
              <a:defRPr sz="1700" b="0" i="0" kern="1200">
                <a:solidFill>
                  <a:schemeClr val="bg2"/>
                </a:solidFill>
                <a:latin typeface="LKN Sans Light" panose="02000303040000020003" pitchFamily="2" charset="0"/>
                <a:ea typeface="+mn-ea"/>
                <a:cs typeface="+mn-cs"/>
              </a:defRPr>
            </a:lvl3pPr>
            <a:lvl4pPr marL="1508788" indent="0" algn="l" defTabSz="777240" rtl="0" eaLnBrk="1" latinLnBrk="0" hangingPunct="1">
              <a:lnSpc>
                <a:spcPct val="90000"/>
              </a:lnSpc>
              <a:spcBef>
                <a:spcPts val="425"/>
              </a:spcBef>
              <a:buFontTx/>
              <a:buNone/>
              <a:defRPr sz="1530" b="0" i="0" kern="1200">
                <a:solidFill>
                  <a:schemeClr val="bg2"/>
                </a:solidFill>
                <a:latin typeface="LKN Sans Light" panose="02000303040000020003" pitchFamily="2" charset="0"/>
                <a:ea typeface="+mn-ea"/>
                <a:cs typeface="+mn-cs"/>
              </a:defRPr>
            </a:lvl4pPr>
            <a:lvl5pPr marL="2011718" indent="0" algn="l" defTabSz="777240" rtl="0" eaLnBrk="1" latinLnBrk="0" hangingPunct="1">
              <a:lnSpc>
                <a:spcPct val="90000"/>
              </a:lnSpc>
              <a:spcBef>
                <a:spcPts val="425"/>
              </a:spcBef>
              <a:buFontTx/>
              <a:buNone/>
              <a:defRPr sz="1530" b="0" i="0" kern="1200">
                <a:solidFill>
                  <a:schemeClr val="bg2"/>
                </a:solidFill>
                <a:latin typeface="LKN Sans Light" panose="02000303040000020003" pitchFamily="2" charset="0"/>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rtl="0"/>
            <a:r>
              <a:rPr lang="ja-JP" sz="2800">
                <a:solidFill>
                  <a:schemeClr val="tx2"/>
                </a:solidFill>
                <a:latin typeface="Meiryo" panose="020B0604030504040204" pitchFamily="34" charset="-128"/>
                <a:ea typeface="Meiryo" panose="020B0604030504040204" pitchFamily="34" charset="-128"/>
              </a:rPr>
              <a:t>「学生がLinkedInプロフィールとつながることによって、様々な企業と直接交流でき、より活発に動けます」</a:t>
            </a:r>
          </a:p>
          <a:p>
            <a:endParaRPr lang="en-US" sz="400" dirty="0">
              <a:solidFill>
                <a:schemeClr val="tx2"/>
              </a:solidFill>
              <a:latin typeface="Meiryo" panose="020B0604030504040204" pitchFamily="34" charset="-128"/>
              <a:ea typeface="Meiryo" panose="020B0604030504040204" pitchFamily="34" charset="-128"/>
            </a:endParaRPr>
          </a:p>
        </p:txBody>
      </p:sp>
      <p:pic>
        <p:nvPicPr>
          <p:cNvPr id="6" name="Picture 5">
            <a:extLst>
              <a:ext uri="{FF2B5EF4-FFF2-40B4-BE49-F238E27FC236}">
                <a16:creationId xmlns:a16="http://schemas.microsoft.com/office/drawing/2014/main" id="{8FB195AA-545A-E54E-8739-3B9246DFBC50}"/>
              </a:ext>
            </a:extLst>
          </p:cNvPr>
          <p:cNvPicPr>
            <a:picLocks noChangeAspect="1"/>
          </p:cNvPicPr>
          <p:nvPr/>
        </p:nvPicPr>
        <p:blipFill>
          <a:blip r:embed="rId3"/>
          <a:stretch>
            <a:fillRect/>
          </a:stretch>
        </p:blipFill>
        <p:spPr>
          <a:xfrm>
            <a:off x="494359" y="7334172"/>
            <a:ext cx="907482" cy="907482"/>
          </a:xfrm>
          <a:prstGeom prst="ellipse">
            <a:avLst/>
          </a:prstGeom>
        </p:spPr>
      </p:pic>
      <p:sp>
        <p:nvSpPr>
          <p:cNvPr id="22" name="Text Placeholder 8">
            <a:extLst>
              <a:ext uri="{FF2B5EF4-FFF2-40B4-BE49-F238E27FC236}">
                <a16:creationId xmlns:a16="http://schemas.microsoft.com/office/drawing/2014/main" id="{2F459D49-AE92-8543-9524-83FD0256A34C}"/>
              </a:ext>
            </a:extLst>
          </p:cNvPr>
          <p:cNvSpPr txBox="1">
            <a:spLocks/>
          </p:cNvSpPr>
          <p:nvPr/>
        </p:nvSpPr>
        <p:spPr>
          <a:xfrm>
            <a:off x="249871" y="8956499"/>
            <a:ext cx="7272208" cy="546100"/>
          </a:xfrm>
          <a:prstGeom prst="rect">
            <a:avLst/>
          </a:prstGeom>
        </p:spPr>
        <p:txBody>
          <a:bodyPr vert="horz" lIns="91440" tIns="45720" rIns="91440" bIns="45720" rtlCol="0">
            <a:noAutofit/>
          </a:bodyPr>
          <a:lstStyle>
            <a:lvl1pPr marL="0" indent="0" algn="l" defTabSz="777240" rtl="0" eaLnBrk="1" latinLnBrk="0" hangingPunct="1">
              <a:lnSpc>
                <a:spcPct val="90000"/>
              </a:lnSpc>
              <a:spcBef>
                <a:spcPts val="850"/>
              </a:spcBef>
              <a:buFontTx/>
              <a:buNone/>
              <a:defRPr sz="3630" b="0" i="0" kern="1200">
                <a:solidFill>
                  <a:schemeClr val="accent2"/>
                </a:solidFill>
                <a:latin typeface="Community Light" panose="02000303040000020003" pitchFamily="2" charset="0"/>
                <a:ea typeface="+mn-ea"/>
                <a:cs typeface="+mn-cs"/>
              </a:defRPr>
            </a:lvl1pPr>
            <a:lvl2pPr marL="502928" indent="0" algn="l" defTabSz="777240" rtl="0" eaLnBrk="1" latinLnBrk="0" hangingPunct="1">
              <a:lnSpc>
                <a:spcPct val="90000"/>
              </a:lnSpc>
              <a:spcBef>
                <a:spcPts val="425"/>
              </a:spcBef>
              <a:buFontTx/>
              <a:buNone/>
              <a:defRPr sz="2040" b="0" i="0" kern="1200">
                <a:solidFill>
                  <a:schemeClr val="bg2"/>
                </a:solidFill>
                <a:latin typeface="LKN Sans Light" panose="02000303040000020003" pitchFamily="2" charset="0"/>
                <a:ea typeface="+mn-ea"/>
                <a:cs typeface="+mn-cs"/>
              </a:defRPr>
            </a:lvl2pPr>
            <a:lvl3pPr marL="1005858" indent="0" algn="l" defTabSz="777240" rtl="0" eaLnBrk="1" latinLnBrk="0" hangingPunct="1">
              <a:lnSpc>
                <a:spcPct val="90000"/>
              </a:lnSpc>
              <a:spcBef>
                <a:spcPts val="425"/>
              </a:spcBef>
              <a:buFontTx/>
              <a:buNone/>
              <a:defRPr sz="1700" b="0" i="0" kern="1200">
                <a:solidFill>
                  <a:schemeClr val="bg2"/>
                </a:solidFill>
                <a:latin typeface="LKN Sans Light" panose="02000303040000020003" pitchFamily="2" charset="0"/>
                <a:ea typeface="+mn-ea"/>
                <a:cs typeface="+mn-cs"/>
              </a:defRPr>
            </a:lvl3pPr>
            <a:lvl4pPr marL="1508788" indent="0" algn="l" defTabSz="777240" rtl="0" eaLnBrk="1" latinLnBrk="0" hangingPunct="1">
              <a:lnSpc>
                <a:spcPct val="90000"/>
              </a:lnSpc>
              <a:spcBef>
                <a:spcPts val="425"/>
              </a:spcBef>
              <a:buFontTx/>
              <a:buNone/>
              <a:defRPr sz="1530" b="0" i="0" kern="1200">
                <a:solidFill>
                  <a:schemeClr val="bg2"/>
                </a:solidFill>
                <a:latin typeface="LKN Sans Light" panose="02000303040000020003" pitchFamily="2" charset="0"/>
                <a:ea typeface="+mn-ea"/>
                <a:cs typeface="+mn-cs"/>
              </a:defRPr>
            </a:lvl4pPr>
            <a:lvl5pPr marL="2011718" indent="0" algn="l" defTabSz="777240" rtl="0" eaLnBrk="1" latinLnBrk="0" hangingPunct="1">
              <a:lnSpc>
                <a:spcPct val="90000"/>
              </a:lnSpc>
              <a:spcBef>
                <a:spcPts val="425"/>
              </a:spcBef>
              <a:buFontTx/>
              <a:buNone/>
              <a:defRPr sz="1530" b="0" i="0" kern="1200">
                <a:solidFill>
                  <a:schemeClr val="bg2"/>
                </a:solidFill>
                <a:latin typeface="LKN Sans Light" panose="02000303040000020003" pitchFamily="2" charset="0"/>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rtl="0"/>
            <a:r>
              <a:rPr lang="ja-JP" sz="1800">
                <a:solidFill>
                  <a:schemeClr val="tx2"/>
                </a:solidFill>
                <a:latin typeface="Meiryo" panose="020B0604030504040204" pitchFamily="34" charset="-128"/>
                <a:ea typeface="Meiryo" panose="020B0604030504040204" pitchFamily="34" charset="-128"/>
              </a:rPr>
              <a:t>詳しくはこちらをご覧ください: learning.linkedin.com</a:t>
            </a:r>
          </a:p>
        </p:txBody>
      </p:sp>
      <p:pic>
        <p:nvPicPr>
          <p:cNvPr id="48" name="Picture 47">
            <a:extLst>
              <a:ext uri="{FF2B5EF4-FFF2-40B4-BE49-F238E27FC236}">
                <a16:creationId xmlns:a16="http://schemas.microsoft.com/office/drawing/2014/main" id="{AD982060-40AA-4246-A1D4-438E5D749458}"/>
              </a:ext>
            </a:extLst>
          </p:cNvPr>
          <p:cNvPicPr>
            <a:picLocks noChangeAspect="1"/>
          </p:cNvPicPr>
          <p:nvPr/>
        </p:nvPicPr>
        <p:blipFill rotWithShape="1">
          <a:blip r:embed="rId4"/>
          <a:srcRect t="42248" b="7973"/>
          <a:stretch/>
        </p:blipFill>
        <p:spPr>
          <a:xfrm>
            <a:off x="0" y="-367325"/>
            <a:ext cx="7787725" cy="2567355"/>
          </a:xfrm>
          <a:prstGeom prst="rect">
            <a:avLst/>
          </a:prstGeom>
        </p:spPr>
      </p:pic>
      <p:sp>
        <p:nvSpPr>
          <p:cNvPr id="2" name="TextBox 1">
            <a:extLst>
              <a:ext uri="{FF2B5EF4-FFF2-40B4-BE49-F238E27FC236}">
                <a16:creationId xmlns:a16="http://schemas.microsoft.com/office/drawing/2014/main" id="{1ED52F3A-81DC-C143-840F-DDA6E875F994}"/>
              </a:ext>
            </a:extLst>
          </p:cNvPr>
          <p:cNvSpPr txBox="1"/>
          <p:nvPr/>
        </p:nvSpPr>
        <p:spPr>
          <a:xfrm>
            <a:off x="1567280" y="7258639"/>
            <a:ext cx="5512250" cy="1508105"/>
          </a:xfrm>
          <a:prstGeom prst="rect">
            <a:avLst/>
          </a:prstGeom>
          <a:noFill/>
        </p:spPr>
        <p:txBody>
          <a:bodyPr wrap="square" rtlCol="0">
            <a:spAutoFit/>
          </a:bodyPr>
          <a:lstStyle/>
          <a:p>
            <a:pPr rtl="0"/>
            <a:r>
              <a:rPr lang="ja-JP" b="1">
                <a:solidFill>
                  <a:srgbClr val="2A67B2"/>
                </a:solidFill>
                <a:latin typeface="Meiryo" panose="020B0604030504040204" pitchFamily="34" charset="-128"/>
                <a:ea typeface="Meiryo" panose="020B0604030504040204" pitchFamily="34" charset="-128"/>
              </a:rPr>
              <a:t>リック・ホッジ
 (Rick Hodge)</a:t>
            </a:r>
          </a:p>
          <a:p>
            <a:endParaRPr lang="en-US" sz="200" b="1" dirty="0">
              <a:solidFill>
                <a:srgbClr val="2A67B2"/>
              </a:solidFill>
              <a:latin typeface="Meiryo" panose="020B0604030504040204" pitchFamily="34" charset="-128"/>
              <a:ea typeface="Meiryo" panose="020B0604030504040204" pitchFamily="34" charset="-128"/>
            </a:endParaRPr>
          </a:p>
          <a:p>
            <a:pPr rtl="0"/>
            <a:r>
              <a:rPr lang="ja-JP">
                <a:solidFill>
                  <a:srgbClr val="5B696B"/>
                </a:solidFill>
                <a:latin typeface="Meiryo" panose="020B0604030504040204" pitchFamily="34" charset="-128"/>
                <a:ea typeface="Meiryo" panose="020B0604030504040204" pitchFamily="34" charset="-128"/>
              </a:rPr>
              <a:t>ロサンゼルス短期大学地区 (LACCD)</a:t>
            </a:r>
            <a:br>
              <a:rPr lang="en-US" altLang="ja-JP" dirty="0">
                <a:solidFill>
                  <a:srgbClr val="5B696B"/>
                </a:solidFill>
                <a:latin typeface="Meiryo" panose="020B0604030504040204" pitchFamily="34" charset="-128"/>
                <a:ea typeface="Meiryo" panose="020B0604030504040204" pitchFamily="34" charset="-128"/>
              </a:rPr>
            </a:br>
            <a:r>
              <a:rPr lang="ja-JP">
                <a:solidFill>
                  <a:srgbClr val="5B696B"/>
                </a:solidFill>
                <a:latin typeface="Meiryo" panose="020B0604030504040204" pitchFamily="34" charset="-128"/>
                <a:ea typeface="Meiryo" panose="020B0604030504040204" pitchFamily="34" charset="-128"/>
              </a:rPr>
              <a:t>キャリア・専門教育担当長</a:t>
            </a:r>
          </a:p>
          <a:p>
            <a:endParaRPr lang="en-US" dirty="0">
              <a:latin typeface="Meiryo" panose="020B0604030504040204" pitchFamily="34" charset="-128"/>
              <a:ea typeface="Meiryo" panose="020B0604030504040204" pitchFamily="34" charset="-128"/>
            </a:endParaRPr>
          </a:p>
        </p:txBody>
      </p:sp>
      <p:pic>
        <p:nvPicPr>
          <p:cNvPr id="13" name="Picture 12" descr="A close up of a sign&#10;&#10;Description automatically generated">
            <a:extLst>
              <a:ext uri="{FF2B5EF4-FFF2-40B4-BE49-F238E27FC236}">
                <a16:creationId xmlns:a16="http://schemas.microsoft.com/office/drawing/2014/main" id="{7676B01F-ED46-1242-BB2C-91DD9AB3188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94144" y="9343603"/>
            <a:ext cx="2043427" cy="297717"/>
          </a:xfrm>
          <a:prstGeom prst="rect">
            <a:avLst/>
          </a:prstGeom>
        </p:spPr>
      </p:pic>
    </p:spTree>
    <p:extLst>
      <p:ext uri="{BB962C8B-B14F-4D97-AF65-F5344CB8AC3E}">
        <p14:creationId xmlns:p14="http://schemas.microsoft.com/office/powerpoint/2010/main" val="87958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1652</TotalTime>
  <Words>462</Words>
  <Application>Microsoft Macintosh PowerPoint</Application>
  <PresentationFormat>Custom</PresentationFormat>
  <Paragraphs>63</Paragraphs>
  <Slides>2</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vt:i4>
      </vt:variant>
    </vt:vector>
  </HeadingPairs>
  <TitlesOfParts>
    <vt:vector size="9" baseType="lpstr">
      <vt:lpstr>LKN Sans Light</vt:lpstr>
      <vt:lpstr>Meiryo</vt:lpstr>
      <vt:lpstr>Arial</vt:lpstr>
      <vt:lpstr>Calibri</vt:lpstr>
      <vt:lpstr>Calibri Light</vt:lpstr>
      <vt:lpstr>Community Light</vt:lpstr>
      <vt:lpstr>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Petrone</dc:creator>
  <cp:lastModifiedBy>Yumiko Yano</cp:lastModifiedBy>
  <cp:revision>90</cp:revision>
  <cp:lastPrinted>2019-08-21T15:51:43Z</cp:lastPrinted>
  <dcterms:created xsi:type="dcterms:W3CDTF">2019-07-12T23:16:35Z</dcterms:created>
  <dcterms:modified xsi:type="dcterms:W3CDTF">2021-08-25T18:09:49Z</dcterms:modified>
</cp:coreProperties>
</file>