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239" r:id="rId4"/>
  </p:sldMasterIdLst>
  <p:notesMasterIdLst>
    <p:notesMasterId r:id="rId17"/>
  </p:notesMasterIdLst>
  <p:handoutMasterIdLst>
    <p:handoutMasterId r:id="rId18"/>
  </p:handoutMasterIdLst>
  <p:sldIdLst>
    <p:sldId id="3535" r:id="rId5"/>
    <p:sldId id="3383" r:id="rId6"/>
    <p:sldId id="3384" r:id="rId7"/>
    <p:sldId id="3394" r:id="rId8"/>
    <p:sldId id="3386" r:id="rId9"/>
    <p:sldId id="3389" r:id="rId10"/>
    <p:sldId id="3388" r:id="rId11"/>
    <p:sldId id="3534" r:id="rId12"/>
    <p:sldId id="3390" r:id="rId13"/>
    <p:sldId id="3391" r:id="rId14"/>
    <p:sldId id="3423" r:id="rId15"/>
    <p:sldId id="3422" r:id="rId16"/>
  </p:sldIdLst>
  <p:sldSz cx="24387175" cy="13716000"/>
  <p:notesSz cx="7102475" cy="9388475"/>
  <p:defaultTextStyle>
    <a:defPPr>
      <a:defRPr lang="en-US"/>
    </a:defPPr>
    <a:lvl1pPr marL="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0" userDrawn="1">
          <p15:clr>
            <a:srgbClr val="A4A3A4"/>
          </p15:clr>
        </p15:guide>
        <p15:guide id="3" orient="horz" pos="8160" userDrawn="1">
          <p15:clr>
            <a:srgbClr val="A4A3A4"/>
          </p15:clr>
        </p15:guide>
        <p15:guide id="4" pos="11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182"/>
    <a:srgbClr val="DCE6F2"/>
    <a:srgbClr val="FDFAF5"/>
    <a:srgbClr val="E9E5DF"/>
    <a:srgbClr val="7FC15E"/>
    <a:srgbClr val="FCE2BA"/>
    <a:srgbClr val="7FC25E"/>
    <a:srgbClr val="56687A"/>
    <a:srgbClr val="44712E"/>
    <a:srgbClr val="D7E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01" autoAdjust="0"/>
    <p:restoredTop sz="94233" autoAdjust="0"/>
  </p:normalViewPr>
  <p:slideViewPr>
    <p:cSldViewPr snapToGrid="0">
      <p:cViewPr varScale="1">
        <p:scale>
          <a:sx n="33" d="100"/>
          <a:sy n="33" d="100"/>
        </p:scale>
        <p:origin x="512" y="124"/>
      </p:cViewPr>
      <p:guideLst>
        <p:guide orient="horz" pos="3000"/>
        <p:guide orient="horz" pos="8160"/>
        <p:guide pos="1197"/>
      </p:guideLst>
    </p:cSldViewPr>
  </p:slideViewPr>
  <p:outlineViewPr>
    <p:cViewPr>
      <p:scale>
        <a:sx n="33" d="100"/>
        <a:sy n="33" d="100"/>
      </p:scale>
      <p:origin x="0" y="-59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 snapToGrid="0">
      <p:cViewPr>
        <p:scale>
          <a:sx n="98" d="100"/>
          <a:sy n="98" d="100"/>
        </p:scale>
        <p:origin x="3522" y="-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72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2587DC5-9164-0549-8373-ED417A287E6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C528159-1B8D-AA4E-B029-EAC82009E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69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28159-1B8D-AA4E-B029-EAC82009EB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70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image title speak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6">
            <a:extLst>
              <a:ext uri="{FF2B5EF4-FFF2-40B4-BE49-F238E27FC236}">
                <a16:creationId xmlns:a16="http://schemas.microsoft.com/office/drawing/2014/main" id="{B7BCA3D9-481A-C441-8324-00CC24BFC0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2434" y="3429000"/>
            <a:ext cx="12282954" cy="3869781"/>
          </a:xfrm>
          <a:noFill/>
        </p:spPr>
        <p:txBody>
          <a:bodyPr vert="horz" lIns="0" tIns="45720" rIns="0" bIns="45720" rtlCol="0" anchor="b" anchorCtr="0">
            <a:normAutofit/>
          </a:bodyPr>
          <a:lstStyle>
            <a:lvl1pPr>
              <a:defRPr lang="en-US" sz="880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slide title here, no longer than three lines.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803E129-C7EB-6947-B27A-F12FEB0897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02434" y="7814582"/>
            <a:ext cx="5633398" cy="1260475"/>
          </a:xfrm>
        </p:spPr>
        <p:txBody>
          <a:bodyPr>
            <a:no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en-US" dirty="0"/>
              <a:t>Enter speaker name</a:t>
            </a:r>
          </a:p>
          <a:p>
            <a:pPr lvl="0"/>
            <a:r>
              <a:rPr lang="en-US" dirty="0"/>
              <a:t>Enter speaker title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B59EA05-0C38-4F4A-911D-35D6FDB5FE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72454" y="10019080"/>
            <a:ext cx="5660661" cy="44322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accent6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Month ##,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9A6E06-44BD-BE43-8E63-6101F308A93E}"/>
              </a:ext>
            </a:extLst>
          </p:cNvPr>
          <p:cNvSpPr txBox="1"/>
          <p:nvPr userDrawn="1"/>
        </p:nvSpPr>
        <p:spPr>
          <a:xfrm>
            <a:off x="2165684" y="127534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>
              <a:latin typeface="LKN Sans" panose="02000503040000020003" pitchFamily="2" charset="0"/>
            </a:endParaRPr>
          </a:p>
        </p:txBody>
      </p:sp>
      <p:sp>
        <p:nvSpPr>
          <p:cNvPr id="20" name="Folded Corner 19">
            <a:extLst>
              <a:ext uri="{FF2B5EF4-FFF2-40B4-BE49-F238E27FC236}">
                <a16:creationId xmlns:a16="http://schemas.microsoft.com/office/drawing/2014/main" id="{C189F51A-C8AF-1C42-8C18-063E7EBDC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590801"/>
            <a:ext cx="11202988" cy="2050291"/>
          </a:xfrm>
          <a:prstGeom prst="foldedCorner">
            <a:avLst/>
          </a:prstGeom>
          <a:solidFill>
            <a:srgbClr val="FCE2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274320" rIns="274320" rtlCol="0" anchor="t"/>
          <a:lstStyle/>
          <a:p>
            <a:r>
              <a:rPr 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Layout Tip</a:t>
            </a:r>
            <a:r>
              <a:rPr 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: Circle cropped image left with placeholder text descriptor on right.</a:t>
            </a:r>
          </a:p>
          <a:p>
            <a:endParaRPr lang="en-US" sz="2400" dirty="0">
              <a:solidFill>
                <a:schemeClr val="tx1"/>
              </a:solidFill>
              <a:latin typeface="Source Sans Pro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Tip</a:t>
            </a:r>
            <a:r>
              <a:rPr 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: For quick formatting, drag and drop the image you would like into the image placeholder. Replace text placeholder with your own copy.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968B14A-D71B-45A0-BAFA-C3D07AAD3A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42676" y="11764377"/>
            <a:ext cx="5410200" cy="742950"/>
          </a:xfrm>
          <a:prstGeom prst="rect">
            <a:avLst/>
          </a:prstGeom>
        </p:spPr>
      </p:pic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97ADC009-AA05-488E-B5C2-F8EE9837C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47611" y="3031956"/>
            <a:ext cx="8012920" cy="8010670"/>
          </a:xfrm>
          <a:prstGeom prst="ellipse">
            <a:avLst/>
          </a:prstGeom>
          <a:pattFill prst="wdUpDiag">
            <a:fgClr>
              <a:srgbClr val="FADFD9"/>
            </a:fgClr>
            <a:bgClr>
              <a:schemeClr val="bg1"/>
            </a:bgClr>
          </a:patt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4400"/>
            </a:lvl1pPr>
          </a:lstStyle>
          <a:p>
            <a:r>
              <a:rPr lang="en-US" dirty="0"/>
              <a:t>	Drag and drop</a:t>
            </a:r>
          </a:p>
          <a:p>
            <a:r>
              <a:rPr lang="en-US" dirty="0"/>
              <a:t>	image here</a:t>
            </a:r>
          </a:p>
        </p:txBody>
      </p:sp>
    </p:spTree>
    <p:extLst>
      <p:ext uri="{BB962C8B-B14F-4D97-AF65-F5344CB8AC3E}">
        <p14:creationId xmlns:p14="http://schemas.microsoft.com/office/powerpoint/2010/main" val="602060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coll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3DC6E7-214B-4F23-8CC7-FFAD0550EDE6}"/>
              </a:ext>
            </a:extLst>
          </p:cNvPr>
          <p:cNvSpPr/>
          <p:nvPr userDrawn="1"/>
        </p:nvSpPr>
        <p:spPr>
          <a:xfrm>
            <a:off x="0" y="10940716"/>
            <a:ext cx="24387175" cy="2775284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08CB4F-DC13-5D45-8758-2CE34F86D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86011" y="6256419"/>
            <a:ext cx="3439637" cy="3438671"/>
          </a:xfrm>
          <a:prstGeom prst="ellipse">
            <a:avLst/>
          </a:prstGeom>
          <a:pattFill prst="wdUpDiag">
            <a:fgClr>
              <a:srgbClr val="FADFD9"/>
            </a:fgClr>
            <a:bgClr>
              <a:schemeClr val="bg1"/>
            </a:bgClr>
          </a:patt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3300"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5" name="Folded Corner 4">
            <a:extLst>
              <a:ext uri="{FF2B5EF4-FFF2-40B4-BE49-F238E27FC236}">
                <a16:creationId xmlns:a16="http://schemas.microsoft.com/office/drawing/2014/main" id="{46A007F7-3D25-7A40-992D-16C267DE5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438401"/>
            <a:ext cx="12498388" cy="1810325"/>
          </a:xfrm>
          <a:prstGeom prst="foldedCorner">
            <a:avLst>
              <a:gd name="adj" fmla="val 8607"/>
            </a:avLst>
          </a:prstGeom>
          <a:solidFill>
            <a:srgbClr val="FCE2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274320" rIns="274320" rtlCol="0" anchor="t"/>
          <a:lstStyle/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Arial" panose="020B0604020202020204" pitchFamily="34" charset="0"/>
              </a:rPr>
              <a:t>Purpose of Layout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Arial" panose="020B0604020202020204" pitchFamily="34" charset="0"/>
              </a:rPr>
              <a:t>:  To highlight two images framed by LinkedIn’s brand shapes. </a:t>
            </a: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charset="0"/>
              <a:ea typeface="+mn-ea"/>
              <a:cs typeface="+mn-cs"/>
            </a:endParaRP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Arial" panose="020B0604020202020204" pitchFamily="34" charset="0"/>
              </a:rPr>
              <a:t>Tip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Arial" panose="020B0604020202020204" pitchFamily="34" charset="0"/>
              </a:rPr>
              <a:t>: Drag and drop images into placeholders. Replace text placeholder with your own words.</a:t>
            </a: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9B348">
                  <a:lumMod val="25000"/>
                </a:srgbClr>
              </a:solidFill>
              <a:effectLst/>
              <a:uLnTx/>
              <a:uFillTx/>
              <a:latin typeface="Source Sans Pro" charset="0"/>
              <a:ea typeface="Source Sans Pro" charset="0"/>
              <a:cs typeface="Arial" panose="020B0604020202020204" pitchFamily="34" charset="0"/>
            </a:endParaRP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charset="0"/>
              <a:ea typeface="Source Sans Pro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E263002-81CC-44FD-B7A4-FD654CB6F0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76884" y="11788705"/>
            <a:ext cx="7940841" cy="129831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00C6C14-AF9B-45A4-B035-60E20F45F5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8676" y="12128898"/>
            <a:ext cx="5783598" cy="79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6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ig line 1">
    <p:bg>
      <p:bgPr>
        <a:solidFill>
          <a:srgbClr val="0041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55B1064-CFCB-4D72-A3FF-01000EE99E31}"/>
              </a:ext>
            </a:extLst>
          </p:cNvPr>
          <p:cNvSpPr/>
          <p:nvPr userDrawn="1"/>
        </p:nvSpPr>
        <p:spPr>
          <a:xfrm>
            <a:off x="3486150" y="-2095500"/>
            <a:ext cx="17468850" cy="174688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lded Corner 2">
            <a:extLst>
              <a:ext uri="{FF2B5EF4-FFF2-40B4-BE49-F238E27FC236}">
                <a16:creationId xmlns:a16="http://schemas.microsoft.com/office/drawing/2014/main" id="{6A0E3F99-35EB-AC4D-AEF0-EE704725E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9194" y="-2438400"/>
            <a:ext cx="7869382" cy="2001795"/>
          </a:xfrm>
          <a:prstGeom prst="foldedCorner">
            <a:avLst/>
          </a:prstGeom>
          <a:solidFill>
            <a:srgbClr val="FCE2B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274320" tIns="274320" rIns="274320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Purpose of Layout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: Big idea statement utilizing 2 words.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Pro tip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: Don’t use “Big idea statements” sequentially.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E7A9AD-359C-457A-8E06-2B4452474AD8}"/>
              </a:ext>
            </a:extLst>
          </p:cNvPr>
          <p:cNvSpPr/>
          <p:nvPr userDrawn="1"/>
        </p:nvSpPr>
        <p:spPr>
          <a:xfrm>
            <a:off x="0" y="12352421"/>
            <a:ext cx="24387175" cy="1363579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4E48A84-BDA3-4F71-AD45-6B1E4FD215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61769" y="12740556"/>
            <a:ext cx="4571999" cy="74751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F7EE228-9C06-4DDC-BC3B-61DA56FB2A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6592" y="12819499"/>
            <a:ext cx="4035009" cy="5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09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full bleed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looking at a person&#10;&#10;Description automatically generated">
            <a:extLst>
              <a:ext uri="{FF2B5EF4-FFF2-40B4-BE49-F238E27FC236}">
                <a16:creationId xmlns:a16="http://schemas.microsoft.com/office/drawing/2014/main" id="{AC7B18F9-9FF7-4EC1-8A36-30E7C77734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" y="0"/>
            <a:ext cx="24387048" cy="137160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E7218BD-0879-4AE7-9DE0-001426736ADF}"/>
              </a:ext>
            </a:extLst>
          </p:cNvPr>
          <p:cNvSpPr/>
          <p:nvPr userDrawn="1"/>
        </p:nvSpPr>
        <p:spPr>
          <a:xfrm>
            <a:off x="4668252" y="-689810"/>
            <a:ext cx="15175832" cy="15175832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A146C342-1704-1B43-9F78-254DE149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667001"/>
            <a:ext cx="11888788" cy="2084201"/>
          </a:xfrm>
          <a:prstGeom prst="foldedCorner">
            <a:avLst>
              <a:gd name="adj" fmla="val 8607"/>
            </a:avLst>
          </a:prstGeom>
          <a:solidFill>
            <a:srgbClr val="FCE2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274320" rIns="274320" rtlCol="0" anchor="t"/>
          <a:lstStyle/>
          <a:p>
            <a:r>
              <a:rPr 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Arial" panose="020B0604020202020204" pitchFamily="34" charset="0"/>
              </a:rPr>
              <a:t>Purpose of Layout</a:t>
            </a:r>
            <a:r>
              <a:rPr 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Arial" panose="020B0604020202020204" pitchFamily="34" charset="0"/>
              </a:rPr>
              <a:t>: To interrupt a full-bleed image with a compelling or arresting quote.</a:t>
            </a:r>
          </a:p>
          <a:p>
            <a:endParaRPr lang="en-US" sz="2400" dirty="0">
              <a:solidFill>
                <a:schemeClr val="tx1"/>
              </a:solidFill>
              <a:latin typeface="Source Sans Pro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Arial" panose="020B0604020202020204" pitchFamily="34" charset="0"/>
              </a:rPr>
              <a:t>Tip</a:t>
            </a:r>
            <a:r>
              <a:rPr 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77"/>
                <a:ea typeface="Source Sans Pro" charset="0"/>
                <a:cs typeface="Arial" panose="020B0604020202020204" pitchFamily="34" charset="0"/>
              </a:rPr>
              <a:t>Use a photo that has interest or people connection from opposite ends of the frame. Do not overlay image with color or add transparency.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D66483-5F95-47DD-9B40-95215A071648}"/>
              </a:ext>
            </a:extLst>
          </p:cNvPr>
          <p:cNvSpPr/>
          <p:nvPr userDrawn="1"/>
        </p:nvSpPr>
        <p:spPr>
          <a:xfrm>
            <a:off x="0" y="12352421"/>
            <a:ext cx="24387175" cy="1363579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B7A2F25-6ADC-438D-A406-C22EF760C8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61769" y="12740556"/>
            <a:ext cx="4571999" cy="74751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1A773CE-F205-4282-BABE-28742A5B429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6592" y="12819499"/>
            <a:ext cx="4035009" cy="5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5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top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ded Corner 10">
            <a:extLst>
              <a:ext uri="{FF2B5EF4-FFF2-40B4-BE49-F238E27FC236}">
                <a16:creationId xmlns:a16="http://schemas.microsoft.com/office/drawing/2014/main" id="{66F1EFDA-5E9E-AA42-A3B7-322CBABA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-1447800"/>
            <a:ext cx="9907587" cy="1039120"/>
          </a:xfrm>
          <a:prstGeom prst="foldedCorner">
            <a:avLst/>
          </a:prstGeom>
          <a:solidFill>
            <a:srgbClr val="FCE2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274320" rIns="274320" rtlCol="0" anchor="t"/>
          <a:lstStyle/>
          <a:p>
            <a:r>
              <a:rPr 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Purpose of Layout</a:t>
            </a:r>
            <a:r>
              <a:rPr 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: Key title on the left with 3 topics, vertically on right.</a:t>
            </a:r>
          </a:p>
          <a:p>
            <a:endParaRPr lang="en-US" sz="24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1A5847-EBA8-4E34-91DF-D0C371F077C0}"/>
              </a:ext>
            </a:extLst>
          </p:cNvPr>
          <p:cNvSpPr/>
          <p:nvPr userDrawn="1"/>
        </p:nvSpPr>
        <p:spPr>
          <a:xfrm>
            <a:off x="0" y="12352421"/>
            <a:ext cx="24387175" cy="1363579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89D0CA-FFDB-4A1D-A669-53A20FC9D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61769" y="12740556"/>
            <a:ext cx="4571999" cy="74751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CD36269-04C8-45E1-8A0C-AC20DC02A1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6592" y="12819499"/>
            <a:ext cx="4035009" cy="5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8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3 topics side by 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3567FF3-D1A2-054D-B9BD-C1C308B4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96891" y="2775284"/>
            <a:ext cx="6669741" cy="9095875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F5C900-047C-BE42-B029-D88086CD3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135525" y="2775285"/>
            <a:ext cx="6669741" cy="9095876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F9BE5B-CEBC-EF42-A9C1-923920C80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9789" y="2775285"/>
            <a:ext cx="6669741" cy="9095875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olded Corner 20">
            <a:extLst>
              <a:ext uri="{FF2B5EF4-FFF2-40B4-BE49-F238E27FC236}">
                <a16:creationId xmlns:a16="http://schemas.microsoft.com/office/drawing/2014/main" id="{27AC16F7-401F-AE49-B6E5-1F951AEA8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286000"/>
            <a:ext cx="9755187" cy="1723589"/>
          </a:xfrm>
          <a:prstGeom prst="foldedCorner">
            <a:avLst>
              <a:gd name="adj" fmla="val 8607"/>
            </a:avLst>
          </a:prstGeom>
          <a:solidFill>
            <a:srgbClr val="FCE2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274320" rIns="274320" rtlCol="0" anchor="t"/>
          <a:lstStyle/>
          <a:p>
            <a:r>
              <a:rPr 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Arial" panose="020B0604020202020204" pitchFamily="34" charset="0"/>
              </a:rPr>
              <a:t>Purpose of Layout</a:t>
            </a:r>
            <a:r>
              <a:rPr 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Arial" panose="020B0604020202020204" pitchFamily="34" charset="0"/>
              </a:rPr>
              <a:t>: This text layout is for expanding upon 3 main points</a:t>
            </a:r>
          </a:p>
          <a:p>
            <a:endParaRPr lang="en-US" sz="2400" dirty="0">
              <a:solidFill>
                <a:schemeClr val="tx1"/>
              </a:solidFill>
              <a:latin typeface="Source Sans Pro" charset="0"/>
            </a:endParaRP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Arial" panose="020B0604020202020204" pitchFamily="34" charset="0"/>
              </a:rPr>
              <a:t>Tip</a:t>
            </a:r>
            <a:r>
              <a:rPr 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Arial" panose="020B0604020202020204" pitchFamily="34" charset="0"/>
              </a:rPr>
              <a:t>: Replace text placeholders with your own words.</a:t>
            </a:r>
            <a:endParaRPr lang="en-US" sz="24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FBC9C9-8CBE-430C-A459-F0CB39E058C4}"/>
              </a:ext>
            </a:extLst>
          </p:cNvPr>
          <p:cNvSpPr/>
          <p:nvPr userDrawn="1"/>
        </p:nvSpPr>
        <p:spPr>
          <a:xfrm>
            <a:off x="0" y="12352421"/>
            <a:ext cx="24387175" cy="1363579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4ABC00B0-0890-48B0-9827-456C9B7FEF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61769" y="12740556"/>
            <a:ext cx="4571999" cy="74751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8BFC4F6-6A1E-401A-ADCE-B9DD6ECE4F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6592" y="12819499"/>
            <a:ext cx="4035009" cy="5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455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s 3 topics side by 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3567FF3-D1A2-054D-B9BD-C1C308B4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608162" y="1973177"/>
            <a:ext cx="10251837" cy="9897981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F9BE5B-CEBC-EF42-A9C1-923920C80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9788" y="1973178"/>
            <a:ext cx="10251837" cy="9897981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olded Corner 20">
            <a:extLst>
              <a:ext uri="{FF2B5EF4-FFF2-40B4-BE49-F238E27FC236}">
                <a16:creationId xmlns:a16="http://schemas.microsoft.com/office/drawing/2014/main" id="{27AC16F7-401F-AE49-B6E5-1F951AEA8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286000"/>
            <a:ext cx="9755187" cy="1723589"/>
          </a:xfrm>
          <a:prstGeom prst="foldedCorner">
            <a:avLst>
              <a:gd name="adj" fmla="val 8607"/>
            </a:avLst>
          </a:prstGeom>
          <a:solidFill>
            <a:srgbClr val="FCE2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274320" rIns="274320" rtlCol="0" anchor="t"/>
          <a:lstStyle/>
          <a:p>
            <a:r>
              <a:rPr 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Arial" panose="020B0604020202020204" pitchFamily="34" charset="0"/>
              </a:rPr>
              <a:t>Purpose of Layout</a:t>
            </a:r>
            <a:r>
              <a:rPr 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Arial" panose="020B0604020202020204" pitchFamily="34" charset="0"/>
              </a:rPr>
              <a:t>: This text layout is for expanding upon 3 main points</a:t>
            </a:r>
          </a:p>
          <a:p>
            <a:endParaRPr lang="en-US" sz="2400" dirty="0">
              <a:solidFill>
                <a:schemeClr val="tx1"/>
              </a:solidFill>
              <a:latin typeface="Source Sans Pro" charset="0"/>
            </a:endParaRP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Arial" panose="020B0604020202020204" pitchFamily="34" charset="0"/>
              </a:rPr>
              <a:t>Tip</a:t>
            </a:r>
            <a:r>
              <a:rPr 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Arial" panose="020B0604020202020204" pitchFamily="34" charset="0"/>
              </a:rPr>
              <a:t>: Replace text placeholders with your own words.</a:t>
            </a:r>
            <a:endParaRPr lang="en-US" sz="24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FBC9C9-8CBE-430C-A459-F0CB39E058C4}"/>
              </a:ext>
            </a:extLst>
          </p:cNvPr>
          <p:cNvSpPr/>
          <p:nvPr userDrawn="1"/>
        </p:nvSpPr>
        <p:spPr>
          <a:xfrm>
            <a:off x="0" y="12352421"/>
            <a:ext cx="24387175" cy="1363579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4ABC00B0-0890-48B0-9827-456C9B7FEF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61769" y="12740556"/>
            <a:ext cx="4571999" cy="74751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366B00B-6107-49EA-BA63-D6A24A2C93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6592" y="12819499"/>
            <a:ext cx="4035009" cy="5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6953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s 3 topics side by 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7F9BE5B-CEBC-EF42-A9C1-923920C80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9788" y="2711116"/>
            <a:ext cx="21310212" cy="9160043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olded Corner 20">
            <a:extLst>
              <a:ext uri="{FF2B5EF4-FFF2-40B4-BE49-F238E27FC236}">
                <a16:creationId xmlns:a16="http://schemas.microsoft.com/office/drawing/2014/main" id="{27AC16F7-401F-AE49-B6E5-1F951AEA8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286000"/>
            <a:ext cx="9755187" cy="1723589"/>
          </a:xfrm>
          <a:prstGeom prst="foldedCorner">
            <a:avLst>
              <a:gd name="adj" fmla="val 8607"/>
            </a:avLst>
          </a:prstGeom>
          <a:solidFill>
            <a:srgbClr val="FCE2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274320" rIns="274320" rtlCol="0" anchor="t"/>
          <a:lstStyle/>
          <a:p>
            <a:r>
              <a:rPr 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Arial" panose="020B0604020202020204" pitchFamily="34" charset="0"/>
              </a:rPr>
              <a:t>Purpose of Layout</a:t>
            </a:r>
            <a:r>
              <a:rPr 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Arial" panose="020B0604020202020204" pitchFamily="34" charset="0"/>
              </a:rPr>
              <a:t>: This text layout is for expanding upon 3 main points</a:t>
            </a:r>
          </a:p>
          <a:p>
            <a:endParaRPr lang="en-US" sz="2400" dirty="0">
              <a:solidFill>
                <a:schemeClr val="tx1"/>
              </a:solidFill>
              <a:latin typeface="Source Sans Pro" charset="0"/>
            </a:endParaRP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Arial" panose="020B0604020202020204" pitchFamily="34" charset="0"/>
              </a:rPr>
              <a:t>Tip</a:t>
            </a:r>
            <a:r>
              <a:rPr 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Arial" panose="020B0604020202020204" pitchFamily="34" charset="0"/>
              </a:rPr>
              <a:t>: Replace text placeholders with your own words.</a:t>
            </a:r>
            <a:endParaRPr lang="en-US" sz="24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FBC9C9-8CBE-430C-A459-F0CB39E058C4}"/>
              </a:ext>
            </a:extLst>
          </p:cNvPr>
          <p:cNvSpPr/>
          <p:nvPr userDrawn="1"/>
        </p:nvSpPr>
        <p:spPr>
          <a:xfrm>
            <a:off x="0" y="12352421"/>
            <a:ext cx="24387175" cy="1363579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4ABC00B0-0890-48B0-9827-456C9B7FEF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61769" y="12740556"/>
            <a:ext cx="4571999" cy="74751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38D9FE3-C36B-4247-9622-4161183186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6592" y="12819499"/>
            <a:ext cx="4035009" cy="5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3845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le 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62C1A7CD-F849-0844-BD28-38AC3DDF3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11053010" cy="12352421"/>
          </a:xfrm>
          <a:pattFill prst="wdUpDiag">
            <a:fgClr>
              <a:srgbClr val="FADFD9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400"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5" name="Folded Corner 4">
            <a:extLst>
              <a:ext uri="{FF2B5EF4-FFF2-40B4-BE49-F238E27FC236}">
                <a16:creationId xmlns:a16="http://schemas.microsoft.com/office/drawing/2014/main" id="{EC90067C-6D7C-2D47-A4DB-24CEF6BD5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133600"/>
            <a:ext cx="13336587" cy="1734125"/>
          </a:xfrm>
          <a:prstGeom prst="foldedCorner">
            <a:avLst>
              <a:gd name="adj" fmla="val 8607"/>
            </a:avLst>
          </a:prstGeom>
          <a:solidFill>
            <a:srgbClr val="FCE2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274320" rIns="274320" rtlCol="0" anchor="t"/>
          <a:lstStyle/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Arial" panose="020B0604020202020204" pitchFamily="34" charset="0"/>
              </a:rPr>
              <a:t>Purpose of Layout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Arial" panose="020B0604020202020204" pitchFamily="34" charset="0"/>
              </a:rPr>
              <a:t>:  To highlight a key message with four supporting points. Large image flush left.</a:t>
            </a: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charset="0"/>
              <a:ea typeface="+mn-ea"/>
              <a:cs typeface="+mn-cs"/>
            </a:endParaRP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Arial" panose="020B0604020202020204" pitchFamily="34" charset="0"/>
              </a:rPr>
              <a:t>Tip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Arial" panose="020B0604020202020204" pitchFamily="34" charset="0"/>
              </a:rPr>
              <a:t>: Drag and drop images into placeholders. Replace text placeholder with your own words.</a:t>
            </a: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9B348">
                  <a:lumMod val="25000"/>
                </a:srgbClr>
              </a:solidFill>
              <a:effectLst/>
              <a:uLnTx/>
              <a:uFillTx/>
              <a:latin typeface="Source Sans Pro" charset="0"/>
              <a:ea typeface="Source Sans Pro" charset="0"/>
              <a:cs typeface="Arial" panose="020B0604020202020204" pitchFamily="34" charset="0"/>
            </a:endParaRP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charset="0"/>
              <a:ea typeface="Source Sans Pro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98B967-EA2F-4124-811D-E1975BB2AEFE}"/>
              </a:ext>
            </a:extLst>
          </p:cNvPr>
          <p:cNvSpPr/>
          <p:nvPr userDrawn="1"/>
        </p:nvSpPr>
        <p:spPr>
          <a:xfrm>
            <a:off x="0" y="12352421"/>
            <a:ext cx="24387175" cy="1363579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59B48E4-769D-4D35-97BB-5A66C0AF3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61769" y="12740556"/>
            <a:ext cx="4571999" cy="74751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39DC132-742A-4CE6-9C94-06BCF3DC89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6592" y="12819499"/>
            <a:ext cx="4035009" cy="5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1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092DEDE-4211-354D-90F0-DF7243317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155988" y="0"/>
            <a:ext cx="8231186" cy="12352421"/>
          </a:xfrm>
          <a:pattFill prst="wdUpDiag">
            <a:fgClr>
              <a:srgbClr val="FADFD9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400"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7" name="Folded Corner 6">
            <a:extLst>
              <a:ext uri="{FF2B5EF4-FFF2-40B4-BE49-F238E27FC236}">
                <a16:creationId xmlns:a16="http://schemas.microsoft.com/office/drawing/2014/main" id="{4E9082C6-1587-E44D-9855-D47091380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057400"/>
            <a:ext cx="14936787" cy="1734125"/>
          </a:xfrm>
          <a:prstGeom prst="foldedCorner">
            <a:avLst>
              <a:gd name="adj" fmla="val 8607"/>
            </a:avLst>
          </a:prstGeom>
          <a:solidFill>
            <a:srgbClr val="FCE2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274320" rIns="274320" rtlCol="0" anchor="t"/>
          <a:lstStyle/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Arial" panose="020B0604020202020204" pitchFamily="34" charset="0"/>
              </a:rPr>
              <a:t>Purpose of Layout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Arial" panose="020B0604020202020204" pitchFamily="34" charset="0"/>
              </a:rPr>
              <a:t>:  To highlight a key message with four supporting points. Medium portrait image flush right.</a:t>
            </a: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charset="0"/>
              <a:ea typeface="+mn-ea"/>
              <a:cs typeface="+mn-cs"/>
            </a:endParaRP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Arial" panose="020B0604020202020204" pitchFamily="34" charset="0"/>
              </a:rPr>
              <a:t>Tip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Arial" panose="020B0604020202020204" pitchFamily="34" charset="0"/>
              </a:rPr>
              <a:t>: Drag and drop images into placeholders. Replace text placeholder with your own words.</a:t>
            </a: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9B348">
                  <a:lumMod val="25000"/>
                </a:srgbClr>
              </a:solidFill>
              <a:effectLst/>
              <a:uLnTx/>
              <a:uFillTx/>
              <a:latin typeface="Source Sans Pro" charset="0"/>
              <a:ea typeface="Source Sans Pro" charset="0"/>
              <a:cs typeface="Arial" panose="020B0604020202020204" pitchFamily="34" charset="0"/>
            </a:endParaRP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charset="0"/>
              <a:ea typeface="Source Sans Pro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EB7830-2BCA-479E-9115-B5D5592210B8}"/>
              </a:ext>
            </a:extLst>
          </p:cNvPr>
          <p:cNvSpPr/>
          <p:nvPr userDrawn="1"/>
        </p:nvSpPr>
        <p:spPr>
          <a:xfrm>
            <a:off x="0" y="12352421"/>
            <a:ext cx="24387175" cy="1363579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07FE624-DB7C-4555-BD15-B0E169B90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61769" y="12740556"/>
            <a:ext cx="4571999" cy="74751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4FD696F-335C-47B2-B8B9-2AE73642B8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6592" y="12819499"/>
            <a:ext cx="4035009" cy="5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0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title 2">
    <p:bg>
      <p:bgPr>
        <a:solidFill>
          <a:srgbClr val="FD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12C0A422-248B-0648-8780-CE7B5F7D1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577011" y="1"/>
            <a:ext cx="11810164" cy="12352420"/>
          </a:xfrm>
          <a:pattFill prst="wdUpDiag">
            <a:fgClr>
              <a:srgbClr val="FADFD9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400"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7" name="Folded Corner 6">
            <a:extLst>
              <a:ext uri="{FF2B5EF4-FFF2-40B4-BE49-F238E27FC236}">
                <a16:creationId xmlns:a16="http://schemas.microsoft.com/office/drawing/2014/main" id="{585957FD-6B89-6B47-A7BB-28ED16D27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362201"/>
            <a:ext cx="14327187" cy="1734125"/>
          </a:xfrm>
          <a:prstGeom prst="foldedCorner">
            <a:avLst>
              <a:gd name="adj" fmla="val 8607"/>
            </a:avLst>
          </a:prstGeom>
          <a:solidFill>
            <a:srgbClr val="FCE2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274320" rIns="274320" rtlCol="0" anchor="t"/>
          <a:lstStyle/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Arial" panose="020B0604020202020204" pitchFamily="34" charset="0"/>
              </a:rPr>
              <a:t>Purpose of Layout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Arial" panose="020B0604020202020204" pitchFamily="34" charset="0"/>
              </a:rPr>
              <a:t>:  To highlight a key message with short description. Large landscape image flush right.</a:t>
            </a: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charset="0"/>
              <a:ea typeface="+mn-ea"/>
              <a:cs typeface="+mn-cs"/>
            </a:endParaRP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Arial" panose="020B0604020202020204" pitchFamily="34" charset="0"/>
              </a:rPr>
              <a:t>Tip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Arial" panose="020B0604020202020204" pitchFamily="34" charset="0"/>
              </a:rPr>
              <a:t>: Drag and drop images into placeholders. Replace text placeholder with your own words.</a:t>
            </a: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9B348">
                  <a:lumMod val="25000"/>
                </a:srgbClr>
              </a:solidFill>
              <a:effectLst/>
              <a:uLnTx/>
              <a:uFillTx/>
              <a:latin typeface="Source Sans Pro" charset="0"/>
              <a:ea typeface="Source Sans Pro" charset="0"/>
              <a:cs typeface="Arial" panose="020B0604020202020204" pitchFamily="34" charset="0"/>
            </a:endParaRP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charset="0"/>
              <a:ea typeface="Source Sans Pro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3EFFEA-440C-428E-AD6C-A290D0778C30}"/>
              </a:ext>
            </a:extLst>
          </p:cNvPr>
          <p:cNvSpPr/>
          <p:nvPr userDrawn="1"/>
        </p:nvSpPr>
        <p:spPr>
          <a:xfrm>
            <a:off x="0" y="12352421"/>
            <a:ext cx="24387175" cy="1363579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70BFAE3-61EB-47A4-83B8-B4857A7A4E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61769" y="12740556"/>
            <a:ext cx="4571999" cy="74751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5E9DCA4-D36B-4CDA-AB23-4784501A19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6592" y="12819499"/>
            <a:ext cx="4035009" cy="5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1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ll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3DC6E7-214B-4F23-8CC7-FFAD0550EDE6}"/>
              </a:ext>
            </a:extLst>
          </p:cNvPr>
          <p:cNvSpPr/>
          <p:nvPr userDrawn="1"/>
        </p:nvSpPr>
        <p:spPr>
          <a:xfrm>
            <a:off x="0" y="10940716"/>
            <a:ext cx="24387175" cy="2775284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08CB4F-DC13-5D45-8758-2CE34F86D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7399" y="1898630"/>
            <a:ext cx="7563253" cy="7561130"/>
          </a:xfrm>
          <a:prstGeom prst="ellipse">
            <a:avLst/>
          </a:prstGeom>
          <a:pattFill prst="wdUpDiag">
            <a:fgClr>
              <a:srgbClr val="FADFD9"/>
            </a:fgClr>
            <a:bgClr>
              <a:schemeClr val="bg1"/>
            </a:bgClr>
          </a:patt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4400"/>
            </a:lvl1pPr>
          </a:lstStyle>
          <a:p>
            <a:r>
              <a:rPr lang="en-US" dirty="0"/>
              <a:t>	Drag and drop</a:t>
            </a:r>
          </a:p>
          <a:p>
            <a:r>
              <a:rPr lang="en-US" dirty="0"/>
              <a:t>	image here</a:t>
            </a:r>
          </a:p>
        </p:txBody>
      </p:sp>
      <p:sp>
        <p:nvSpPr>
          <p:cNvPr id="5" name="Folded Corner 4">
            <a:extLst>
              <a:ext uri="{FF2B5EF4-FFF2-40B4-BE49-F238E27FC236}">
                <a16:creationId xmlns:a16="http://schemas.microsoft.com/office/drawing/2014/main" id="{46A007F7-3D25-7A40-992D-16C267DE5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438401"/>
            <a:ext cx="12498388" cy="1810325"/>
          </a:xfrm>
          <a:prstGeom prst="foldedCorner">
            <a:avLst>
              <a:gd name="adj" fmla="val 8607"/>
            </a:avLst>
          </a:prstGeom>
          <a:solidFill>
            <a:srgbClr val="FCE2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274320" rIns="274320" rtlCol="0" anchor="t"/>
          <a:lstStyle/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Arial" panose="020B0604020202020204" pitchFamily="34" charset="0"/>
              </a:rPr>
              <a:t>Purpose of Layout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Arial" panose="020B0604020202020204" pitchFamily="34" charset="0"/>
              </a:rPr>
              <a:t>:  To highlight two images framed by LinkedIn’s brand shapes. </a:t>
            </a: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charset="0"/>
              <a:ea typeface="+mn-ea"/>
              <a:cs typeface="+mn-cs"/>
            </a:endParaRP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Arial" panose="020B0604020202020204" pitchFamily="34" charset="0"/>
              </a:rPr>
              <a:t>Tip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Arial" panose="020B0604020202020204" pitchFamily="34" charset="0"/>
              </a:rPr>
              <a:t>: Drag and drop images into placeholders. Replace text placeholder with your own words.</a:t>
            </a: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9B348">
                  <a:lumMod val="25000"/>
                </a:srgbClr>
              </a:solidFill>
              <a:effectLst/>
              <a:uLnTx/>
              <a:uFillTx/>
              <a:latin typeface="Source Sans Pro" charset="0"/>
              <a:ea typeface="Source Sans Pro" charset="0"/>
              <a:cs typeface="Arial" panose="020B0604020202020204" pitchFamily="34" charset="0"/>
            </a:endParaRP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charset="0"/>
              <a:ea typeface="Source Sans Pro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E263002-81CC-44FD-B7A4-FD654CB6F0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76884" y="11788705"/>
            <a:ext cx="7940841" cy="129831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F322533-888F-4E73-B27A-69485D5017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8676" y="12128898"/>
            <a:ext cx="5783598" cy="79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6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Placeholder 46">
            <a:extLst>
              <a:ext uri="{FF2B5EF4-FFF2-40B4-BE49-F238E27FC236}">
                <a16:creationId xmlns:a16="http://schemas.microsoft.com/office/drawing/2014/main" id="{38B800DD-B917-004A-B805-BE8812DC0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US" dirty="0"/>
              <a:t>Enter slide title here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Community" panose="02000303040000020003" pitchFamily="2" charset="0"/>
              </a:defRPr>
            </a:lvl1pPr>
          </a:lstStyle>
          <a:p>
            <a:fld id="{37839016-1707-4943-BBD3-81C0EB18A13F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Community" panose="02000303040000020003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83326" y="12604750"/>
            <a:ext cx="470206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Community" panose="02000303040000020003" pitchFamily="2" charset="0"/>
              </a:defRPr>
            </a:lvl1pPr>
          </a:lstStyle>
          <a:p>
            <a:fld id="{9386954D-29FB-504B-A61A-AC325EBF36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8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80" r:id="rId2"/>
    <p:sldLayoutId id="2147484289" r:id="rId3"/>
    <p:sldLayoutId id="2147484706" r:id="rId4"/>
    <p:sldLayoutId id="2147484707" r:id="rId5"/>
    <p:sldLayoutId id="2147484416" r:id="rId6"/>
    <p:sldLayoutId id="2147484301" r:id="rId7"/>
    <p:sldLayoutId id="2147484303" r:id="rId8"/>
    <p:sldLayoutId id="2147484501" r:id="rId9"/>
    <p:sldLayoutId id="2147484708" r:id="rId10"/>
    <p:sldLayoutId id="2147484432" r:id="rId11"/>
    <p:sldLayoutId id="2147484329" r:id="rId12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6600" kern="1200" baseline="0">
          <a:solidFill>
            <a:srgbClr val="915907"/>
          </a:solidFill>
          <a:latin typeface="Community Light" panose="02000303040000020003" pitchFamily="2" charset="0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5600" kern="1200" baseline="0">
          <a:solidFill>
            <a:srgbClr val="56687A"/>
          </a:solidFill>
          <a:latin typeface="Community Light" panose="02000303040000020003" pitchFamily="2" charset="0"/>
          <a:ea typeface="+mn-ea"/>
          <a:cs typeface="+mn-cs"/>
        </a:defRPr>
      </a:lvl1pPr>
      <a:lvl2pPr marL="9144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800" kern="1200" baseline="0">
          <a:solidFill>
            <a:srgbClr val="56687A"/>
          </a:solidFill>
          <a:latin typeface="Community Light" panose="02000303040000020003" pitchFamily="2" charset="0"/>
          <a:ea typeface="+mn-ea"/>
          <a:cs typeface="+mn-cs"/>
        </a:defRPr>
      </a:lvl2pPr>
      <a:lvl3pPr marL="18288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kern="1200" baseline="0">
          <a:solidFill>
            <a:srgbClr val="56687A"/>
          </a:solidFill>
          <a:latin typeface="Community Light" panose="02000303040000020003" pitchFamily="2" charset="0"/>
          <a:ea typeface="+mn-ea"/>
          <a:cs typeface="+mn-cs"/>
        </a:defRPr>
      </a:lvl3pPr>
      <a:lvl4pPr marL="27432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 baseline="0">
          <a:solidFill>
            <a:srgbClr val="56687A"/>
          </a:solidFill>
          <a:latin typeface="Community Light" panose="02000303040000020003" pitchFamily="2" charset="0"/>
          <a:ea typeface="+mn-ea"/>
          <a:cs typeface="+mn-cs"/>
        </a:defRPr>
      </a:lvl4pPr>
      <a:lvl5pPr marL="36576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 baseline="0">
          <a:solidFill>
            <a:srgbClr val="56687A"/>
          </a:solidFill>
          <a:latin typeface="Community Light" panose="02000303040000020003" pitchFamily="2" charset="0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390AD74-4817-4881-8D46-6919D1AFC4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359" y="1973179"/>
            <a:ext cx="7708036" cy="7705872"/>
          </a:xfrm>
        </p:spPr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FDD2027-1E10-4A4B-AC8F-36DD1E293E92}"/>
              </a:ext>
            </a:extLst>
          </p:cNvPr>
          <p:cNvSpPr txBox="1">
            <a:spLocks/>
          </p:cNvSpPr>
          <p:nvPr/>
        </p:nvSpPr>
        <p:spPr>
          <a:xfrm>
            <a:off x="9989087" y="2310065"/>
            <a:ext cx="13159671" cy="433136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baseline="0">
                <a:solidFill>
                  <a:srgbClr val="915907"/>
                </a:solidFill>
                <a:latin typeface="Community Light" panose="0200030304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sz="8800" dirty="0">
                <a:solidFill>
                  <a:schemeClr val="lt2"/>
                </a:solidFill>
                <a:latin typeface="Community Light" panose="02000303040000020003" pitchFamily="50" charset="0"/>
                <a:ea typeface="Meiryo"/>
                <a:cs typeface="Arial"/>
                <a:sym typeface="Arial"/>
              </a:rPr>
              <a:t>プレゼンテーションのタイトルはここに</a:t>
            </a:r>
            <a:r>
              <a:rPr lang="ja-JP" altLang="en-US" sz="8800" dirty="0">
                <a:solidFill>
                  <a:schemeClr val="lt2"/>
                </a:solidFill>
                <a:latin typeface="Community Light" panose="02000303040000020003" pitchFamily="50" charset="0"/>
                <a:ea typeface="Meiryo"/>
                <a:cs typeface="Arial"/>
                <a:sym typeface="Arial"/>
              </a:rPr>
              <a:t>３</a:t>
            </a:r>
            <a:r>
              <a:rPr lang="ja-JP" altLang="ja-JP" sz="8800" dirty="0">
                <a:solidFill>
                  <a:schemeClr val="lt2"/>
                </a:solidFill>
                <a:latin typeface="Community Light" panose="02000303040000020003" pitchFamily="50" charset="0"/>
                <a:cs typeface="Arial"/>
                <a:sym typeface="Arial"/>
              </a:rPr>
              <a:t>行以内</a:t>
            </a:r>
            <a:r>
              <a:rPr lang="ja-JP" altLang="en-US" sz="8800" dirty="0">
                <a:solidFill>
                  <a:schemeClr val="lt2"/>
                </a:solidFill>
                <a:latin typeface="Community Light" panose="02000303040000020003" pitchFamily="50" charset="0"/>
                <a:cs typeface="Arial"/>
                <a:sym typeface="Arial"/>
              </a:rPr>
              <a:t>で</a:t>
            </a:r>
            <a:r>
              <a:rPr lang="ja-JP" sz="8800" dirty="0">
                <a:solidFill>
                  <a:schemeClr val="lt2"/>
                </a:solidFill>
                <a:latin typeface="Community Light" panose="02000303040000020003" pitchFamily="50" charset="0"/>
                <a:ea typeface="Meiryo"/>
                <a:cs typeface="Arial"/>
                <a:sym typeface="Arial"/>
              </a:rPr>
              <a:t>記載します。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367A411-4B72-4FC5-96FB-5C34A7797CF6}"/>
              </a:ext>
            </a:extLst>
          </p:cNvPr>
          <p:cNvSpPr txBox="1">
            <a:spLocks/>
          </p:cNvSpPr>
          <p:nvPr/>
        </p:nvSpPr>
        <p:spPr>
          <a:xfrm>
            <a:off x="10037212" y="6627467"/>
            <a:ext cx="12744967" cy="1874507"/>
          </a:xfrm>
          <a:prstGeom prst="rect">
            <a:avLst/>
          </a:prstGeom>
        </p:spPr>
        <p:txBody>
          <a:bodyPr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5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526">
              <a:lnSpc>
                <a:spcPct val="100000"/>
              </a:lnSpc>
            </a:pPr>
            <a:r>
              <a:rPr lang="ja-JP" dirty="0">
                <a:solidFill>
                  <a:schemeClr val="accent1"/>
                </a:solidFill>
                <a:latin typeface="Community Light" panose="02000303040000020003" pitchFamily="50" charset="0"/>
                <a:ea typeface="Meiryo"/>
              </a:rPr>
              <a:t>ここにあなたの名前</a:t>
            </a:r>
            <a:r>
              <a:rPr lang="ja-JP" altLang="en-US" dirty="0">
                <a:solidFill>
                  <a:schemeClr val="accent1"/>
                </a:solidFill>
                <a:latin typeface="Community Light" panose="02000303040000020003" pitchFamily="50" charset="0"/>
                <a:ea typeface="Meiryo"/>
              </a:rPr>
              <a:t>と役職名</a:t>
            </a:r>
            <a:r>
              <a:rPr lang="ja-JP" dirty="0">
                <a:solidFill>
                  <a:schemeClr val="accent1"/>
                </a:solidFill>
                <a:latin typeface="Community Light" panose="02000303040000020003" pitchFamily="50" charset="0"/>
                <a:ea typeface="Meiryo"/>
              </a:rPr>
              <a:t>、左側に</a:t>
            </a:r>
            <a:r>
              <a:rPr lang="ja-JP" sz="5200" dirty="0">
                <a:solidFill>
                  <a:schemeClr val="accent1"/>
                </a:solidFill>
                <a:latin typeface="Community Light" panose="02000303040000020003" pitchFamily="50" charset="0"/>
                <a:ea typeface="Meiryo"/>
              </a:rPr>
              <a:t>プロフィール写真</a:t>
            </a:r>
            <a:r>
              <a:rPr lang="ja-JP" altLang="en-US" sz="5200" dirty="0">
                <a:solidFill>
                  <a:schemeClr val="accent1"/>
                </a:solidFill>
                <a:latin typeface="Community Light" panose="02000303040000020003" pitchFamily="50" charset="0"/>
                <a:ea typeface="Meiryo"/>
              </a:rPr>
              <a:t>を入れます。</a:t>
            </a:r>
            <a:endParaRPr lang="ja-JP" sz="4600" dirty="0">
              <a:solidFill>
                <a:schemeClr val="accent1"/>
              </a:solidFill>
              <a:latin typeface="Community Light" panose="02000303040000020003" pitchFamily="50" charset="0"/>
              <a:ea typeface="Meiryo"/>
            </a:endParaRP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10ABD566-BFCB-4185-A83D-8405FF2F56B6}"/>
              </a:ext>
            </a:extLst>
          </p:cNvPr>
          <p:cNvSpPr txBox="1">
            <a:spLocks/>
          </p:cNvSpPr>
          <p:nvPr/>
        </p:nvSpPr>
        <p:spPr>
          <a:xfrm>
            <a:off x="10037212" y="9755150"/>
            <a:ext cx="5660661" cy="443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5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526">
              <a:lnSpc>
                <a:spcPct val="100000"/>
              </a:lnSpc>
            </a:pPr>
            <a:r>
              <a:rPr lang="ja-JP" sz="3400" dirty="0">
                <a:latin typeface="Community Light" panose="02000303040000020003" pitchFamily="50" charset="0"/>
                <a:ea typeface="Meiryo"/>
              </a:rPr>
              <a:t>ここに日付を入力</a:t>
            </a:r>
            <a:r>
              <a:rPr lang="ja-JP" altLang="en-US" sz="3400" dirty="0">
                <a:latin typeface="Community Light" panose="02000303040000020003" pitchFamily="50" charset="0"/>
                <a:ea typeface="Meiryo"/>
              </a:rPr>
              <a:t>します。</a:t>
            </a:r>
            <a:endParaRPr lang="ja-JP" sz="3400" dirty="0">
              <a:latin typeface="Community Light" panose="02000303040000020003" pitchFamily="50" charset="0"/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405743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CB6DBAC4-0C28-437B-891E-B0C0B30DC0E7}"/>
              </a:ext>
            </a:extLst>
          </p:cNvPr>
          <p:cNvSpPr txBox="1">
            <a:spLocks/>
          </p:cNvSpPr>
          <p:nvPr/>
        </p:nvSpPr>
        <p:spPr>
          <a:xfrm>
            <a:off x="1528224" y="545433"/>
            <a:ext cx="21337374" cy="89022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baseline="0">
                <a:solidFill>
                  <a:srgbClr val="915907"/>
                </a:solidFill>
                <a:latin typeface="Community Light" panose="02000303040000020003" pitchFamily="2" charset="0"/>
                <a:ea typeface="+mj-ea"/>
                <a:cs typeface="+mj-cs"/>
              </a:defRPr>
            </a:lvl1pPr>
          </a:lstStyle>
          <a:p>
            <a:r>
              <a:rPr lang="ja-JP" altLang="en-US" sz="6000" dirty="0">
                <a:solidFill>
                  <a:schemeClr val="bg2"/>
                </a:solidFill>
                <a:latin typeface="Community Light" panose="02000303040000020003" pitchFamily="50" charset="0"/>
                <a:ea typeface="Meiryo"/>
              </a:rPr>
              <a:t>成長する</a:t>
            </a:r>
            <a:r>
              <a:rPr lang="ja-JP" sz="6000" dirty="0">
                <a:solidFill>
                  <a:schemeClr val="bg2"/>
                </a:solidFill>
                <a:latin typeface="Community Light" panose="02000303040000020003" pitchFamily="50" charset="0"/>
                <a:ea typeface="Meiryo"/>
              </a:rPr>
              <a:t>主人公</a:t>
            </a:r>
            <a:r>
              <a:rPr lang="ja-JP" altLang="en-US" sz="6000" dirty="0">
                <a:solidFill>
                  <a:schemeClr val="bg2"/>
                </a:solidFill>
                <a:latin typeface="Community Light" panose="02000303040000020003" pitchFamily="50" charset="0"/>
                <a:ea typeface="Meiryo"/>
              </a:rPr>
              <a:t>の物語</a:t>
            </a:r>
            <a:r>
              <a:rPr lang="ja-JP" sz="6000" dirty="0">
                <a:solidFill>
                  <a:schemeClr val="bg2"/>
                </a:solidFill>
                <a:latin typeface="Community Light" panose="02000303040000020003" pitchFamily="50" charset="0"/>
                <a:ea typeface="Meiryo"/>
              </a:rPr>
              <a:t> 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251DD84F-FE51-4903-A2E7-8BF2C3E2278D}"/>
              </a:ext>
            </a:extLst>
          </p:cNvPr>
          <p:cNvSpPr txBox="1">
            <a:spLocks/>
          </p:cNvSpPr>
          <p:nvPr/>
        </p:nvSpPr>
        <p:spPr>
          <a:xfrm>
            <a:off x="1521906" y="1563039"/>
            <a:ext cx="21337375" cy="699478"/>
          </a:xfrm>
          <a:prstGeom prst="rect">
            <a:avLst/>
          </a:prstGeom>
          <a:noFill/>
        </p:spPr>
        <p:txBody>
          <a:bodyPr vert="horz" lIns="0" tIns="45720" rIns="0" bIns="45720" rtlCol="0">
            <a:normAutofit lnSpcReduction="10000"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5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sz="4400" dirty="0">
                <a:latin typeface="Community Light" panose="02000303040000020003" pitchFamily="50" charset="0"/>
                <a:ea typeface="Meiryo"/>
              </a:rPr>
              <a:t>素晴らしいストーリーを伝える</a:t>
            </a:r>
            <a:r>
              <a:rPr lang="ja-JP" altLang="en-US" sz="4400" dirty="0">
                <a:latin typeface="Community Light" panose="02000303040000020003" pitchFamily="50" charset="0"/>
                <a:ea typeface="Meiryo"/>
              </a:rPr>
              <a:t>のに役立つ語り方</a:t>
            </a:r>
            <a:endParaRPr lang="ja-JP" sz="4400" dirty="0">
              <a:latin typeface="Community Light" panose="02000303040000020003" pitchFamily="50" charset="0"/>
              <a:ea typeface="Meiryo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0C5A956-C322-4469-83F9-E486817EE16C}"/>
              </a:ext>
            </a:extLst>
          </p:cNvPr>
          <p:cNvSpPr txBox="1">
            <a:spLocks/>
          </p:cNvSpPr>
          <p:nvPr/>
        </p:nvSpPr>
        <p:spPr>
          <a:xfrm>
            <a:off x="2438402" y="3489659"/>
            <a:ext cx="4170946" cy="745458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5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600"/>
              </a:spcAft>
              <a:buClr>
                <a:schemeClr val="tx2"/>
              </a:buClr>
            </a:pPr>
            <a:r>
              <a:rPr lang="ja-JP" sz="4000" dirty="0">
                <a:solidFill>
                  <a:schemeClr val="accent1"/>
                </a:solidFill>
                <a:latin typeface="Community Light" panose="02000303040000020003" pitchFamily="50" charset="0"/>
                <a:ea typeface="Meiryo" charset="0"/>
                <a:cs typeface="Source Sans Pro Semibold" charset="0"/>
              </a:rPr>
              <a:t>1.</a:t>
            </a:r>
            <a:r>
              <a:rPr lang="en-US" altLang="ja-JP" sz="4000" dirty="0">
                <a:solidFill>
                  <a:schemeClr val="accent1"/>
                </a:solidFill>
                <a:latin typeface="Community Light" panose="02000303040000020003" pitchFamily="50" charset="0"/>
                <a:ea typeface="Meiryo" charset="0"/>
                <a:cs typeface="Source Sans Pro Semibold" charset="0"/>
              </a:rPr>
              <a:t> </a:t>
            </a:r>
            <a:r>
              <a:rPr lang="ja-JP" sz="4000" dirty="0">
                <a:solidFill>
                  <a:schemeClr val="accent1"/>
                </a:solidFill>
                <a:latin typeface="Community Light" panose="02000303040000020003" pitchFamily="50" charset="0"/>
                <a:ea typeface="Meiryo" charset="0"/>
                <a:cs typeface="Source Sans Pro Semibold" charset="0"/>
              </a:rPr>
              <a:t>主人公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2B7C4B7-F9BC-4D52-84F7-F40974E423DC}"/>
              </a:ext>
            </a:extLst>
          </p:cNvPr>
          <p:cNvSpPr txBox="1">
            <a:spLocks/>
          </p:cNvSpPr>
          <p:nvPr/>
        </p:nvSpPr>
        <p:spPr>
          <a:xfrm>
            <a:off x="2438401" y="4189078"/>
            <a:ext cx="4235115" cy="6976228"/>
          </a:xfrm>
          <a:prstGeom prst="rect">
            <a:avLst/>
          </a:prstGeom>
          <a:noFill/>
        </p:spPr>
        <p:txBody>
          <a:bodyPr vert="horz" lIns="0" tIns="45720" rIns="0" bIns="45720" rtlCol="0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5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</a:pPr>
            <a:r>
              <a:rPr lang="ja-JP" sz="3200" dirty="0">
                <a:latin typeface="Community" panose="02000303040000020003" pitchFamily="50" charset="0"/>
                <a:ea typeface="Meiryo" charset="0"/>
                <a:cs typeface="Source Sans Pro" charset="0"/>
              </a:rPr>
              <a:t>主人公が現れ、冒険の旅に呼び寄せられます。主人公はそれに応じ、旅の</a:t>
            </a:r>
            <a:r>
              <a:rPr lang="ja-JP" altLang="en-US" sz="3200" dirty="0">
                <a:latin typeface="Community" panose="02000303040000020003" pitchFamily="50" charset="0"/>
                <a:ea typeface="Meiryo" charset="0"/>
                <a:cs typeface="Source Sans Pro" charset="0"/>
              </a:rPr>
              <a:t>ところどころ</a:t>
            </a:r>
            <a:r>
              <a:rPr lang="ja-JP" sz="3200" dirty="0">
                <a:latin typeface="Community" panose="02000303040000020003" pitchFamily="50" charset="0"/>
                <a:ea typeface="Meiryo" charset="0"/>
                <a:cs typeface="Source Sans Pro" charset="0"/>
              </a:rPr>
              <a:t>で超自然的な力に助けられます。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76372AB-75CA-431B-BABA-CAC3D55FAAE6}"/>
              </a:ext>
            </a:extLst>
          </p:cNvPr>
          <p:cNvSpPr txBox="1">
            <a:spLocks/>
          </p:cNvSpPr>
          <p:nvPr/>
        </p:nvSpPr>
        <p:spPr>
          <a:xfrm>
            <a:off x="7451560" y="3481637"/>
            <a:ext cx="4170946" cy="72139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5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600"/>
              </a:spcAft>
              <a:buClr>
                <a:schemeClr val="tx2"/>
              </a:buClr>
            </a:pPr>
            <a:r>
              <a:rPr lang="ja-JP" sz="4000" dirty="0">
                <a:solidFill>
                  <a:schemeClr val="accent1"/>
                </a:solidFill>
                <a:latin typeface="Community Light" panose="02000303040000020003" pitchFamily="50" charset="0"/>
                <a:ea typeface="Meiryo" charset="0"/>
                <a:cs typeface="Source Sans Pro Semibold" charset="0"/>
              </a:rPr>
              <a:t>2.</a:t>
            </a:r>
            <a:r>
              <a:rPr lang="en-US" altLang="ja-JP" sz="4000" dirty="0">
                <a:solidFill>
                  <a:schemeClr val="accent1"/>
                </a:solidFill>
                <a:latin typeface="Community Light" panose="02000303040000020003" pitchFamily="50" charset="0"/>
                <a:ea typeface="Meiryo" charset="0"/>
                <a:cs typeface="Source Sans Pro Semibold" charset="0"/>
              </a:rPr>
              <a:t> </a:t>
            </a:r>
            <a:r>
              <a:rPr lang="ja-JP" sz="4000" dirty="0">
                <a:solidFill>
                  <a:schemeClr val="accent1"/>
                </a:solidFill>
                <a:latin typeface="Community Light" panose="02000303040000020003" pitchFamily="50" charset="0"/>
                <a:ea typeface="Meiryo" charset="0"/>
                <a:cs typeface="Source Sans Pro Semibold" charset="0"/>
              </a:rPr>
              <a:t>衝突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9BC9B531-D91B-4F8C-930B-2178EFB586CC}"/>
              </a:ext>
            </a:extLst>
          </p:cNvPr>
          <p:cNvSpPr txBox="1">
            <a:spLocks/>
          </p:cNvSpPr>
          <p:nvPr/>
        </p:nvSpPr>
        <p:spPr>
          <a:xfrm>
            <a:off x="7451559" y="4181057"/>
            <a:ext cx="4235115" cy="6976228"/>
          </a:xfrm>
          <a:prstGeom prst="rect">
            <a:avLst/>
          </a:prstGeom>
          <a:noFill/>
        </p:spPr>
        <p:txBody>
          <a:bodyPr vert="horz" lIns="0" tIns="45720" rIns="0" bIns="45720" rtlCol="0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5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</a:pPr>
            <a:r>
              <a:rPr lang="ja-JP" sz="3200" dirty="0">
                <a:latin typeface="Community" panose="02000303040000020003" pitchFamily="50" charset="0"/>
                <a:ea typeface="Meiryo" charset="0"/>
                <a:cs typeface="Source Sans Pro" charset="0"/>
              </a:rPr>
              <a:t>主人公は限界を超え、これまでの人生に別れを告げます。数々の試練が待ち受ける未知の世界に飛び込み、次々と</a:t>
            </a:r>
            <a:r>
              <a:rPr lang="ja-JP" altLang="en-US" sz="3200" dirty="0">
                <a:latin typeface="Community" panose="02000303040000020003" pitchFamily="50" charset="0"/>
                <a:ea typeface="Meiryo" charset="0"/>
                <a:cs typeface="Source Sans Pro" charset="0"/>
              </a:rPr>
              <a:t>難問や</a:t>
            </a:r>
            <a:r>
              <a:rPr lang="ja-JP" sz="3200" dirty="0">
                <a:latin typeface="Community" panose="02000303040000020003" pitchFamily="50" charset="0"/>
                <a:ea typeface="Meiryo" charset="0"/>
                <a:cs typeface="Source Sans Pro" charset="0"/>
              </a:rPr>
              <a:t>課題に直面し、</a:t>
            </a:r>
            <a:r>
              <a:rPr lang="ja-JP" altLang="en-US" sz="3200" dirty="0">
                <a:latin typeface="Community" panose="02000303040000020003" pitchFamily="50" charset="0"/>
                <a:ea typeface="Meiryo" charset="0"/>
                <a:cs typeface="Source Sans Pro" charset="0"/>
              </a:rPr>
              <a:t>そこで自身の</a:t>
            </a:r>
            <a:r>
              <a:rPr lang="ja-JP" sz="3200" dirty="0">
                <a:latin typeface="Community" panose="02000303040000020003" pitchFamily="50" charset="0"/>
                <a:ea typeface="Meiryo" charset="0"/>
                <a:cs typeface="Source Sans Pro" charset="0"/>
              </a:rPr>
              <a:t>欠点</a:t>
            </a:r>
            <a:r>
              <a:rPr lang="ja-JP" altLang="en-US" sz="3200" dirty="0">
                <a:latin typeface="Community" panose="02000303040000020003" pitchFamily="50" charset="0"/>
                <a:ea typeface="Meiryo" charset="0"/>
                <a:cs typeface="Source Sans Pro" charset="0"/>
              </a:rPr>
              <a:t>が</a:t>
            </a:r>
            <a:r>
              <a:rPr lang="ja-JP" sz="3200" dirty="0">
                <a:latin typeface="Community" panose="02000303040000020003" pitchFamily="50" charset="0"/>
                <a:ea typeface="Meiryo" charset="0"/>
                <a:cs typeface="Source Sans Pro" charset="0"/>
              </a:rPr>
              <a:t>明らかになります。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667F73B-1208-4F54-922E-5A2E20C96E62}"/>
              </a:ext>
            </a:extLst>
          </p:cNvPr>
          <p:cNvSpPr txBox="1">
            <a:spLocks/>
          </p:cNvSpPr>
          <p:nvPr/>
        </p:nvSpPr>
        <p:spPr>
          <a:xfrm>
            <a:off x="12408571" y="3449553"/>
            <a:ext cx="4170946" cy="753480"/>
          </a:xfrm>
          <a:prstGeom prst="rect">
            <a:avLst/>
          </a:prstGeom>
          <a:noFill/>
        </p:spPr>
        <p:txBody>
          <a:bodyPr vert="horz" lIns="0" tIns="45720" rIns="0" bIns="45720" rtlCol="0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5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600"/>
              </a:spcAft>
              <a:buClr>
                <a:schemeClr val="tx2"/>
              </a:buClr>
            </a:pPr>
            <a:r>
              <a:rPr lang="ja-JP" sz="4000" dirty="0">
                <a:solidFill>
                  <a:schemeClr val="accent1"/>
                </a:solidFill>
                <a:latin typeface="Community Light" panose="02000303040000020003" pitchFamily="50" charset="0"/>
                <a:ea typeface="Meiryo" charset="0"/>
                <a:cs typeface="Source Sans Pro Semibold" charset="0"/>
              </a:rPr>
              <a:t>3.</a:t>
            </a:r>
            <a:r>
              <a:rPr lang="en-US" altLang="ja-JP" sz="4000" dirty="0">
                <a:solidFill>
                  <a:schemeClr val="accent1"/>
                </a:solidFill>
                <a:latin typeface="Community Light" panose="02000303040000020003" pitchFamily="50" charset="0"/>
                <a:ea typeface="Meiryo" charset="0"/>
                <a:cs typeface="Source Sans Pro Semibold" charset="0"/>
              </a:rPr>
              <a:t> </a:t>
            </a:r>
            <a:r>
              <a:rPr lang="ja-JP" sz="4000" dirty="0">
                <a:solidFill>
                  <a:schemeClr val="accent1"/>
                </a:solidFill>
                <a:latin typeface="Community Light" panose="02000303040000020003" pitchFamily="50" charset="0"/>
                <a:ea typeface="Meiryo" charset="0"/>
                <a:cs typeface="Source Sans Pro Semibold" charset="0"/>
              </a:rPr>
              <a:t>解決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894745A4-5C60-4959-AA43-E3C1E6C948CA}"/>
              </a:ext>
            </a:extLst>
          </p:cNvPr>
          <p:cNvSpPr txBox="1">
            <a:spLocks/>
          </p:cNvSpPr>
          <p:nvPr/>
        </p:nvSpPr>
        <p:spPr>
          <a:xfrm>
            <a:off x="12408570" y="4148972"/>
            <a:ext cx="4235115" cy="6976228"/>
          </a:xfrm>
          <a:prstGeom prst="rect">
            <a:avLst/>
          </a:prstGeom>
          <a:noFill/>
        </p:spPr>
        <p:txBody>
          <a:bodyPr vert="horz" lIns="0" tIns="45720" rIns="0" bIns="45720" rtlCol="0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5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</a:pPr>
            <a:r>
              <a:rPr lang="ja-JP" sz="3200" dirty="0">
                <a:latin typeface="Community" panose="02000303040000020003" pitchFamily="50" charset="0"/>
                <a:ea typeface="Meiryo" charset="0"/>
                <a:cs typeface="Source Sans Pro" charset="0"/>
              </a:rPr>
              <a:t>最終的に勝利を収めますが、ひどい犠牲や瀕死の危機に直面します。しかし旅の終わりには報酬があります。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191181A-B45B-4D22-90FA-3E9FAD838784}"/>
              </a:ext>
            </a:extLst>
          </p:cNvPr>
          <p:cNvSpPr txBox="1">
            <a:spLocks/>
          </p:cNvSpPr>
          <p:nvPr/>
        </p:nvSpPr>
        <p:spPr>
          <a:xfrm>
            <a:off x="17453813" y="3441532"/>
            <a:ext cx="4170946" cy="697332"/>
          </a:xfrm>
          <a:prstGeom prst="rect">
            <a:avLst/>
          </a:prstGeom>
          <a:noFill/>
        </p:spPr>
        <p:txBody>
          <a:bodyPr vert="horz" lIns="0" tIns="45720" rIns="0" bIns="45720" rtlCol="0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5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600"/>
              </a:spcAft>
              <a:buClr>
                <a:schemeClr val="tx2"/>
              </a:buClr>
            </a:pPr>
            <a:r>
              <a:rPr lang="ja-JP" sz="4000" dirty="0">
                <a:solidFill>
                  <a:schemeClr val="accent1"/>
                </a:solidFill>
                <a:latin typeface="Community Light" panose="02000303040000020003" pitchFamily="50" charset="0"/>
                <a:ea typeface="Meiryo" charset="0"/>
                <a:cs typeface="Source Sans Pro Semibold" charset="0"/>
              </a:rPr>
              <a:t>4.</a:t>
            </a:r>
            <a:r>
              <a:rPr lang="en-US" altLang="ja-JP" sz="4000" dirty="0">
                <a:solidFill>
                  <a:schemeClr val="accent1"/>
                </a:solidFill>
                <a:latin typeface="Community Light" panose="02000303040000020003" pitchFamily="50" charset="0"/>
                <a:ea typeface="Meiryo" charset="0"/>
                <a:cs typeface="Source Sans Pro Semibold" charset="0"/>
              </a:rPr>
              <a:t> </a:t>
            </a:r>
            <a:r>
              <a:rPr lang="ja-JP" sz="4000" dirty="0">
                <a:solidFill>
                  <a:schemeClr val="accent1"/>
                </a:solidFill>
                <a:latin typeface="Community Light" panose="02000303040000020003" pitchFamily="50" charset="0"/>
                <a:ea typeface="Meiryo" charset="0"/>
                <a:cs typeface="Source Sans Pro Semibold" charset="0"/>
              </a:rPr>
              <a:t>変化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D8A3CA78-E300-4FAC-B329-811208E241A1}"/>
              </a:ext>
            </a:extLst>
          </p:cNvPr>
          <p:cNvSpPr txBox="1">
            <a:spLocks/>
          </p:cNvSpPr>
          <p:nvPr/>
        </p:nvSpPr>
        <p:spPr>
          <a:xfrm>
            <a:off x="17453812" y="4140951"/>
            <a:ext cx="4235115" cy="6976228"/>
          </a:xfrm>
          <a:prstGeom prst="rect">
            <a:avLst/>
          </a:prstGeom>
          <a:noFill/>
        </p:spPr>
        <p:txBody>
          <a:bodyPr vert="horz" lIns="0" tIns="45720" rIns="0" bIns="45720" rtlCol="0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5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</a:pPr>
            <a:r>
              <a:rPr lang="ja-JP" sz="3200" dirty="0">
                <a:latin typeface="Community" panose="02000303040000020003" pitchFamily="50" charset="0"/>
                <a:ea typeface="Meiryo" charset="0"/>
                <a:cs typeface="Source Sans Pro" charset="0"/>
              </a:rPr>
              <a:t>主人公は家に帰り、経験と自己実現の積み重ねにより、自分自身が変化したことに気</a:t>
            </a:r>
            <a:r>
              <a:rPr lang="ja-JP" altLang="en-US" sz="3200" dirty="0">
                <a:latin typeface="Community" panose="02000303040000020003" pitchFamily="50" charset="0"/>
                <a:ea typeface="Meiryo" charset="0"/>
                <a:cs typeface="Source Sans Pro" charset="0"/>
              </a:rPr>
              <a:t>づきま</a:t>
            </a:r>
            <a:r>
              <a:rPr lang="ja-JP" sz="3200" dirty="0">
                <a:latin typeface="Community" panose="02000303040000020003" pitchFamily="50" charset="0"/>
                <a:ea typeface="Meiryo" charset="0"/>
                <a:cs typeface="Source Sans Pro" charset="0"/>
              </a:rPr>
              <a:t>す。</a:t>
            </a:r>
          </a:p>
        </p:txBody>
      </p:sp>
    </p:spTree>
    <p:extLst>
      <p:ext uri="{BB962C8B-B14F-4D97-AF65-F5344CB8AC3E}">
        <p14:creationId xmlns:p14="http://schemas.microsoft.com/office/powerpoint/2010/main" val="78847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F9EA8B-37E4-7E47-870D-7AFE8B312A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52733" y="4769923"/>
            <a:ext cx="15481708" cy="3737591"/>
          </a:xfrm>
        </p:spPr>
        <p:txBody>
          <a:bodyPr>
            <a:normAutofit fontScale="90000"/>
          </a:bodyPr>
          <a:lstStyle/>
          <a:p>
            <a:pPr algn="ctr" defTabSz="1828526">
              <a:lnSpc>
                <a:spcPct val="100000"/>
              </a:lnSpc>
            </a:pPr>
            <a:r>
              <a:rPr lang="ja-JP" sz="8000" dirty="0">
                <a:solidFill>
                  <a:schemeClr val="bg1"/>
                </a:solidFill>
                <a:latin typeface="Community Light" panose="02000303040000020003" pitchFamily="50" charset="0"/>
                <a:ea typeface="Meiryo"/>
              </a:rPr>
              <a:t>「変革</a:t>
            </a:r>
            <a:r>
              <a:rPr lang="ja-JP" altLang="en-US" sz="8000" dirty="0">
                <a:solidFill>
                  <a:schemeClr val="bg1"/>
                </a:solidFill>
                <a:latin typeface="Community Light" panose="02000303040000020003" pitchFamily="50" charset="0"/>
                <a:ea typeface="Meiryo"/>
              </a:rPr>
              <a:t>しようとする考え方</a:t>
            </a:r>
            <a:r>
              <a:rPr lang="ja-JP" sz="8000" dirty="0">
                <a:solidFill>
                  <a:schemeClr val="bg1"/>
                </a:solidFill>
                <a:latin typeface="Community Light" panose="02000303040000020003" pitchFamily="50" charset="0"/>
                <a:ea typeface="Meiryo"/>
              </a:rPr>
              <a:t>を維持し</a:t>
            </a:r>
            <a:r>
              <a:rPr lang="ja-JP" altLang="en-US" sz="8000" dirty="0">
                <a:solidFill>
                  <a:schemeClr val="bg1"/>
                </a:solidFill>
                <a:latin typeface="Community Light" panose="02000303040000020003" pitchFamily="50" charset="0"/>
                <a:ea typeface="Meiryo"/>
              </a:rPr>
              <a:t>ながら</a:t>
            </a:r>
            <a:r>
              <a:rPr lang="ja-JP" sz="8000" dirty="0">
                <a:solidFill>
                  <a:schemeClr val="bg1"/>
                </a:solidFill>
                <a:latin typeface="Community Light" panose="02000303040000020003" pitchFamily="50" charset="0"/>
                <a:ea typeface="Meiryo"/>
              </a:rPr>
              <a:t>、</a:t>
            </a:r>
            <a:r>
              <a:rPr lang="ja-JP" altLang="en-US" sz="8000" dirty="0">
                <a:solidFill>
                  <a:schemeClr val="bg1"/>
                </a:solidFill>
                <a:latin typeface="Community Light" panose="02000303040000020003" pitchFamily="50" charset="0"/>
                <a:ea typeface="Meiryo"/>
              </a:rPr>
              <a:t>同時に自身が持つ</a:t>
            </a:r>
            <a:r>
              <a:rPr lang="ja-JP" sz="8000" dirty="0">
                <a:solidFill>
                  <a:schemeClr val="bg1"/>
                </a:solidFill>
                <a:latin typeface="Community Light" panose="02000303040000020003" pitchFamily="50" charset="0"/>
                <a:ea typeface="Meiryo"/>
              </a:rPr>
              <a:t>価値</a:t>
            </a:r>
            <a:r>
              <a:rPr lang="ja-JP" altLang="en-US" sz="8000" dirty="0">
                <a:solidFill>
                  <a:schemeClr val="bg1"/>
                </a:solidFill>
                <a:latin typeface="Community Light" panose="02000303040000020003" pitchFamily="50" charset="0"/>
                <a:ea typeface="Meiryo"/>
              </a:rPr>
              <a:t>観</a:t>
            </a:r>
            <a:r>
              <a:rPr lang="ja-JP" sz="8000" dirty="0">
                <a:solidFill>
                  <a:schemeClr val="bg1"/>
                </a:solidFill>
                <a:latin typeface="Community Light" panose="02000303040000020003" pitchFamily="50" charset="0"/>
                <a:ea typeface="Meiryo"/>
              </a:rPr>
              <a:t>に</a:t>
            </a:r>
            <a:r>
              <a:rPr lang="ja-JP" altLang="en-US" sz="8000" dirty="0">
                <a:solidFill>
                  <a:schemeClr val="bg1"/>
                </a:solidFill>
                <a:latin typeface="Community Light" panose="02000303040000020003" pitchFamily="50" charset="0"/>
                <a:ea typeface="Meiryo"/>
              </a:rPr>
              <a:t>も</a:t>
            </a:r>
            <a:r>
              <a:rPr lang="ja-JP" sz="8000" dirty="0">
                <a:solidFill>
                  <a:schemeClr val="bg1"/>
                </a:solidFill>
                <a:latin typeface="Community Light" panose="02000303040000020003" pitchFamily="50" charset="0"/>
                <a:ea typeface="Meiryo"/>
              </a:rPr>
              <a:t>忠実でなければなりません</a:t>
            </a:r>
            <a:r>
              <a:rPr lang="ja-JP" altLang="en-US" sz="8000" dirty="0">
                <a:solidFill>
                  <a:schemeClr val="bg1"/>
                </a:solidFill>
                <a:latin typeface="Community Light" panose="02000303040000020003" pitchFamily="50" charset="0"/>
                <a:ea typeface="Meiryo"/>
              </a:rPr>
              <a:t>。</a:t>
            </a:r>
            <a:r>
              <a:rPr lang="ja-JP" sz="8000" dirty="0">
                <a:solidFill>
                  <a:schemeClr val="bg1"/>
                </a:solidFill>
                <a:latin typeface="Community Light" panose="02000303040000020003" pitchFamily="50" charset="0"/>
                <a:ea typeface="Meiryo"/>
              </a:rPr>
              <a:t>」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F2D64-4DAB-A34D-BD11-59295B22679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389396" y="9193881"/>
            <a:ext cx="14104937" cy="958850"/>
          </a:xfrm>
        </p:spPr>
        <p:txBody>
          <a:bodyPr/>
          <a:lstStyle/>
          <a:p>
            <a:pPr algn="ctr"/>
            <a:r>
              <a:rPr lang="ja-JP" b="0" dirty="0">
                <a:solidFill>
                  <a:schemeClr val="bg1"/>
                </a:solidFill>
                <a:latin typeface="Community Light" panose="02000303040000020003" pitchFamily="50" charset="0"/>
                <a:ea typeface="Meiryo"/>
              </a:rPr>
              <a:t>Jeff Weiner</a:t>
            </a:r>
          </a:p>
        </p:txBody>
      </p:sp>
    </p:spTree>
    <p:extLst>
      <p:ext uri="{BB962C8B-B14F-4D97-AF65-F5344CB8AC3E}">
        <p14:creationId xmlns:p14="http://schemas.microsoft.com/office/powerpoint/2010/main" val="244918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DADBBA8-2002-4256-BC99-70644ADE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01000" y="5309935"/>
            <a:ext cx="3439637" cy="3438671"/>
          </a:xfrm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23D7F1-19E0-984D-B43E-5F2830B7C4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16201" y="1786362"/>
            <a:ext cx="20705126" cy="2522538"/>
          </a:xfrm>
        </p:spPr>
        <p:txBody>
          <a:bodyPr>
            <a:normAutofit/>
          </a:bodyPr>
          <a:lstStyle/>
          <a:p>
            <a:r>
              <a:rPr lang="ja-JP" altLang="en-US" sz="10700" dirty="0">
                <a:solidFill>
                  <a:schemeClr val="bg2"/>
                </a:solidFill>
                <a:latin typeface="Community Light" panose="02000303040000020003" pitchFamily="50" charset="0"/>
                <a:ea typeface="Meiryo"/>
              </a:rPr>
              <a:t>ご清聴</a:t>
            </a:r>
            <a:r>
              <a:rPr lang="ja-JP" sz="10700" dirty="0">
                <a:solidFill>
                  <a:schemeClr val="bg2"/>
                </a:solidFill>
                <a:latin typeface="Community Light" panose="02000303040000020003" pitchFamily="50" charset="0"/>
                <a:ea typeface="Meiryo"/>
              </a:rPr>
              <a:t>ありがとうございま</a:t>
            </a:r>
            <a:r>
              <a:rPr lang="ja-JP" altLang="en-US" sz="10700" dirty="0">
                <a:solidFill>
                  <a:schemeClr val="bg2"/>
                </a:solidFill>
                <a:latin typeface="Community Light" panose="02000303040000020003" pitchFamily="50" charset="0"/>
                <a:ea typeface="Meiryo"/>
              </a:rPr>
              <a:t>した。</a:t>
            </a:r>
            <a:endParaRPr lang="ja-JP" sz="22200" dirty="0">
              <a:solidFill>
                <a:schemeClr val="bg2"/>
              </a:solidFill>
              <a:latin typeface="Community Light" panose="02000303040000020003" pitchFamily="50" charset="0"/>
              <a:ea typeface="Meiryo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9D959B-051C-40B5-A58D-3F70E90127A4}"/>
              </a:ext>
            </a:extLst>
          </p:cNvPr>
          <p:cNvSpPr txBox="1">
            <a:spLocks/>
          </p:cNvSpPr>
          <p:nvPr/>
        </p:nvSpPr>
        <p:spPr>
          <a:xfrm>
            <a:off x="7345549" y="5899160"/>
            <a:ext cx="17041626" cy="2667326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 fontScale="92500"/>
          </a:bodyPr>
          <a:lstStyle>
            <a:lvl1pPr algn="l" defTabSz="1828800" rtl="0" eaLnBrk="1" latinLnBrk="0" hangingPunct="1">
              <a:lnSpc>
                <a:spcPts val="16560"/>
              </a:lnSpc>
              <a:spcBef>
                <a:spcPts val="2000"/>
              </a:spcBef>
              <a:buNone/>
              <a:defRPr lang="en-US" sz="13800" kern="1200" baseline="0" dirty="0" smtClean="0">
                <a:solidFill>
                  <a:schemeClr val="bg2"/>
                </a:solidFill>
                <a:latin typeface="Community Light" panose="02000303040000020003" pitchFamily="2" charset="0"/>
                <a:ea typeface="+mn-ea"/>
                <a:cs typeface="+mn-cs"/>
              </a:defRPr>
            </a:lvl1pPr>
          </a:lstStyle>
          <a:p>
            <a:pPr defTabSz="1828526">
              <a:lnSpc>
                <a:spcPct val="100000"/>
              </a:lnSpc>
            </a:pPr>
            <a:r>
              <a:rPr lang="ja-JP" altLang="en-US" sz="5600" dirty="0">
                <a:solidFill>
                  <a:schemeClr val="accent6"/>
                </a:solidFill>
                <a:latin typeface="Community Light" panose="02000303040000020003" pitchFamily="50" charset="0"/>
                <a:ea typeface="Meiryo"/>
              </a:rPr>
              <a:t>左側</a:t>
            </a:r>
            <a:r>
              <a:rPr lang="ja-JP" sz="5600" dirty="0">
                <a:solidFill>
                  <a:schemeClr val="accent6"/>
                </a:solidFill>
                <a:latin typeface="Community Light" panose="02000303040000020003" pitchFamily="50" charset="0"/>
                <a:ea typeface="Meiryo"/>
              </a:rPr>
              <a:t>にあなたの写真を挿入</a:t>
            </a:r>
            <a:r>
              <a:rPr lang="ja-JP" altLang="en-US" sz="5600" dirty="0">
                <a:solidFill>
                  <a:schemeClr val="accent6"/>
                </a:solidFill>
                <a:latin typeface="Community Light" panose="02000303040000020003" pitchFamily="50" charset="0"/>
                <a:ea typeface="Meiryo"/>
              </a:rPr>
              <a:t>します。</a:t>
            </a:r>
            <a:endParaRPr lang="ja-JP" sz="5600" dirty="0">
              <a:solidFill>
                <a:schemeClr val="accent6"/>
              </a:solidFill>
              <a:latin typeface="Community Light" panose="02000303040000020003" pitchFamily="50" charset="0"/>
              <a:ea typeface="Meiryo"/>
            </a:endParaRPr>
          </a:p>
          <a:p>
            <a:pPr defTabSz="1828526">
              <a:lnSpc>
                <a:spcPct val="100000"/>
              </a:lnSpc>
            </a:pPr>
            <a:r>
              <a:rPr lang="ja-JP" sz="5600" dirty="0">
                <a:solidFill>
                  <a:schemeClr val="accent6"/>
                </a:solidFill>
                <a:latin typeface="Community Light" panose="02000303040000020003" pitchFamily="50" charset="0"/>
                <a:ea typeface="Meiryo"/>
              </a:rPr>
              <a:t>ここに</a:t>
            </a:r>
            <a:r>
              <a:rPr lang="ja-JP" altLang="en-US" sz="5600" dirty="0">
                <a:solidFill>
                  <a:schemeClr val="accent6"/>
                </a:solidFill>
                <a:latin typeface="Community Light" panose="02000303040000020003" pitchFamily="50" charset="0"/>
                <a:ea typeface="Meiryo"/>
              </a:rPr>
              <a:t>あなたの名前や肩書、連絡先などを挿入します。</a:t>
            </a:r>
            <a:endParaRPr lang="ja-JP" sz="5600" dirty="0">
              <a:solidFill>
                <a:schemeClr val="accent6"/>
              </a:solidFill>
              <a:latin typeface="Community Light" panose="02000303040000020003" pitchFamily="50" charset="0"/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323763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D2677E-C490-244D-B797-EF3464C3CF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28427" y="3171610"/>
            <a:ext cx="12684868" cy="739262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8800" dirty="0">
                <a:solidFill>
                  <a:schemeClr val="bg2"/>
                </a:solidFill>
                <a:latin typeface="Community Light" panose="02000303040000020003" pitchFamily="50" charset="0"/>
                <a:ea typeface="Meiryo"/>
              </a:rPr>
              <a:t>つかみが大切です</a:t>
            </a:r>
            <a:br>
              <a:rPr lang="ja-JP" sz="8000" b="1" dirty="0">
                <a:latin typeface="Community Light" panose="02000303040000020003" pitchFamily="50" charset="0"/>
                <a:ea typeface="Meiryo"/>
              </a:rPr>
            </a:br>
            <a:r>
              <a:rPr lang="ja-JP" sz="6600" dirty="0">
                <a:solidFill>
                  <a:schemeClr val="accent6"/>
                </a:solidFill>
                <a:latin typeface="Community Light" panose="02000303040000020003" pitchFamily="50" charset="0"/>
                <a:ea typeface="Meiryo"/>
              </a:rPr>
              <a:t>どのようにすれば</a:t>
            </a:r>
            <a:r>
              <a:rPr lang="ja-JP" altLang="en-US" sz="6600" dirty="0">
                <a:solidFill>
                  <a:schemeClr val="accent6"/>
                </a:solidFill>
                <a:latin typeface="Community Light" panose="02000303040000020003" pitchFamily="50" charset="0"/>
                <a:ea typeface="Meiryo"/>
              </a:rPr>
              <a:t>、聴き</a:t>
            </a:r>
            <a:r>
              <a:rPr lang="ja-JP" altLang="en-US" dirty="0">
                <a:solidFill>
                  <a:schemeClr val="accent6"/>
                </a:solidFill>
                <a:latin typeface="Community Light" panose="02000303040000020003" pitchFamily="50" charset="0"/>
                <a:ea typeface="Meiryo"/>
              </a:rPr>
              <a:t>手は</a:t>
            </a:r>
            <a:r>
              <a:rPr lang="ja-JP" sz="6600" dirty="0">
                <a:solidFill>
                  <a:schemeClr val="accent6"/>
                </a:solidFill>
                <a:latin typeface="Community Light" panose="02000303040000020003" pitchFamily="50" charset="0"/>
                <a:ea typeface="Meiryo"/>
              </a:rPr>
              <a:t>あなた</a:t>
            </a:r>
            <a:r>
              <a:rPr lang="ja-JP" altLang="en-US" dirty="0">
                <a:solidFill>
                  <a:schemeClr val="accent6"/>
                </a:solidFill>
                <a:latin typeface="Community Light" panose="02000303040000020003" pitchFamily="50" charset="0"/>
                <a:ea typeface="Meiryo"/>
              </a:rPr>
              <a:t>が伝えること</a:t>
            </a:r>
            <a:r>
              <a:rPr lang="ja-JP" sz="6600" dirty="0">
                <a:solidFill>
                  <a:schemeClr val="accent6"/>
                </a:solidFill>
                <a:latin typeface="Community Light" panose="02000303040000020003" pitchFamily="50" charset="0"/>
                <a:ea typeface="Meiryo"/>
              </a:rPr>
              <a:t>に共感</a:t>
            </a:r>
            <a:r>
              <a:rPr lang="ja-JP" altLang="en-US" dirty="0">
                <a:solidFill>
                  <a:schemeClr val="accent6"/>
                </a:solidFill>
                <a:latin typeface="Community Light" panose="02000303040000020003" pitchFamily="50" charset="0"/>
                <a:ea typeface="Meiryo"/>
              </a:rPr>
              <a:t>す</a:t>
            </a:r>
            <a:r>
              <a:rPr lang="ja-JP" altLang="en-US" sz="6600" dirty="0">
                <a:solidFill>
                  <a:schemeClr val="accent6"/>
                </a:solidFill>
                <a:latin typeface="Community Light" panose="02000303040000020003" pitchFamily="50" charset="0"/>
                <a:ea typeface="Meiryo"/>
              </a:rPr>
              <a:t>るでしょう</a:t>
            </a:r>
            <a:r>
              <a:rPr lang="ja-JP" sz="6600" dirty="0">
                <a:solidFill>
                  <a:schemeClr val="accent6"/>
                </a:solidFill>
                <a:latin typeface="Community Light" panose="02000303040000020003" pitchFamily="50" charset="0"/>
                <a:ea typeface="Meiryo"/>
              </a:rPr>
              <a:t>か</a:t>
            </a:r>
            <a:r>
              <a:rPr lang="ja-JP" altLang="en-US" dirty="0">
                <a:solidFill>
                  <a:schemeClr val="accent6"/>
                </a:solidFill>
                <a:latin typeface="Community Light" panose="02000303040000020003" pitchFamily="50" charset="0"/>
                <a:ea typeface="Meiryo"/>
              </a:rPr>
              <a:t>。</a:t>
            </a:r>
            <a:r>
              <a:rPr lang="ja-JP" altLang="en-US" dirty="0">
                <a:solidFill>
                  <a:schemeClr val="accent6"/>
                </a:solidFill>
                <a:latin typeface="Community Light" panose="02000303040000020003" pitchFamily="50" charset="0"/>
              </a:rPr>
              <a:t>まずはどんな観客なのか</a:t>
            </a:r>
            <a:r>
              <a:rPr lang="ja-JP" altLang="ja-JP" dirty="0">
                <a:solidFill>
                  <a:schemeClr val="accent6"/>
                </a:solidFill>
                <a:latin typeface="Community Light" panose="02000303040000020003" pitchFamily="50" charset="0"/>
              </a:rPr>
              <a:t>把握</a:t>
            </a:r>
            <a:r>
              <a:rPr lang="ja-JP" altLang="en-US" dirty="0">
                <a:solidFill>
                  <a:schemeClr val="accent6"/>
                </a:solidFill>
                <a:latin typeface="Community Light" panose="02000303040000020003" pitchFamily="50" charset="0"/>
              </a:rPr>
              <a:t>しましょう。そして</a:t>
            </a:r>
            <a:r>
              <a:rPr lang="ja-JP" altLang="ja-JP" dirty="0">
                <a:solidFill>
                  <a:schemeClr val="accent6"/>
                </a:solidFill>
                <a:latin typeface="Community Light" panose="02000303040000020003" pitchFamily="50" charset="0"/>
              </a:rPr>
              <a:t>ユーモア</a:t>
            </a:r>
            <a:r>
              <a:rPr lang="ja-JP" altLang="en-US" dirty="0">
                <a:solidFill>
                  <a:schemeClr val="accent6"/>
                </a:solidFill>
                <a:latin typeface="Community Light" panose="02000303040000020003" pitchFamily="50" charset="0"/>
              </a:rPr>
              <a:t>やストーリー</a:t>
            </a:r>
            <a:r>
              <a:rPr lang="ja-JP" altLang="ja-JP" dirty="0">
                <a:solidFill>
                  <a:schemeClr val="accent6"/>
                </a:solidFill>
                <a:latin typeface="Community Light" panose="02000303040000020003" pitchFamily="50" charset="0"/>
              </a:rPr>
              <a:t>、サプライズ</a:t>
            </a:r>
            <a:r>
              <a:rPr lang="ja-JP" altLang="en-US" dirty="0">
                <a:solidFill>
                  <a:schemeClr val="accent6"/>
                </a:solidFill>
                <a:latin typeface="Community Light" panose="02000303040000020003" pitchFamily="50" charset="0"/>
              </a:rPr>
              <a:t>など</a:t>
            </a:r>
            <a:r>
              <a:rPr lang="ja-JP" altLang="ja-JP" dirty="0">
                <a:solidFill>
                  <a:schemeClr val="accent6"/>
                </a:solidFill>
                <a:latin typeface="Community Light" panose="02000303040000020003" pitchFamily="50" charset="0"/>
              </a:rPr>
              <a:t>で</a:t>
            </a:r>
            <a:r>
              <a:rPr lang="ja-JP" altLang="en-US" dirty="0">
                <a:solidFill>
                  <a:schemeClr val="accent6"/>
                </a:solidFill>
                <a:latin typeface="Community Light" panose="02000303040000020003" pitchFamily="50" charset="0"/>
              </a:rPr>
              <a:t>自らを</a:t>
            </a:r>
            <a:r>
              <a:rPr lang="ja-JP" altLang="ja-JP" dirty="0">
                <a:solidFill>
                  <a:schemeClr val="accent6"/>
                </a:solidFill>
                <a:latin typeface="Community Light" panose="02000303040000020003" pitchFamily="50" charset="0"/>
              </a:rPr>
              <a:t>アピール</a:t>
            </a:r>
            <a:r>
              <a:rPr lang="ja-JP" altLang="en-US" dirty="0">
                <a:solidFill>
                  <a:schemeClr val="accent6"/>
                </a:solidFill>
                <a:latin typeface="Community Light" panose="02000303040000020003" pitchFamily="50" charset="0"/>
              </a:rPr>
              <a:t>します</a:t>
            </a:r>
            <a:r>
              <a:rPr lang="ja-JP" sz="6600" dirty="0">
                <a:solidFill>
                  <a:schemeClr val="accent6"/>
                </a:solidFill>
                <a:latin typeface="Community Light" panose="02000303040000020003" pitchFamily="50" charset="0"/>
                <a:ea typeface="Meiryo"/>
              </a:rPr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13905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537C9F-E34C-EF44-AFB0-ECD058571C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2089" y="5543824"/>
            <a:ext cx="7339167" cy="1509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ja-JP" altLang="en-US" sz="8800" dirty="0">
                <a:solidFill>
                  <a:schemeClr val="bg2"/>
                </a:solidFill>
                <a:latin typeface="Community Light" panose="02000303040000020003" pitchFamily="50" charset="0"/>
                <a:ea typeface="Meiryo"/>
              </a:rPr>
              <a:t>解説のポイント</a:t>
            </a:r>
            <a:endParaRPr lang="ja-JP" sz="8800" dirty="0">
              <a:solidFill>
                <a:schemeClr val="bg2"/>
              </a:solidFill>
              <a:latin typeface="Community Light" panose="02000303040000020003" pitchFamily="50" charset="0"/>
              <a:ea typeface="Meiry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8566F8-D01C-47AA-AFDA-86190CA0F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04218" y="2340858"/>
            <a:ext cx="118872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sz="10000" dirty="0">
                <a:solidFill>
                  <a:schemeClr val="accent1"/>
                </a:solidFill>
                <a:latin typeface="Community Light" panose="02000303040000020003" pitchFamily="50" charset="0"/>
                <a:ea typeface="Meiryo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E967C3-1D5A-4938-BF2B-4F4B8A836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04218" y="5222499"/>
            <a:ext cx="118872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sz="10000">
                <a:solidFill>
                  <a:schemeClr val="accent1"/>
                </a:solidFill>
                <a:latin typeface="Community Light" panose="02000303040000020003" pitchFamily="50" charset="0"/>
                <a:ea typeface="Meiryo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B31A37-A8FD-412B-9D02-8FCE9DA8F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04218" y="8130601"/>
            <a:ext cx="118872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sz="10000">
                <a:solidFill>
                  <a:schemeClr val="accent1"/>
                </a:solidFill>
                <a:latin typeface="Community Light" panose="02000303040000020003" pitchFamily="50" charset="0"/>
                <a:ea typeface="Meiryo"/>
              </a:rPr>
              <a:t>3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E7FA6EB-F01F-4C37-8241-21EE8B0567BF}"/>
              </a:ext>
            </a:extLst>
          </p:cNvPr>
          <p:cNvSpPr txBox="1">
            <a:spLocks/>
          </p:cNvSpPr>
          <p:nvPr/>
        </p:nvSpPr>
        <p:spPr>
          <a:xfrm>
            <a:off x="10974390" y="2563604"/>
            <a:ext cx="9350958" cy="15437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000" kern="1200" baseline="0">
                <a:solidFill>
                  <a:schemeClr val="accent6"/>
                </a:solidFill>
                <a:latin typeface="Community Light" panose="02000303040000020003" pitchFamily="2" charset="0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Community Light" panose="02000303040000020003" pitchFamily="50" charset="0"/>
                <a:ea typeface="Meiryo"/>
              </a:rPr>
              <a:t>小論文</a:t>
            </a:r>
            <a:r>
              <a:rPr lang="ja-JP" dirty="0">
                <a:latin typeface="Community Light" panose="02000303040000020003" pitchFamily="50" charset="0"/>
                <a:ea typeface="Meiryo"/>
              </a:rPr>
              <a:t>の構造</a:t>
            </a:r>
            <a:r>
              <a:rPr lang="ja-JP" altLang="en-US" dirty="0">
                <a:latin typeface="Community Light" panose="02000303040000020003" pitchFamily="50" charset="0"/>
                <a:ea typeface="Meiryo"/>
              </a:rPr>
              <a:t>を使う</a:t>
            </a:r>
            <a:endParaRPr lang="ja-JP" dirty="0">
              <a:latin typeface="Community Light" panose="02000303040000020003" pitchFamily="50" charset="0"/>
              <a:ea typeface="Meiryo"/>
            </a:endParaRP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78CB2F9B-79CB-4020-A0B6-87D410CF0F72}"/>
              </a:ext>
            </a:extLst>
          </p:cNvPr>
          <p:cNvSpPr txBox="1">
            <a:spLocks/>
          </p:cNvSpPr>
          <p:nvPr/>
        </p:nvSpPr>
        <p:spPr>
          <a:xfrm>
            <a:off x="10974389" y="5446974"/>
            <a:ext cx="9726071" cy="1543730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000" kern="1200" baseline="0">
                <a:solidFill>
                  <a:schemeClr val="accent6"/>
                </a:solidFill>
                <a:latin typeface="Community Light" panose="02000303040000020003" pitchFamily="2" charset="0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Community Light" panose="02000303040000020003" pitchFamily="50" charset="0"/>
                <a:ea typeface="Meiryo"/>
              </a:rPr>
              <a:t>対立をどう</a:t>
            </a:r>
            <a:r>
              <a:rPr lang="ja-JP" dirty="0">
                <a:latin typeface="Community Light" panose="02000303040000020003" pitchFamily="50" charset="0"/>
                <a:ea typeface="Meiryo"/>
              </a:rPr>
              <a:t>解決</a:t>
            </a:r>
            <a:r>
              <a:rPr lang="ja-JP" altLang="en-US" dirty="0">
                <a:latin typeface="Community Light" panose="02000303040000020003" pitchFamily="50" charset="0"/>
                <a:ea typeface="Meiryo"/>
              </a:rPr>
              <a:t>したかを語る</a:t>
            </a:r>
            <a:endParaRPr lang="en-US" altLang="ja-JP" dirty="0">
              <a:latin typeface="Community Light" panose="02000303040000020003" pitchFamily="50" charset="0"/>
              <a:ea typeface="Meiryo"/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79780B7E-A5D6-4B53-B552-910A16430762}"/>
              </a:ext>
            </a:extLst>
          </p:cNvPr>
          <p:cNvSpPr txBox="1">
            <a:spLocks/>
          </p:cNvSpPr>
          <p:nvPr/>
        </p:nvSpPr>
        <p:spPr>
          <a:xfrm>
            <a:off x="10974389" y="8337304"/>
            <a:ext cx="10718292" cy="1543730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000" kern="1200" baseline="0">
                <a:solidFill>
                  <a:schemeClr val="accent6"/>
                </a:solidFill>
                <a:latin typeface="Community Light" panose="02000303040000020003" pitchFamily="2" charset="0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Community Light" panose="02000303040000020003" pitchFamily="50" charset="0"/>
                <a:ea typeface="Meiryo"/>
              </a:rPr>
              <a:t>主人公の成長物語のように語る</a:t>
            </a:r>
            <a:endParaRPr lang="ja-JP" dirty="0">
              <a:latin typeface="Community Light" panose="02000303040000020003" pitchFamily="50" charset="0"/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202942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DB8F19BF-9FAA-48F2-B145-C2E2BB74ABA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719" r="719"/>
          <a:stretch>
            <a:fillRect/>
          </a:stretch>
        </p:blipFill>
        <p:spPr/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379B20A6-5839-48FC-9057-CA723439495F}"/>
              </a:ext>
            </a:extLst>
          </p:cNvPr>
          <p:cNvSpPr txBox="1">
            <a:spLocks/>
          </p:cNvSpPr>
          <p:nvPr/>
        </p:nvSpPr>
        <p:spPr>
          <a:xfrm>
            <a:off x="1392079" y="4176750"/>
            <a:ext cx="9585892" cy="133149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baseline="0">
                <a:solidFill>
                  <a:srgbClr val="915907"/>
                </a:solidFill>
                <a:latin typeface="Community Light" panose="02000303040000020003" pitchFamily="2" charset="0"/>
                <a:ea typeface="+mj-ea"/>
                <a:cs typeface="+mj-cs"/>
              </a:defRPr>
            </a:lvl1pPr>
          </a:lstStyle>
          <a:p>
            <a:r>
              <a:rPr lang="ja-JP" altLang="en-US" sz="8800" dirty="0">
                <a:solidFill>
                  <a:schemeClr val="bg2"/>
                </a:solidFill>
                <a:latin typeface="Community Light" panose="02000303040000020003" pitchFamily="50" charset="0"/>
                <a:ea typeface="Meiryo"/>
              </a:rPr>
              <a:t>小論文</a:t>
            </a:r>
            <a:r>
              <a:rPr lang="ja-JP" sz="8800" dirty="0">
                <a:solidFill>
                  <a:schemeClr val="bg2"/>
                </a:solidFill>
                <a:latin typeface="Community Light" panose="02000303040000020003" pitchFamily="50" charset="0"/>
                <a:ea typeface="Meiryo"/>
              </a:rPr>
              <a:t>の構造</a:t>
            </a:r>
            <a:r>
              <a:rPr lang="ja-JP" altLang="en-US" sz="8800" dirty="0">
                <a:solidFill>
                  <a:schemeClr val="bg2"/>
                </a:solidFill>
                <a:latin typeface="Community Light" panose="02000303040000020003" pitchFamily="50" charset="0"/>
                <a:ea typeface="Meiryo"/>
              </a:rPr>
              <a:t>を使う</a:t>
            </a:r>
            <a:endParaRPr lang="en-US" altLang="ja-JP" sz="8800" dirty="0">
              <a:solidFill>
                <a:schemeClr val="bg2"/>
              </a:solidFill>
              <a:latin typeface="Community Light" panose="02000303040000020003" pitchFamily="50" charset="0"/>
              <a:ea typeface="Meiryo"/>
            </a:endParaRPr>
          </a:p>
          <a:p>
            <a:endParaRPr lang="en-US" altLang="ja-JP" sz="8800" dirty="0">
              <a:solidFill>
                <a:schemeClr val="bg2"/>
              </a:solidFill>
              <a:latin typeface="Community Light" panose="02000303040000020003" pitchFamily="50" charset="0"/>
              <a:ea typeface="Meiryo"/>
            </a:endParaRP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5866E489-35B4-426D-AE9C-B58EAD264020}"/>
              </a:ext>
            </a:extLst>
          </p:cNvPr>
          <p:cNvSpPr txBox="1">
            <a:spLocks/>
          </p:cNvSpPr>
          <p:nvPr/>
        </p:nvSpPr>
        <p:spPr>
          <a:xfrm>
            <a:off x="1493503" y="5709300"/>
            <a:ext cx="9383044" cy="2142409"/>
          </a:xfrm>
          <a:prstGeom prst="rect">
            <a:avLst/>
          </a:prstGeom>
        </p:spPr>
        <p:txBody>
          <a:bodyPr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5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526">
              <a:lnSpc>
                <a:spcPct val="100000"/>
              </a:lnSpc>
            </a:pPr>
            <a:r>
              <a:rPr lang="ja-JP" altLang="en-US" sz="5400" dirty="0">
                <a:solidFill>
                  <a:schemeClr val="accent6"/>
                </a:solidFill>
                <a:latin typeface="Community Light" panose="02000303040000020003" pitchFamily="50" charset="0"/>
                <a:ea typeface="Meiryo"/>
              </a:rPr>
              <a:t>ライティングで用いる</a:t>
            </a:r>
            <a:r>
              <a:rPr lang="ja-JP" sz="5400" dirty="0">
                <a:solidFill>
                  <a:schemeClr val="accent6"/>
                </a:solidFill>
                <a:latin typeface="Community Light" panose="02000303040000020003" pitchFamily="50" charset="0"/>
                <a:ea typeface="Meiryo"/>
              </a:rPr>
              <a:t>基本的な</a:t>
            </a:r>
            <a:r>
              <a:rPr lang="ja-JP" altLang="en-US" sz="5400" dirty="0">
                <a:solidFill>
                  <a:schemeClr val="accent6"/>
                </a:solidFill>
                <a:latin typeface="Community Light" panose="02000303040000020003" pitchFamily="50" charset="0"/>
                <a:ea typeface="Meiryo"/>
              </a:rPr>
              <a:t>論文</a:t>
            </a:r>
            <a:r>
              <a:rPr lang="ja-JP" sz="5400" dirty="0">
                <a:solidFill>
                  <a:schemeClr val="accent6"/>
                </a:solidFill>
                <a:latin typeface="Community Light" panose="02000303040000020003" pitchFamily="50" charset="0"/>
                <a:ea typeface="Meiryo"/>
              </a:rPr>
              <a:t>構成を</a:t>
            </a:r>
            <a:r>
              <a:rPr lang="ja-JP" altLang="en-US" sz="5400" dirty="0">
                <a:solidFill>
                  <a:schemeClr val="accent6"/>
                </a:solidFill>
                <a:latin typeface="Community Light" panose="02000303040000020003" pitchFamily="50" charset="0"/>
                <a:ea typeface="Meiryo"/>
              </a:rPr>
              <a:t>利用</a:t>
            </a:r>
            <a:r>
              <a:rPr lang="ja-JP" sz="5400" dirty="0">
                <a:solidFill>
                  <a:schemeClr val="accent6"/>
                </a:solidFill>
                <a:latin typeface="Community Light" panose="02000303040000020003" pitchFamily="50" charset="0"/>
                <a:ea typeface="Meiryo"/>
              </a:rPr>
              <a:t>して、プレゼンテーションを</a:t>
            </a:r>
            <a:r>
              <a:rPr lang="ja-JP" altLang="en-US" sz="5400" dirty="0">
                <a:solidFill>
                  <a:schemeClr val="accent6"/>
                </a:solidFill>
                <a:latin typeface="Community Light" panose="02000303040000020003" pitchFamily="50" charset="0"/>
                <a:ea typeface="Meiryo"/>
              </a:rPr>
              <a:t>始めましょう</a:t>
            </a:r>
            <a:r>
              <a:rPr lang="ja-JP" sz="5400" dirty="0">
                <a:solidFill>
                  <a:schemeClr val="accent6"/>
                </a:solidFill>
                <a:latin typeface="Community Light" panose="02000303040000020003" pitchFamily="50" charset="0"/>
                <a:ea typeface="Meiryo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2232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187BAC-77F9-F04B-8FD8-10CE0DF563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8224" y="545433"/>
            <a:ext cx="21337374" cy="890222"/>
          </a:xfrm>
        </p:spPr>
        <p:txBody>
          <a:bodyPr>
            <a:noAutofit/>
          </a:bodyPr>
          <a:lstStyle/>
          <a:p>
            <a:r>
              <a:rPr lang="ja-JP" altLang="en-US" sz="6000" dirty="0">
                <a:solidFill>
                  <a:schemeClr val="bg2"/>
                </a:solidFill>
                <a:latin typeface="Community Light" panose="02000303040000020003" pitchFamily="50" charset="0"/>
                <a:ea typeface="Meiryo"/>
              </a:rPr>
              <a:t>小論文</a:t>
            </a:r>
            <a:r>
              <a:rPr lang="ja-JP" sz="6000" dirty="0">
                <a:solidFill>
                  <a:schemeClr val="bg2"/>
                </a:solidFill>
                <a:latin typeface="Community Light" panose="02000303040000020003" pitchFamily="50" charset="0"/>
                <a:ea typeface="Meiryo"/>
              </a:rPr>
              <a:t>の構造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FEC78B-003E-1E4C-BC3E-C0092930B94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21906" y="1563039"/>
            <a:ext cx="21337375" cy="699478"/>
          </a:xfrm>
        </p:spPr>
        <p:txBody>
          <a:bodyPr>
            <a:normAutofit lnSpcReduction="10000"/>
          </a:bodyPr>
          <a:lstStyle/>
          <a:p>
            <a:r>
              <a:rPr lang="ja-JP" sz="4400" dirty="0">
                <a:latin typeface="Community Light" panose="02000303040000020003" pitchFamily="50" charset="0"/>
                <a:ea typeface="Meiryo"/>
              </a:rPr>
              <a:t>ライティングの基本的な構成要素を</a:t>
            </a:r>
            <a:r>
              <a:rPr lang="ja-JP" altLang="en-US" sz="4400" dirty="0">
                <a:latin typeface="Community Light" panose="02000303040000020003" pitchFamily="50" charset="0"/>
                <a:ea typeface="Meiryo"/>
              </a:rPr>
              <a:t>利用します。</a:t>
            </a:r>
            <a:endParaRPr lang="ja-JP" sz="4400" dirty="0">
              <a:latin typeface="Community Light" panose="02000303040000020003" pitchFamily="50" charset="0"/>
              <a:ea typeface="Meiryo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81E8BE-1894-1F49-9E50-849F39F5109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075832" y="3383061"/>
            <a:ext cx="5775731" cy="1266825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  <a:buClr>
                <a:schemeClr val="tx2"/>
              </a:buClr>
            </a:pPr>
            <a:r>
              <a:rPr lang="ja-JP" sz="5000" dirty="0">
                <a:solidFill>
                  <a:schemeClr val="accent1"/>
                </a:solidFill>
                <a:latin typeface="Community Light" panose="02000303040000020003" pitchFamily="50" charset="0"/>
                <a:ea typeface="Meiryo" charset="0"/>
                <a:cs typeface="Source Sans Pro Semibold" charset="0"/>
              </a:rPr>
              <a:t>1.</a:t>
            </a:r>
            <a:r>
              <a:rPr lang="en-US" altLang="ja-JP" sz="5000" dirty="0">
                <a:solidFill>
                  <a:schemeClr val="accent1"/>
                </a:solidFill>
                <a:latin typeface="Community Light" panose="02000303040000020003" pitchFamily="50" charset="0"/>
                <a:ea typeface="Meiryo" charset="0"/>
                <a:cs typeface="Source Sans Pro Semibold" charset="0"/>
              </a:rPr>
              <a:t> </a:t>
            </a:r>
            <a:r>
              <a:rPr lang="ja-JP" sz="5000" dirty="0">
                <a:solidFill>
                  <a:schemeClr val="accent1"/>
                </a:solidFill>
                <a:latin typeface="Community Light" panose="02000303040000020003" pitchFamily="50" charset="0"/>
                <a:ea typeface="Meiryo" charset="0"/>
                <a:cs typeface="Source Sans Pro Semibold" charset="0"/>
              </a:rPr>
              <a:t>開始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C8BD64-5BCD-3448-92BA-606B28117E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158204" y="4933493"/>
            <a:ext cx="5725443" cy="6439181"/>
          </a:xfrm>
        </p:spPr>
        <p:txBody>
          <a:bodyPr/>
          <a:lstStyle/>
          <a:p>
            <a:pPr marL="0" indent="0" defTabSz="45720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None/>
            </a:pPr>
            <a:r>
              <a:rPr lang="ja-JP" sz="4400" dirty="0">
                <a:latin typeface="Community Semibold" panose="02000703040000020003" pitchFamily="50" charset="0"/>
                <a:ea typeface="Meiryo" charset="0"/>
                <a:cs typeface="Source Sans Pro" charset="0"/>
              </a:rPr>
              <a:t>はじめに</a:t>
            </a:r>
          </a:p>
          <a:p>
            <a:pPr marL="285750" indent="-285750" defTabSz="45720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SzPct val="66000"/>
              <a:buFont typeface="Arial" charset="0"/>
              <a:buChar char="•"/>
            </a:pPr>
            <a:r>
              <a:rPr lang="ja-JP" sz="3800" dirty="0">
                <a:latin typeface="Community Light" panose="02000303040000020003" pitchFamily="50" charset="0"/>
                <a:ea typeface="Meiryo" charset="0"/>
                <a:cs typeface="Source Sans Pro" charset="0"/>
              </a:rPr>
              <a:t>トピック</a:t>
            </a:r>
            <a:r>
              <a:rPr lang="ja-JP" altLang="en-US" sz="3800" dirty="0">
                <a:latin typeface="Community Light" panose="02000303040000020003" pitchFamily="50" charset="0"/>
                <a:ea typeface="Meiryo" charset="0"/>
                <a:cs typeface="Source Sans Pro" charset="0"/>
              </a:rPr>
              <a:t>や話す内容</a:t>
            </a:r>
            <a:r>
              <a:rPr lang="ja-JP" sz="3800" dirty="0">
                <a:latin typeface="Community Light" panose="02000303040000020003" pitchFamily="50" charset="0"/>
                <a:ea typeface="Meiryo" charset="0"/>
                <a:cs typeface="Source Sans Pro" charset="0"/>
              </a:rPr>
              <a:t>を紹介する</a:t>
            </a:r>
          </a:p>
          <a:p>
            <a:pPr marL="285750" indent="-285750" defTabSz="45720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SzPct val="66000"/>
              <a:buFont typeface="Arial" charset="0"/>
              <a:buChar char="•"/>
            </a:pPr>
            <a:r>
              <a:rPr lang="ja-JP" altLang="en-US" sz="3800" dirty="0">
                <a:latin typeface="Community Light" panose="02000303040000020003" pitchFamily="50" charset="0"/>
                <a:ea typeface="Meiryo" charset="0"/>
                <a:cs typeface="Source Sans Pro" charset="0"/>
              </a:rPr>
              <a:t>論点</a:t>
            </a:r>
            <a:r>
              <a:rPr lang="ja-JP" sz="3800" dirty="0">
                <a:latin typeface="Community Light" panose="02000303040000020003" pitchFamily="50" charset="0"/>
                <a:ea typeface="Meiryo" charset="0"/>
                <a:cs typeface="Source Sans Pro" charset="0"/>
              </a:rPr>
              <a:t>を述べる</a:t>
            </a:r>
          </a:p>
          <a:p>
            <a:pPr marL="285750" indent="-285750" defTabSz="45720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SzPct val="66000"/>
              <a:buFont typeface="Arial" charset="0"/>
              <a:buChar char="•"/>
            </a:pPr>
            <a:r>
              <a:rPr lang="ja-JP" sz="3800" dirty="0">
                <a:latin typeface="Community Light" panose="02000303040000020003" pitchFamily="50" charset="0"/>
                <a:ea typeface="Meiryo" charset="0"/>
                <a:cs typeface="Source Sans Pro" charset="0"/>
              </a:rPr>
              <a:t>要点を概説する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44CEFB-B4B7-CB46-B3AB-2A02AB3CFED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439158" y="3383061"/>
            <a:ext cx="5775731" cy="1266825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  <a:buClr>
                <a:schemeClr val="tx2"/>
              </a:buClr>
            </a:pPr>
            <a:r>
              <a:rPr lang="ja-JP" sz="5000" dirty="0">
                <a:solidFill>
                  <a:schemeClr val="accent1"/>
                </a:solidFill>
                <a:latin typeface="Community Light" panose="02000303040000020003" pitchFamily="50" charset="0"/>
                <a:ea typeface="Meiryo" charset="0"/>
                <a:cs typeface="Source Sans Pro Semibold" charset="0"/>
              </a:rPr>
              <a:t>2.</a:t>
            </a:r>
            <a:r>
              <a:rPr lang="en-US" altLang="ja-JP" sz="5000" dirty="0">
                <a:solidFill>
                  <a:schemeClr val="accent1"/>
                </a:solidFill>
                <a:latin typeface="Community Light" panose="02000303040000020003" pitchFamily="50" charset="0"/>
                <a:ea typeface="Meiryo" charset="0"/>
                <a:cs typeface="Source Sans Pro Semibold" charset="0"/>
              </a:rPr>
              <a:t> </a:t>
            </a:r>
            <a:r>
              <a:rPr lang="ja-JP" sz="5000" dirty="0">
                <a:solidFill>
                  <a:schemeClr val="accent1"/>
                </a:solidFill>
                <a:latin typeface="Community Light" panose="02000303040000020003" pitchFamily="50" charset="0"/>
                <a:ea typeface="Meiryo" charset="0"/>
                <a:cs typeface="Source Sans Pro Semibold" charset="0"/>
              </a:rPr>
              <a:t>中間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4821CE-B604-754C-9CC3-0C12392B6A8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6646597" y="3383061"/>
            <a:ext cx="5775731" cy="1266825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  <a:buClr>
                <a:schemeClr val="tx2"/>
              </a:buClr>
            </a:pPr>
            <a:r>
              <a:rPr lang="ja-JP" sz="5000" dirty="0">
                <a:solidFill>
                  <a:schemeClr val="accent1"/>
                </a:solidFill>
                <a:latin typeface="Community Light" panose="02000303040000020003" pitchFamily="50" charset="0"/>
                <a:ea typeface="Meiryo" charset="0"/>
                <a:cs typeface="Source Sans Pro Semibold" charset="0"/>
              </a:rPr>
              <a:t>3.</a:t>
            </a:r>
            <a:r>
              <a:rPr lang="en-US" altLang="ja-JP" sz="5000" dirty="0">
                <a:solidFill>
                  <a:schemeClr val="accent1"/>
                </a:solidFill>
                <a:latin typeface="Community Light" panose="02000303040000020003" pitchFamily="50" charset="0"/>
                <a:ea typeface="Meiryo" charset="0"/>
                <a:cs typeface="Source Sans Pro Semibold" charset="0"/>
              </a:rPr>
              <a:t> </a:t>
            </a:r>
            <a:r>
              <a:rPr lang="ja-JP" sz="5000" dirty="0">
                <a:solidFill>
                  <a:schemeClr val="accent1"/>
                </a:solidFill>
                <a:latin typeface="Community Light" panose="02000303040000020003" pitchFamily="50" charset="0"/>
                <a:ea typeface="Meiryo" charset="0"/>
                <a:cs typeface="Source Sans Pro Semibold" charset="0"/>
              </a:rPr>
              <a:t>終了</a:t>
            </a:r>
          </a:p>
          <a:p>
            <a:endParaRPr lang="en-US" sz="5000" dirty="0">
              <a:solidFill>
                <a:schemeClr val="accent1"/>
              </a:solidFill>
              <a:latin typeface="Community Light" panose="02000303040000020003" pitchFamily="50" charset="0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DACF105-59AD-41A5-BCF8-C88FEB11A83B}"/>
              </a:ext>
            </a:extLst>
          </p:cNvPr>
          <p:cNvSpPr txBox="1">
            <a:spLocks/>
          </p:cNvSpPr>
          <p:nvPr/>
        </p:nvSpPr>
        <p:spPr>
          <a:xfrm>
            <a:off x="9545594" y="4957557"/>
            <a:ext cx="5979328" cy="6439181"/>
          </a:xfrm>
          <a:prstGeom prst="rect">
            <a:avLst/>
          </a:prstGeom>
          <a:noFill/>
        </p:spPr>
        <p:txBody>
          <a:bodyPr vert="horz" lIns="0" tIns="45720" rIns="0" bIns="45720" rtlCol="0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5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ja-JP" sz="4400" dirty="0">
                <a:latin typeface="Community Semibold" panose="02000703040000020003" pitchFamily="50" charset="0"/>
                <a:ea typeface="Meiryo" charset="0"/>
                <a:cs typeface="Source Sans Pro" charset="0"/>
              </a:rPr>
              <a:t>本文</a:t>
            </a:r>
          </a:p>
          <a:p>
            <a:pPr marL="285750" indent="-285750" defTabSz="45720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SzPct val="66000"/>
              <a:buFont typeface="Arial" charset="0"/>
              <a:buChar char="•"/>
            </a:pPr>
            <a:r>
              <a:rPr lang="ja-JP" sz="3800" dirty="0">
                <a:latin typeface="Community Light" panose="02000303040000020003" pitchFamily="50" charset="0"/>
                <a:ea typeface="Meiryo" charset="0"/>
                <a:cs typeface="Source Sans Pro" charset="0"/>
              </a:rPr>
              <a:t>議論を展開</a:t>
            </a:r>
            <a:r>
              <a:rPr lang="ja-JP" altLang="en-US" sz="3800" dirty="0">
                <a:latin typeface="Community Light" panose="02000303040000020003" pitchFamily="50" charset="0"/>
                <a:ea typeface="Meiryo" charset="0"/>
                <a:cs typeface="Source Sans Pro" charset="0"/>
              </a:rPr>
              <a:t>できそうなさまざまな</a:t>
            </a:r>
            <a:r>
              <a:rPr lang="ja-JP" sz="3800" dirty="0">
                <a:latin typeface="Community Light" panose="02000303040000020003" pitchFamily="50" charset="0"/>
                <a:ea typeface="Meiryo" charset="0"/>
                <a:cs typeface="Source Sans Pro" charset="0"/>
              </a:rPr>
              <a:t>アイデアを並べる</a:t>
            </a:r>
          </a:p>
          <a:p>
            <a:pPr marL="285750" indent="-285750" defTabSz="45720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SzPct val="66000"/>
              <a:buFont typeface="Arial" charset="0"/>
              <a:buChar char="•"/>
            </a:pPr>
            <a:r>
              <a:rPr lang="ja-JP" altLang="en-US" sz="3800" dirty="0">
                <a:latin typeface="Community Light" panose="02000303040000020003" pitchFamily="50" charset="0"/>
                <a:ea typeface="Meiryo" charset="0"/>
                <a:cs typeface="Source Sans Pro" charset="0"/>
              </a:rPr>
              <a:t>論点に対するベストなアイデア</a:t>
            </a:r>
            <a:r>
              <a:rPr lang="ja-JP" sz="3800" dirty="0">
                <a:latin typeface="Community Light" panose="02000303040000020003" pitchFamily="50" charset="0"/>
                <a:ea typeface="Meiryo" charset="0"/>
                <a:cs typeface="Source Sans Pro" charset="0"/>
              </a:rPr>
              <a:t>を</a:t>
            </a:r>
            <a:r>
              <a:rPr lang="ja-JP" altLang="en-US" sz="3800" dirty="0">
                <a:latin typeface="Community Light" panose="02000303040000020003" pitchFamily="50" charset="0"/>
                <a:ea typeface="Meiryo" charset="0"/>
                <a:cs typeface="Source Sans Pro" charset="0"/>
              </a:rPr>
              <a:t>ひと</a:t>
            </a:r>
            <a:r>
              <a:rPr lang="ja-JP" sz="3800" dirty="0">
                <a:latin typeface="Community Light" panose="02000303040000020003" pitchFamily="50" charset="0"/>
                <a:ea typeface="Meiryo" charset="0"/>
                <a:cs typeface="Source Sans Pro" charset="0"/>
              </a:rPr>
              <a:t>つ</a:t>
            </a:r>
            <a:r>
              <a:rPr lang="ja-JP" altLang="en-US" sz="3800" dirty="0">
                <a:latin typeface="Community Light" panose="02000303040000020003" pitchFamily="50" charset="0"/>
                <a:ea typeface="Meiryo" charset="0"/>
                <a:cs typeface="Source Sans Pro" charset="0"/>
              </a:rPr>
              <a:t>述べる</a:t>
            </a:r>
            <a:endParaRPr lang="ja-JP" sz="3800" dirty="0">
              <a:latin typeface="Community Light" panose="02000303040000020003" pitchFamily="50" charset="0"/>
              <a:ea typeface="Meiryo" charset="0"/>
              <a:cs typeface="Source Sans Pro" charset="0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618FCD0-53F2-430D-B2C0-EDF29C4CE811}"/>
              </a:ext>
            </a:extLst>
          </p:cNvPr>
          <p:cNvSpPr txBox="1">
            <a:spLocks/>
          </p:cNvSpPr>
          <p:nvPr/>
        </p:nvSpPr>
        <p:spPr>
          <a:xfrm>
            <a:off x="16684332" y="4941514"/>
            <a:ext cx="5725443" cy="6439181"/>
          </a:xfrm>
          <a:prstGeom prst="rect">
            <a:avLst/>
          </a:prstGeom>
          <a:noFill/>
        </p:spPr>
        <p:txBody>
          <a:bodyPr vert="horz" lIns="0" tIns="45720" rIns="0" bIns="45720" rtlCol="0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5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ja-JP" sz="4400" dirty="0">
                <a:latin typeface="Community Semibold" panose="02000703040000020003" pitchFamily="50" charset="0"/>
                <a:ea typeface="Meiryo" charset="0"/>
                <a:cs typeface="Source Sans Pro" charset="0"/>
              </a:rPr>
              <a:t>結び</a:t>
            </a:r>
          </a:p>
          <a:p>
            <a:pPr marL="285750" indent="-285750" defTabSz="45720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SzPct val="66000"/>
              <a:buFont typeface="Arial" charset="0"/>
              <a:buChar char="•"/>
            </a:pPr>
            <a:r>
              <a:rPr lang="ja-JP" sz="3800" dirty="0">
                <a:latin typeface="Community Light" panose="02000303040000020003" pitchFamily="50" charset="0"/>
                <a:ea typeface="Meiryo" charset="0"/>
                <a:cs typeface="Source Sans Pro" charset="0"/>
              </a:rPr>
              <a:t>議題をもう一度述べる</a:t>
            </a:r>
          </a:p>
          <a:p>
            <a:pPr marL="285750" indent="-285750" defTabSz="45720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SzPct val="66000"/>
              <a:buFont typeface="Arial" charset="0"/>
              <a:buChar char="•"/>
            </a:pPr>
            <a:r>
              <a:rPr lang="ja-JP" altLang="en-US" sz="3800" dirty="0">
                <a:latin typeface="Community Light" panose="02000303040000020003" pitchFamily="50" charset="0"/>
                <a:ea typeface="Meiryo" charset="0"/>
                <a:cs typeface="Source Sans Pro" charset="0"/>
              </a:rPr>
              <a:t>結論を</a:t>
            </a:r>
            <a:r>
              <a:rPr lang="ja-JP" sz="3800" dirty="0">
                <a:latin typeface="Community Light" panose="02000303040000020003" pitchFamily="50" charset="0"/>
                <a:ea typeface="Meiryo" charset="0"/>
                <a:cs typeface="Source Sans Pro" charset="0"/>
              </a:rPr>
              <a:t>より広い文脈に関連させる</a:t>
            </a:r>
          </a:p>
        </p:txBody>
      </p:sp>
    </p:spTree>
    <p:extLst>
      <p:ext uri="{BB962C8B-B14F-4D97-AF65-F5344CB8AC3E}">
        <p14:creationId xmlns:p14="http://schemas.microsoft.com/office/powerpoint/2010/main" val="61941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6332FC-226B-8E4F-8E7E-01429CFB1C88}"/>
              </a:ext>
            </a:extLst>
          </p:cNvPr>
          <p:cNvSpPr txBox="1"/>
          <p:nvPr/>
        </p:nvSpPr>
        <p:spPr>
          <a:xfrm>
            <a:off x="7875037" y="-82109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>
              <a:latin typeface="LKN Sans" panose="02000503040000020003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6135E6-F2E7-46B5-8C96-B0C5248BA3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414917" y="4174698"/>
            <a:ext cx="9931466" cy="1316019"/>
          </a:xfrm>
        </p:spPr>
        <p:txBody>
          <a:bodyPr>
            <a:normAutofit fontScale="90000"/>
          </a:bodyPr>
          <a:lstStyle/>
          <a:p>
            <a:r>
              <a:rPr lang="ja-JP" altLang="en-US" sz="8600" dirty="0">
                <a:solidFill>
                  <a:schemeClr val="bg2"/>
                </a:solidFill>
                <a:latin typeface="Community Light" panose="02000303040000020003" pitchFamily="50" charset="0"/>
                <a:ea typeface="Meiryo"/>
              </a:rPr>
              <a:t>対立をどう解決したかを語る</a:t>
            </a:r>
            <a:endParaRPr lang="ja-JP" sz="8600" dirty="0">
              <a:solidFill>
                <a:schemeClr val="bg2"/>
              </a:solidFill>
              <a:latin typeface="Community Light" panose="02000303040000020003" pitchFamily="50" charset="0"/>
              <a:ea typeface="Meiryo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E2136AD-4B2C-4E33-A1DC-86D06116462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689763" y="6658036"/>
            <a:ext cx="9394825" cy="4014802"/>
          </a:xfrm>
        </p:spPr>
        <p:txBody>
          <a:bodyPr>
            <a:normAutofit/>
          </a:bodyPr>
          <a:lstStyle/>
          <a:p>
            <a:pPr defTabSz="1828526">
              <a:lnSpc>
                <a:spcPct val="100000"/>
              </a:lnSpc>
            </a:pPr>
            <a:r>
              <a:rPr lang="ja-JP" altLang="en-US" sz="5400" dirty="0">
                <a:latin typeface="Community Light" panose="02000303040000020003" pitchFamily="50" charset="0"/>
                <a:ea typeface="Meiryo"/>
              </a:rPr>
              <a:t>対立とその解決は、</a:t>
            </a:r>
            <a:r>
              <a:rPr lang="ja-JP" sz="5400" dirty="0">
                <a:latin typeface="Community Light" panose="02000303040000020003" pitchFamily="50" charset="0"/>
                <a:ea typeface="Meiryo"/>
              </a:rPr>
              <a:t>主人公に強</a:t>
            </a:r>
            <a:r>
              <a:rPr lang="ja-JP" altLang="en-US" sz="5400" dirty="0">
                <a:latin typeface="Community Light" panose="02000303040000020003" pitchFamily="50" charset="0"/>
                <a:ea typeface="Meiryo"/>
              </a:rPr>
              <a:t>さ</a:t>
            </a:r>
            <a:r>
              <a:rPr lang="ja-JP" sz="5400" dirty="0">
                <a:latin typeface="Community Light" panose="02000303040000020003" pitchFamily="50" charset="0"/>
                <a:ea typeface="Meiryo"/>
              </a:rPr>
              <a:t>と成長の機会を与えるストーリーテリング</a:t>
            </a:r>
            <a:r>
              <a:rPr lang="ja-JP" altLang="en-US" sz="5400" dirty="0">
                <a:latin typeface="Community Light" panose="02000303040000020003" pitchFamily="50" charset="0"/>
                <a:ea typeface="Meiryo"/>
              </a:rPr>
              <a:t>上</a:t>
            </a:r>
            <a:r>
              <a:rPr lang="ja-JP" sz="5400" dirty="0">
                <a:latin typeface="Community Light" panose="02000303040000020003" pitchFamily="50" charset="0"/>
                <a:ea typeface="Meiryo"/>
              </a:rPr>
              <a:t>の重要</a:t>
            </a:r>
            <a:r>
              <a:rPr lang="ja-JP" altLang="en-US" sz="5400" dirty="0">
                <a:latin typeface="Community Light" panose="02000303040000020003" pitchFamily="50" charset="0"/>
                <a:ea typeface="Meiryo"/>
              </a:rPr>
              <a:t>な</a:t>
            </a:r>
            <a:r>
              <a:rPr lang="ja-JP" sz="5400" dirty="0">
                <a:latin typeface="Community Light" panose="02000303040000020003" pitchFamily="50" charset="0"/>
                <a:ea typeface="Meiryo"/>
              </a:rPr>
              <a:t>要素</a:t>
            </a:r>
            <a:r>
              <a:rPr lang="ja-JP" altLang="en-US" sz="5400" dirty="0">
                <a:latin typeface="Community Light" panose="02000303040000020003" pitchFamily="50" charset="0"/>
                <a:ea typeface="Meiryo"/>
              </a:rPr>
              <a:t>です</a:t>
            </a:r>
            <a:r>
              <a:rPr lang="ja-JP" sz="5400" dirty="0">
                <a:latin typeface="Community Light" panose="02000303040000020003" pitchFamily="50" charset="0"/>
                <a:ea typeface="Meiryo"/>
              </a:rPr>
              <a:t>。 </a:t>
            </a:r>
          </a:p>
        </p:txBody>
      </p:sp>
      <p:pic>
        <p:nvPicPr>
          <p:cNvPr id="17" name="Picture Placeholder 1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AC121FAA-BA0F-4700-8C56-03887CE94C2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22" r="94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666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7D1C9-3FA7-6041-8D9F-F8E0E57DD52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61937" y="2751722"/>
            <a:ext cx="6765925" cy="1266825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  <a:buClr>
                <a:schemeClr val="tx2"/>
              </a:buClr>
            </a:pPr>
            <a:r>
              <a:rPr lang="ja-JP" altLang="en-US" sz="5000" dirty="0">
                <a:solidFill>
                  <a:schemeClr val="accent1"/>
                </a:solidFill>
                <a:latin typeface="Community Semibold" panose="02000703040000020003" pitchFamily="50" charset="0"/>
                <a:ea typeface="Meiryo" charset="0"/>
                <a:cs typeface="Source Sans Pro Semibold" charset="0"/>
              </a:rPr>
              <a:t>なに</a:t>
            </a:r>
            <a:r>
              <a:rPr lang="ja-JP" sz="5000" dirty="0">
                <a:solidFill>
                  <a:schemeClr val="accent1"/>
                </a:solidFill>
                <a:latin typeface="Community Semibold" panose="02000703040000020003" pitchFamily="50" charset="0"/>
                <a:ea typeface="Meiryo" charset="0"/>
                <a:cs typeface="Source Sans Pro Semibold" charset="0"/>
              </a:rPr>
              <a:t>が</a:t>
            </a:r>
            <a:r>
              <a:rPr lang="en-US" altLang="ja-JP" sz="5000" dirty="0">
                <a:solidFill>
                  <a:schemeClr val="accent1"/>
                </a:solidFill>
                <a:latin typeface="Community Semibold" panose="02000703040000020003" pitchFamily="50" charset="0"/>
                <a:ea typeface="Meiryo" charset="0"/>
                <a:cs typeface="Source Sans Pro Semibold" charset="0"/>
              </a:rPr>
              <a:t> </a:t>
            </a:r>
            <a:r>
              <a:rPr lang="ja-JP" sz="5000" dirty="0">
                <a:solidFill>
                  <a:schemeClr val="accent1"/>
                </a:solidFill>
                <a:latin typeface="Community Semibold" panose="02000703040000020003" pitchFamily="50" charset="0"/>
                <a:ea typeface="Meiryo" charset="0"/>
                <a:cs typeface="Source Sans Pro Semibold" charset="0"/>
              </a:rPr>
              <a:t>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9A0FEF-D584-7E4B-8457-1146A32A7C3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61937" y="3884278"/>
            <a:ext cx="8678779" cy="5949532"/>
          </a:xfrm>
        </p:spPr>
        <p:txBody>
          <a:bodyPr>
            <a:normAutofit/>
          </a:bodyPr>
          <a:lstStyle/>
          <a:p>
            <a:pPr marL="0" indent="0" defTabSz="457200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None/>
            </a:pPr>
            <a:r>
              <a:rPr lang="ja-JP" sz="4400" dirty="0">
                <a:latin typeface="Community Light" panose="02000303040000020003" pitchFamily="50" charset="0"/>
                <a:ea typeface="Meiryo" charset="0"/>
                <a:cs typeface="Source Sans Pro" charset="0"/>
              </a:rPr>
              <a:t>方向性がないと、ストーリーを追うのが難</a:t>
            </a:r>
            <a:r>
              <a:rPr lang="ja-JP" altLang="en-US" sz="4400" dirty="0">
                <a:latin typeface="Community Light" panose="02000303040000020003" pitchFamily="50" charset="0"/>
                <a:ea typeface="Meiryo" charset="0"/>
                <a:cs typeface="Source Sans Pro" charset="0"/>
              </a:rPr>
              <a:t>し</a:t>
            </a:r>
            <a:r>
              <a:rPr lang="ja-JP" sz="4400" dirty="0">
                <a:latin typeface="Community Light" panose="02000303040000020003" pitchFamily="50" charset="0"/>
                <a:ea typeface="Meiryo" charset="0"/>
                <a:cs typeface="Source Sans Pro" charset="0"/>
              </a:rPr>
              <a:t>くなります。</a:t>
            </a:r>
            <a:r>
              <a:rPr lang="ja-JP" altLang="en-US" sz="4400" dirty="0">
                <a:latin typeface="Community Light" panose="02000303040000020003" pitchFamily="50" charset="0"/>
                <a:ea typeface="Meiryo" charset="0"/>
                <a:cs typeface="Source Sans Pro" charset="0"/>
              </a:rPr>
              <a:t>そこではまずふた</a:t>
            </a:r>
            <a:r>
              <a:rPr lang="ja-JP" sz="4400" dirty="0">
                <a:latin typeface="Community Light" panose="02000303040000020003" pitchFamily="50" charset="0"/>
                <a:ea typeface="Meiryo" charset="0"/>
                <a:cs typeface="Source Sans Pro" charset="0"/>
              </a:rPr>
              <a:t>つの</a:t>
            </a:r>
            <a:r>
              <a:rPr lang="ja-JP" altLang="en-US" sz="4400" dirty="0">
                <a:latin typeface="Community Light" panose="02000303040000020003" pitchFamily="50" charset="0"/>
                <a:ea typeface="Meiryo" charset="0"/>
                <a:cs typeface="Source Sans Pro" charset="0"/>
              </a:rPr>
              <a:t>相反することが対立した</a:t>
            </a:r>
            <a:r>
              <a:rPr lang="ja-JP" sz="4400" dirty="0">
                <a:latin typeface="Community Light" panose="02000303040000020003" pitchFamily="50" charset="0"/>
                <a:ea typeface="Meiryo" charset="0"/>
                <a:cs typeface="Source Sans Pro" charset="0"/>
              </a:rPr>
              <a:t>原因を定義することが不可欠です。現状を説明し、クライマックスに向けて</a:t>
            </a:r>
            <a:r>
              <a:rPr lang="ja-JP" altLang="en-US" sz="4400" dirty="0">
                <a:latin typeface="Community Light" panose="02000303040000020003" pitchFamily="50" charset="0"/>
                <a:ea typeface="Meiryo" charset="0"/>
                <a:cs typeface="Source Sans Pro" charset="0"/>
              </a:rPr>
              <a:t>いかに対立・衝突したのか</a:t>
            </a:r>
            <a:r>
              <a:rPr lang="ja-JP" sz="4400" dirty="0">
                <a:latin typeface="Community Light" panose="02000303040000020003" pitchFamily="50" charset="0"/>
                <a:ea typeface="Meiryo" charset="0"/>
                <a:cs typeface="Source Sans Pro" charset="0"/>
              </a:rPr>
              <a:t>を説明します。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E90F66-A60A-7543-B936-4ACC33B228F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450303" y="2751722"/>
            <a:ext cx="6765925" cy="1266825"/>
          </a:xfrm>
        </p:spPr>
        <p:txBody>
          <a:bodyPr>
            <a:normAutofit/>
          </a:bodyPr>
          <a:lstStyle/>
          <a:p>
            <a:r>
              <a:rPr lang="ja-JP" altLang="ja-JP" sz="5000" dirty="0">
                <a:solidFill>
                  <a:schemeClr val="accent1"/>
                </a:solidFill>
                <a:latin typeface="Community Semibold" panose="02000703040000020003" pitchFamily="50" charset="0"/>
                <a:ea typeface="Meiryo" charset="0"/>
                <a:cs typeface="Source Sans Pro Semibold" charset="0"/>
              </a:rPr>
              <a:t>…</a:t>
            </a:r>
            <a:r>
              <a:rPr lang="en-US" altLang="ja-JP" sz="5000" dirty="0">
                <a:solidFill>
                  <a:schemeClr val="accent1"/>
                </a:solidFill>
                <a:latin typeface="Community Semibold" panose="02000703040000020003" pitchFamily="50" charset="0"/>
                <a:ea typeface="Meiryo" charset="0"/>
                <a:cs typeface="Source Sans Pro Semibold" charset="0"/>
              </a:rPr>
              <a:t> </a:t>
            </a:r>
            <a:r>
              <a:rPr lang="ja-JP" sz="5000" dirty="0">
                <a:solidFill>
                  <a:schemeClr val="accent1"/>
                </a:solidFill>
                <a:latin typeface="Community Semibold" panose="02000703040000020003" pitchFamily="50" charset="0"/>
                <a:ea typeface="Meiryo" charset="0"/>
                <a:cs typeface="Source Sans Pro Semibold" charset="0"/>
              </a:rPr>
              <a:t>どうな</a:t>
            </a:r>
            <a:r>
              <a:rPr lang="ja-JP" altLang="en-US" sz="5000" dirty="0">
                <a:solidFill>
                  <a:schemeClr val="accent1"/>
                </a:solidFill>
                <a:latin typeface="Community Semibold" panose="02000703040000020003" pitchFamily="50" charset="0"/>
                <a:ea typeface="Meiryo" charset="0"/>
                <a:cs typeface="Source Sans Pro Semibold" charset="0"/>
              </a:rPr>
              <a:t>ったか</a:t>
            </a:r>
            <a:endParaRPr lang="ja-JP" sz="5000" dirty="0">
              <a:solidFill>
                <a:schemeClr val="accent1"/>
              </a:solidFill>
              <a:latin typeface="Community Semibold" panose="02000703040000020003" pitchFamily="50" charset="0"/>
              <a:ea typeface="Meiryo" charset="0"/>
              <a:cs typeface="Source Sans Pro Semibold" charset="0"/>
            </a:endParaRPr>
          </a:p>
          <a:p>
            <a:endParaRPr lang="en-US" sz="5000" dirty="0">
              <a:solidFill>
                <a:schemeClr val="accent1"/>
              </a:solidFill>
              <a:latin typeface="Community Semibold" panose="02000703040000020003" pitchFamily="50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F529B3-7D3A-A844-B5B2-494839E59B1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477960" y="3884278"/>
            <a:ext cx="8531807" cy="543618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chemeClr val="accent4"/>
              </a:buClr>
              <a:buNone/>
            </a:pPr>
            <a:r>
              <a:rPr lang="ja-JP" sz="4400" dirty="0">
                <a:latin typeface="Community Light" panose="02000303040000020003" pitchFamily="50" charset="0"/>
                <a:ea typeface="Meiryo" charset="0"/>
                <a:cs typeface="Source Sans Pro" charset="0"/>
              </a:rPr>
              <a:t>人間は自然と変化するものに惹かれます。</a:t>
            </a:r>
            <a:r>
              <a:rPr lang="ja-JP" altLang="en-US" sz="4400" dirty="0">
                <a:latin typeface="Community Light" panose="02000303040000020003" pitchFamily="50" charset="0"/>
                <a:ea typeface="Meiryo" charset="0"/>
                <a:cs typeface="Source Sans Pro" charset="0"/>
              </a:rPr>
              <a:t>対立や衝突</a:t>
            </a:r>
            <a:r>
              <a:rPr lang="ja-JP" sz="4400" dirty="0">
                <a:latin typeface="Community Light" panose="02000303040000020003" pitchFamily="50" charset="0"/>
                <a:ea typeface="Meiryo" charset="0"/>
                <a:cs typeface="Source Sans Pro" charset="0"/>
              </a:rPr>
              <a:t>が解決された方法と</a:t>
            </a:r>
            <a:r>
              <a:rPr lang="ja-JP" altLang="en-US" sz="4400" dirty="0">
                <a:latin typeface="Community Light" panose="02000303040000020003" pitchFamily="50" charset="0"/>
                <a:ea typeface="Meiryo" charset="0"/>
                <a:cs typeface="Source Sans Pro" charset="0"/>
              </a:rPr>
              <a:t>その具体的な</a:t>
            </a:r>
            <a:r>
              <a:rPr lang="ja-JP" sz="4400" dirty="0">
                <a:latin typeface="Community Light" panose="02000303040000020003" pitchFamily="50" charset="0"/>
                <a:ea typeface="Meiryo" charset="0"/>
                <a:cs typeface="Source Sans Pro" charset="0"/>
              </a:rPr>
              <a:t>理由を示します。どうすれば</a:t>
            </a:r>
            <a:r>
              <a:rPr lang="ja-JP" altLang="en-US" sz="4400" dirty="0">
                <a:latin typeface="Community Light" panose="02000303040000020003" pitchFamily="50" charset="0"/>
                <a:ea typeface="Meiryo" charset="0"/>
                <a:cs typeface="Source Sans Pro" charset="0"/>
              </a:rPr>
              <a:t>聴き手</a:t>
            </a:r>
            <a:r>
              <a:rPr lang="ja-JP" sz="4400" dirty="0">
                <a:latin typeface="Community Light" panose="02000303040000020003" pitchFamily="50" charset="0"/>
                <a:ea typeface="Meiryo" charset="0"/>
                <a:cs typeface="Source Sans Pro" charset="0"/>
              </a:rPr>
              <a:t>に</a:t>
            </a:r>
            <a:r>
              <a:rPr lang="ja-JP" altLang="en-US" sz="4400" dirty="0">
                <a:latin typeface="Community Light" panose="02000303040000020003" pitchFamily="50" charset="0"/>
                <a:ea typeface="Meiryo" charset="0"/>
                <a:cs typeface="Source Sans Pro" charset="0"/>
              </a:rPr>
              <a:t>「聞くだけの</a:t>
            </a:r>
            <a:r>
              <a:rPr lang="ja-JP" sz="4400" dirty="0">
                <a:latin typeface="Community Light" panose="02000303040000020003" pitchFamily="50" charset="0"/>
                <a:ea typeface="Meiryo" charset="0"/>
                <a:cs typeface="Source Sans Pro" charset="0"/>
              </a:rPr>
              <a:t>価値</a:t>
            </a:r>
            <a:r>
              <a:rPr lang="ja-JP" altLang="en-US" sz="4400" dirty="0">
                <a:latin typeface="Community Light" panose="02000303040000020003" pitchFamily="50" charset="0"/>
                <a:ea typeface="Meiryo" charset="0"/>
                <a:cs typeface="Source Sans Pro" charset="0"/>
              </a:rPr>
              <a:t>がある」と感じてもらえるかを考えましょう。</a:t>
            </a:r>
            <a:endParaRPr lang="ja-JP" sz="4400" dirty="0">
              <a:latin typeface="Community Light" panose="02000303040000020003" pitchFamily="50" charset="0"/>
              <a:ea typeface="Meiryo" charset="0"/>
              <a:cs typeface="Source Sans Pro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1FA77B4-A98A-4654-BA23-AF16EE51C8A5}"/>
              </a:ext>
            </a:extLst>
          </p:cNvPr>
          <p:cNvSpPr txBox="1">
            <a:spLocks/>
          </p:cNvSpPr>
          <p:nvPr/>
        </p:nvSpPr>
        <p:spPr>
          <a:xfrm>
            <a:off x="1528224" y="641685"/>
            <a:ext cx="21337374" cy="89022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baseline="0">
                <a:solidFill>
                  <a:srgbClr val="915907"/>
                </a:solidFill>
                <a:latin typeface="Community Light" panose="02000303040000020003" pitchFamily="2" charset="0"/>
                <a:ea typeface="+mj-ea"/>
                <a:cs typeface="+mj-cs"/>
              </a:defRPr>
            </a:lvl1pPr>
          </a:lstStyle>
          <a:p>
            <a:r>
              <a:rPr lang="ja-JP" altLang="en-US" sz="6000" dirty="0">
                <a:solidFill>
                  <a:schemeClr val="bg2"/>
                </a:solidFill>
                <a:latin typeface="Community Light" panose="02000303040000020003" pitchFamily="50" charset="0"/>
              </a:rPr>
              <a:t>対立をどう解決したか</a:t>
            </a:r>
            <a:endParaRPr lang="ja-JP" sz="6000" dirty="0">
              <a:solidFill>
                <a:schemeClr val="bg2"/>
              </a:solidFill>
              <a:latin typeface="Community Light" panose="02000303040000020003" pitchFamily="50" charset="0"/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357408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person sitting on a bench&#10;&#10;Description automatically generated">
            <a:extLst>
              <a:ext uri="{FF2B5EF4-FFF2-40B4-BE49-F238E27FC236}">
                <a16:creationId xmlns:a16="http://schemas.microsoft.com/office/drawing/2014/main" id="{F556FF6D-F03F-492F-B6AE-4C7B145007F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6682" r="16682"/>
          <a:stretch>
            <a:fillRect/>
          </a:stretch>
        </p:blipFill>
        <p:spPr/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D9ED1B6-BC66-4F6D-A2B1-FFB5BD574942}"/>
              </a:ext>
            </a:extLst>
          </p:cNvPr>
          <p:cNvSpPr txBox="1">
            <a:spLocks/>
          </p:cNvSpPr>
          <p:nvPr/>
        </p:nvSpPr>
        <p:spPr>
          <a:xfrm>
            <a:off x="1470889" y="2776679"/>
            <a:ext cx="15594826" cy="917134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baseline="0">
                <a:solidFill>
                  <a:srgbClr val="915907"/>
                </a:solidFill>
                <a:latin typeface="Community Light" panose="02000303040000020003" pitchFamily="2" charset="0"/>
                <a:ea typeface="+mj-ea"/>
                <a:cs typeface="+mj-cs"/>
              </a:defRPr>
            </a:lvl1pPr>
          </a:lstStyle>
          <a:p>
            <a:r>
              <a:rPr lang="ja-JP" sz="8000" dirty="0">
                <a:solidFill>
                  <a:schemeClr val="bg2"/>
                </a:solidFill>
                <a:latin typeface="Community Light" panose="02000303040000020003" pitchFamily="50" charset="0"/>
                <a:ea typeface="Meiryo"/>
              </a:rPr>
              <a:t>ストーリーをわかりやすくする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675F6AD-4896-4E8C-8D91-9178D4FDBA07}"/>
              </a:ext>
            </a:extLst>
          </p:cNvPr>
          <p:cNvSpPr txBox="1">
            <a:spLocks/>
          </p:cNvSpPr>
          <p:nvPr/>
        </p:nvSpPr>
        <p:spPr>
          <a:xfrm>
            <a:off x="1378831" y="4705630"/>
            <a:ext cx="10814756" cy="6661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5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rgbClr val="56687A"/>
                </a:solidFill>
                <a:latin typeface="Community Light" panose="02000303040000020003" pitchFamily="2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Clr>
                <a:schemeClr val="accent6"/>
              </a:buClr>
              <a:buSzPct val="66000"/>
              <a:buFont typeface="Arial" panose="020B0604020202020204" pitchFamily="34" charset="0"/>
              <a:buChar char="•"/>
            </a:pPr>
            <a:r>
              <a:rPr lang="ja-JP" altLang="en-US" sz="5400" dirty="0">
                <a:latin typeface="Community Light" panose="02000303040000020003" pitchFamily="50" charset="0"/>
                <a:ea typeface="Meiryo"/>
              </a:rPr>
              <a:t>語り方</a:t>
            </a:r>
            <a:endParaRPr lang="ja-JP" sz="5400" dirty="0">
              <a:latin typeface="Community Light" panose="02000303040000020003" pitchFamily="50" charset="0"/>
              <a:ea typeface="Meiryo"/>
            </a:endParaRPr>
          </a:p>
          <a:p>
            <a:pPr marL="685800" indent="-685800">
              <a:buClr>
                <a:schemeClr val="accent6"/>
              </a:buClr>
              <a:buSzPct val="66000"/>
              <a:buFont typeface="Arial" panose="020B0604020202020204" pitchFamily="34" charset="0"/>
              <a:buChar char="•"/>
            </a:pPr>
            <a:r>
              <a:rPr lang="ja-JP" sz="5400" dirty="0">
                <a:latin typeface="Community Light" panose="02000303040000020003" pitchFamily="50" charset="0"/>
                <a:ea typeface="Meiryo"/>
              </a:rPr>
              <a:t>キャラ</a:t>
            </a:r>
            <a:r>
              <a:rPr lang="ja-JP" altLang="en-US" sz="5400" dirty="0">
                <a:latin typeface="Community Light" panose="02000303040000020003" pitchFamily="50" charset="0"/>
                <a:ea typeface="Meiryo"/>
              </a:rPr>
              <a:t>クターの設定</a:t>
            </a:r>
            <a:endParaRPr lang="ja-JP" sz="5400" dirty="0">
              <a:latin typeface="Community Light" panose="02000303040000020003" pitchFamily="50" charset="0"/>
              <a:ea typeface="Meiryo"/>
            </a:endParaRPr>
          </a:p>
          <a:p>
            <a:pPr marL="685800" indent="-685800">
              <a:buClr>
                <a:schemeClr val="accent6"/>
              </a:buClr>
              <a:buSzPct val="66000"/>
              <a:buFont typeface="Arial" panose="020B0604020202020204" pitchFamily="34" charset="0"/>
              <a:buChar char="•"/>
            </a:pPr>
            <a:r>
              <a:rPr lang="ja-JP" altLang="en-US" sz="5400" dirty="0">
                <a:latin typeface="Community Light" panose="02000303040000020003" pitchFamily="50" charset="0"/>
                <a:ea typeface="Meiryo"/>
              </a:rPr>
              <a:t>その他のストーリー</a:t>
            </a:r>
            <a:r>
              <a:rPr lang="ja-JP" sz="5400" dirty="0">
                <a:latin typeface="Community Light" panose="02000303040000020003" pitchFamily="50" charset="0"/>
                <a:ea typeface="Meiryo"/>
              </a:rPr>
              <a:t>設定</a:t>
            </a:r>
          </a:p>
          <a:p>
            <a:pPr marL="685800" indent="-685800">
              <a:buClr>
                <a:schemeClr val="accent6"/>
              </a:buClr>
              <a:buSzPct val="66000"/>
              <a:buFont typeface="Arial" panose="020B0604020202020204" pitchFamily="34" charset="0"/>
              <a:buChar char="•"/>
            </a:pPr>
            <a:r>
              <a:rPr lang="ja-JP" sz="5400" dirty="0">
                <a:latin typeface="Community Light" panose="02000303040000020003" pitchFamily="50" charset="0"/>
                <a:ea typeface="Meiryo"/>
              </a:rPr>
              <a:t>人間の本質に訴える</a:t>
            </a:r>
          </a:p>
        </p:txBody>
      </p:sp>
    </p:spTree>
    <p:extLst>
      <p:ext uri="{BB962C8B-B14F-4D97-AF65-F5344CB8AC3E}">
        <p14:creationId xmlns:p14="http://schemas.microsoft.com/office/powerpoint/2010/main" val="338347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Two people standing on a sidewalk&#10;&#10;Description automatically generated">
            <a:extLst>
              <a:ext uri="{FF2B5EF4-FFF2-40B4-BE49-F238E27FC236}">
                <a16:creationId xmlns:a16="http://schemas.microsoft.com/office/drawing/2014/main" id="{76A9AA22-3A5F-6F44-9ABD-2CD050B2B0A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45" b="3545"/>
          <a:stretch/>
        </p:blipFill>
        <p:spPr/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395EC96-8A9B-884C-80EE-E6C05F6A2D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50133" y="3865562"/>
            <a:ext cx="9550514" cy="1556670"/>
          </a:xfrm>
        </p:spPr>
        <p:txBody>
          <a:bodyPr>
            <a:normAutofit fontScale="90000"/>
          </a:bodyPr>
          <a:lstStyle/>
          <a:p>
            <a:r>
              <a:rPr lang="ja-JP" altLang="en-US" sz="8600" dirty="0">
                <a:solidFill>
                  <a:schemeClr val="bg2"/>
                </a:solidFill>
                <a:latin typeface="Community Light" panose="02000303040000020003" pitchFamily="50" charset="0"/>
                <a:ea typeface="Meiryo"/>
              </a:rPr>
              <a:t>主人公の成長物語のように語る</a:t>
            </a:r>
            <a:endParaRPr lang="ja-JP" sz="8600" dirty="0">
              <a:solidFill>
                <a:schemeClr val="bg2"/>
              </a:solidFill>
              <a:latin typeface="Community Light" panose="02000303040000020003" pitchFamily="50" charset="0"/>
              <a:ea typeface="Meiryo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000BE3-FE17-5D46-8EA1-784B3FAF8AA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636295" y="6429855"/>
            <a:ext cx="9978190" cy="21431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sz="5400" dirty="0">
                <a:solidFill>
                  <a:schemeClr val="accent6"/>
                </a:solidFill>
                <a:latin typeface="Community Light" panose="02000303040000020003" pitchFamily="50" charset="0"/>
                <a:ea typeface="Meiryo"/>
              </a:rPr>
              <a:t>何世紀にもわたって実証され続けてきた</a:t>
            </a:r>
            <a:r>
              <a:rPr lang="ja-JP" altLang="en-US" sz="5400" dirty="0">
                <a:solidFill>
                  <a:schemeClr val="accent6"/>
                </a:solidFill>
                <a:latin typeface="Community Light" panose="02000303040000020003" pitchFamily="50" charset="0"/>
                <a:ea typeface="Meiryo"/>
              </a:rPr>
              <a:t>、</a:t>
            </a:r>
            <a:r>
              <a:rPr lang="ja-JP" sz="5400" dirty="0">
                <a:solidFill>
                  <a:schemeClr val="accent6"/>
                </a:solidFill>
                <a:latin typeface="Community Light" panose="02000303040000020003" pitchFamily="50" charset="0"/>
                <a:ea typeface="Meiryo"/>
              </a:rPr>
              <a:t>ストーリーテリング</a:t>
            </a:r>
            <a:r>
              <a:rPr lang="ja-JP" altLang="en-US" sz="5400" dirty="0">
                <a:solidFill>
                  <a:schemeClr val="accent6"/>
                </a:solidFill>
                <a:latin typeface="Community Light" panose="02000303040000020003" pitchFamily="50" charset="0"/>
                <a:ea typeface="Meiryo"/>
              </a:rPr>
              <a:t>における</a:t>
            </a:r>
            <a:r>
              <a:rPr lang="ja-JP" sz="5400" dirty="0">
                <a:solidFill>
                  <a:schemeClr val="accent6"/>
                </a:solidFill>
                <a:latin typeface="Community Light" panose="02000303040000020003" pitchFamily="50" charset="0"/>
                <a:ea typeface="Meiryo"/>
              </a:rPr>
              <a:t>究極の</a:t>
            </a:r>
            <a:r>
              <a:rPr lang="ja-JP" altLang="en-US" sz="5400" dirty="0">
                <a:solidFill>
                  <a:schemeClr val="accent6"/>
                </a:solidFill>
                <a:latin typeface="Community Light" panose="02000303040000020003" pitchFamily="50" charset="0"/>
                <a:ea typeface="Meiryo"/>
              </a:rPr>
              <a:t>語り方です</a:t>
            </a:r>
            <a:r>
              <a:rPr lang="ja-JP" sz="5400" dirty="0">
                <a:solidFill>
                  <a:schemeClr val="accent6"/>
                </a:solidFill>
                <a:latin typeface="Community Light" panose="02000303040000020003" pitchFamily="50" charset="0"/>
                <a:ea typeface="Meiryo"/>
              </a:rPr>
              <a:t>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AC3BB1-E265-D64E-9731-8834109D92E8}"/>
              </a:ext>
            </a:extLst>
          </p:cNvPr>
          <p:cNvSpPr txBox="1"/>
          <p:nvPr/>
        </p:nvSpPr>
        <p:spPr>
          <a:xfrm>
            <a:off x="6400800" y="-197510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>
              <a:latin typeface="LKN Sans" panose="02000503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11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TIS">
  <a:themeElements>
    <a:clrScheme name="OTIS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Arial">
      <a:majorFont>
        <a:latin typeface="Arial" panose="020B0604020202020204"/>
        <a:ea typeface="Meiryo"/>
        <a:cs typeface=""/>
      </a:majorFont>
      <a:minorFont>
        <a:latin typeface="Arial" panose="020B0604020202020204"/>
        <a:ea typeface="Meiryo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smtClean="0">
            <a:latin typeface="LKN Sans" panose="02000503040000020003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9_Corporate_Template_V2.4" id="{FD915126-76C8-8B43-9F9E-E2519651F0BA}" vid="{F90FFC2C-97A6-A946-BEC3-0AB38EEBF1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Meiryo"/>
        <a:cs typeface=""/>
      </a:majorFont>
      <a:minorFont>
        <a:latin typeface="Calibri" panose="020F0502020204030204"/>
        <a:ea typeface="Meiry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Meiryo"/>
        <a:cs typeface=""/>
      </a:majorFont>
      <a:minorFont>
        <a:latin typeface="Calibri" panose="020F0502020204030204"/>
        <a:ea typeface="Meiry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LinkedInAssetFlat" ma:contentTypeID="0x010100D120BCAB66DB0548915CF546477D22600097A61C50EEB9C143B1F4F187452986F9" ma:contentTypeVersion="12" ma:contentTypeDescription="LinkedIn flat asset - PDFs, typography, zips" ma:contentTypeScope="" ma:versionID="63905ab0eae01862e690eabc5cf21a69">
  <xsd:schema xmlns:xsd="http://www.w3.org/2001/XMLSchema" xmlns:xs="http://www.w3.org/2001/XMLSchema" xmlns:p="http://schemas.microsoft.com/office/2006/metadata/properties" xmlns:ns2="59bb7149-415f-4d32-9240-8c8adac475b9" xmlns:ns3="230e9df3-be65-4c73-a93b-d1236ebd677e" xmlns:ns4="5d759194-d88c-4ae1-bc53-f12468cb1147" targetNamespace="http://schemas.microsoft.com/office/2006/metadata/properties" ma:root="true" ma:fieldsID="f6e8ab044592511fd8909eff70d01d21" ns2:_="" ns3:_="" ns4:_="">
    <xsd:import namespace="59bb7149-415f-4d32-9240-8c8adac475b9"/>
    <xsd:import namespace="230e9df3-be65-4c73-a93b-d1236ebd677e"/>
    <xsd:import namespace="5d759194-d88c-4ae1-bc53-f12468cb1147"/>
    <xsd:element name="properties">
      <xsd:complexType>
        <xsd:sequence>
          <xsd:element name="documentManagement">
            <xsd:complexType>
              <xsd:all>
                <xsd:element ref="ns2:ie721e28ca60479c982195dfbec6120c" minOccurs="0"/>
                <xsd:element ref="ns3:TaxCatchAll" minOccurs="0"/>
                <xsd:element ref="ns3:TaxCatchAllLabel" minOccurs="0"/>
                <xsd:element ref="ns2:LIShortDescription" minOccurs="0"/>
                <xsd:element ref="ns2:g19b781b2f0141c593d7bdb0a77660c7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b7149-415f-4d32-9240-8c8adac475b9" elementFormDefault="qualified">
    <xsd:import namespace="http://schemas.microsoft.com/office/2006/documentManagement/types"/>
    <xsd:import namespace="http://schemas.microsoft.com/office/infopath/2007/PartnerControls"/>
    <xsd:element name="ie721e28ca60479c982195dfbec6120c" ma:index="8" nillable="true" ma:taxonomy="true" ma:internalName="ie721e28ca60479c982195dfbec6120c" ma:taxonomyFieldName="LIAssetType" ma:displayName="Asset type" ma:readOnly="false" ma:fieldId="{2e721e28-ca60-479c-9821-95dfbec6120c}" ma:sspId="e385fb40-52d4-4fae-9c5b-3e8ff8a5878e" ma:termSetId="5657cc13-1e48-43b5-89ce-753de4c3a1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IShortDescription" ma:index="11" nillable="true" ma:displayName="Short description" ma:description="Short description shown on all learn page headers" ma:internalName="LIShortDescription" ma:readOnly="false">
      <xsd:simpleType>
        <xsd:restriction base="dms:Note">
          <xsd:maxLength value="255"/>
        </xsd:restriction>
      </xsd:simpleType>
    </xsd:element>
    <xsd:element name="g19b781b2f0141c593d7bdb0a77660c7" ma:index="12" nillable="true" ma:taxonomy="true" ma:internalName="g19b781b2f0141c593d7bdb0a77660c7" ma:taxonomyFieldName="LITagsFlat" ma:displayName="LITagsFlat" ma:readOnly="false" ma:fieldId="{019b781b-2f01-41c5-93d7-bdb0a77660c7}" ma:taxonomyMulti="true" ma:sspId="e385fb40-52d4-4fae-9c5b-3e8ff8a5878e" ma:termSetId="f76a9114-16a5-4207-98b6-f5044de84cc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e888aa6a-64bf-47f0-bb76-682d247284fd}" ma:internalName="TaxCatchAll" ma:readOnly="false" ma:showField="CatchAllData" ma:web="59bb7149-415f-4d32-9240-8c8adac475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e888aa6a-64bf-47f0-bb76-682d247284fd}" ma:internalName="TaxCatchAllLabel" ma:readOnly="true" ma:showField="CatchAllDataLabel" ma:web="59bb7149-415f-4d32-9240-8c8adac475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759194-d88c-4ae1-bc53-f12468cb11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19b781b2f0141c593d7bdb0a77660c7 xmlns="59bb7149-415f-4d32-9240-8c8adac475b9">
      <Terms xmlns="http://schemas.microsoft.com/office/infopath/2007/PartnerControls"/>
    </g19b781b2f0141c593d7bdb0a77660c7>
    <ie721e28ca60479c982195dfbec6120c xmlns="59bb7149-415f-4d32-9240-8c8adac475b9">
      <Terms xmlns="http://schemas.microsoft.com/office/infopath/2007/PartnerControls"/>
    </ie721e28ca60479c982195dfbec6120c>
    <LIShortDescription xmlns="59bb7149-415f-4d32-9240-8c8adac475b9" xsi:nil="true"/>
    <TaxCatchAll xmlns="230e9df3-be65-4c73-a93b-d1236ebd677e"/>
  </documentManagement>
</p:properties>
</file>

<file path=customXml/itemProps1.xml><?xml version="1.0" encoding="utf-8"?>
<ds:datastoreItem xmlns:ds="http://schemas.openxmlformats.org/officeDocument/2006/customXml" ds:itemID="{2A6FD709-ABB1-40AC-9206-4D6275D3E9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bb7149-415f-4d32-9240-8c8adac475b9"/>
    <ds:schemaRef ds:uri="230e9df3-be65-4c73-a93b-d1236ebd677e"/>
    <ds:schemaRef ds:uri="5d759194-d88c-4ae1-bc53-f12468cb11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322D2A-C8B0-4709-931A-87E3E5CB96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A368A1-538E-4E5B-A25A-76F0BC48C9A7}">
  <ds:schemaRefs>
    <ds:schemaRef ds:uri="http://schemas.openxmlformats.org/package/2006/metadata/core-properties"/>
    <ds:schemaRef ds:uri="http://schemas.microsoft.com/office/infopath/2007/PartnerControls"/>
    <ds:schemaRef ds:uri="5d759194-d88c-4ae1-bc53-f12468cb1147"/>
    <ds:schemaRef ds:uri="59bb7149-415f-4d32-9240-8c8adac475b9"/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230e9df3-be65-4c73-a93b-d1236ebd677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2019_Corporate_Template_V2-4</Template>
  <TotalTime>344</TotalTime>
  <Words>578</Words>
  <Application>Microsoft Office PowerPoint</Application>
  <PresentationFormat>ユーザー設定</PresentationFormat>
  <Paragraphs>58</Paragraphs>
  <Slides>12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0" baseType="lpstr">
      <vt:lpstr>LKN Sans</vt:lpstr>
      <vt:lpstr>Source Sans Pro</vt:lpstr>
      <vt:lpstr>Arial</vt:lpstr>
      <vt:lpstr>Calibri</vt:lpstr>
      <vt:lpstr>Community</vt:lpstr>
      <vt:lpstr>Community Light</vt:lpstr>
      <vt:lpstr>Community Semibold</vt:lpstr>
      <vt:lpstr>OTIS</vt:lpstr>
      <vt:lpstr>PowerPoint プレゼンテーション</vt:lpstr>
      <vt:lpstr>つかみが大切です どのようにすれば、聴き手はあなたが伝えることに共感するでしょうか。まずはどんな観客なのか把握しましょう。そしてユーモアやストーリー、サプライズなどで自らをアピールします。 </vt:lpstr>
      <vt:lpstr>解説のポイント</vt:lpstr>
      <vt:lpstr>PowerPoint プレゼンテーション</vt:lpstr>
      <vt:lpstr>小論文の構造</vt:lpstr>
      <vt:lpstr>対立をどう解決したかを語る</vt:lpstr>
      <vt:lpstr>PowerPoint プレゼンテーション</vt:lpstr>
      <vt:lpstr>PowerPoint プレゼンテーション</vt:lpstr>
      <vt:lpstr>主人公の成長物語のように語る</vt:lpstr>
      <vt:lpstr>PowerPoint プレゼンテーション</vt:lpstr>
      <vt:lpstr>「変革しようとする考え方を維持しながら、同時に自身が持つ価値観にも忠実でなければなりません。」</vt:lpstr>
      <vt:lpstr>ご清聴ありがとうございました。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goes here and should be no longer than three lines</dc:title>
  <dc:creator>Adam Romanski</dc:creator>
  <cp:lastModifiedBy>Shinichiro Hamazaki</cp:lastModifiedBy>
  <cp:revision>58</cp:revision>
  <cp:lastPrinted>2019-12-02T23:36:01Z</cp:lastPrinted>
  <dcterms:created xsi:type="dcterms:W3CDTF">2019-10-16T19:56:50Z</dcterms:created>
  <dcterms:modified xsi:type="dcterms:W3CDTF">2020-04-06T02:27:01Z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</Properties>
</file>