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4"/>
  </p:notesMasterIdLst>
  <p:sldIdLst>
    <p:sldId id="3335" r:id="rId2"/>
    <p:sldId id="3336" r:id="rId3"/>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5908"/>
    <a:srgbClr val="E2F2DA"/>
    <a:srgbClr val="2A67B2"/>
    <a:srgbClr val="F6F2ED"/>
    <a:srgbClr val="E6E1DD"/>
    <a:srgbClr val="FBF8F5"/>
    <a:srgbClr val="44702E"/>
    <a:srgbClr val="5B69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920"/>
    <p:restoredTop sz="94635"/>
  </p:normalViewPr>
  <p:slideViewPr>
    <p:cSldViewPr snapToGrid="0" snapToObjects="1">
      <p:cViewPr varScale="1">
        <p:scale>
          <a:sx n="75" d="100"/>
          <a:sy n="75" d="100"/>
        </p:scale>
        <p:origin x="2248"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537158-72CE-5446-B7B0-67CD63800B5E}" type="datetimeFigureOut">
              <a:rPr lang="en-US" smtClean="0"/>
              <a:t>8/25/21</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625CFE-9D30-8D45-8B44-2BA3B76A9690}" type="slidenum">
              <a:rPr lang="en-US" smtClean="0"/>
              <a:t>‹N°›</a:t>
            </a:fld>
            <a:endParaRPr lang="en-US"/>
          </a:p>
        </p:txBody>
      </p:sp>
    </p:spTree>
    <p:extLst>
      <p:ext uri="{BB962C8B-B14F-4D97-AF65-F5344CB8AC3E}">
        <p14:creationId xmlns:p14="http://schemas.microsoft.com/office/powerpoint/2010/main" val="4070821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6788" y="1143000"/>
            <a:ext cx="238442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6C528159-1B8D-AA4E-B029-EAC82009EB07}" type="slidenum">
              <a:rPr/>
              <a:t>1</a:t>
            </a:fld>
            <a:endParaRPr/>
          </a:p>
        </p:txBody>
      </p:sp>
    </p:spTree>
    <p:extLst>
      <p:ext uri="{BB962C8B-B14F-4D97-AF65-F5344CB8AC3E}">
        <p14:creationId xmlns:p14="http://schemas.microsoft.com/office/powerpoint/2010/main" val="4222263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6788" y="1143000"/>
            <a:ext cx="238442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6C528159-1B8D-AA4E-B029-EAC82009EB07}" type="slidenum">
              <a:rPr/>
              <a:t>2</a:t>
            </a:fld>
            <a:endParaRPr/>
          </a:p>
        </p:txBody>
      </p:sp>
    </p:spTree>
    <p:extLst>
      <p:ext uri="{BB962C8B-B14F-4D97-AF65-F5344CB8AC3E}">
        <p14:creationId xmlns:p14="http://schemas.microsoft.com/office/powerpoint/2010/main" val="3425984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A90D81-3AAD-5A47-ABDD-DA66F25F3E8A}" type="datetimeFigureOut">
              <a:rPr lang="en-US" smtClean="0"/>
              <a:t>8/25/21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172EAB-EC72-534C-B009-339BCFB49288}" type="slidenum">
              <a:rPr lang="en-US" smtClean="0"/>
              <a:t>‹N°›</a:t>
            </a:fld>
            <a:endParaRPr lang="en-US"/>
          </a:p>
        </p:txBody>
      </p:sp>
    </p:spTree>
    <p:extLst>
      <p:ext uri="{BB962C8B-B14F-4D97-AF65-F5344CB8AC3E}">
        <p14:creationId xmlns:p14="http://schemas.microsoft.com/office/powerpoint/2010/main" val="1665005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A90D81-3AAD-5A47-ABDD-DA66F25F3E8A}" type="datetimeFigureOut">
              <a:rPr lang="en-US" smtClean="0"/>
              <a:t>8/25/21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172EAB-EC72-534C-B009-339BCFB49288}" type="slidenum">
              <a:rPr lang="en-US" smtClean="0"/>
              <a:t>‹N°›</a:t>
            </a:fld>
            <a:endParaRPr lang="en-US"/>
          </a:p>
        </p:txBody>
      </p:sp>
    </p:spTree>
    <p:extLst>
      <p:ext uri="{BB962C8B-B14F-4D97-AF65-F5344CB8AC3E}">
        <p14:creationId xmlns:p14="http://schemas.microsoft.com/office/powerpoint/2010/main" val="330897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A90D81-3AAD-5A47-ABDD-DA66F25F3E8A}" type="datetimeFigureOut">
              <a:rPr lang="en-US" smtClean="0"/>
              <a:t>8/25/21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172EAB-EC72-534C-B009-339BCFB49288}" type="slidenum">
              <a:rPr lang="en-US" smtClean="0"/>
              <a:t>‹N°›</a:t>
            </a:fld>
            <a:endParaRPr lang="en-US"/>
          </a:p>
        </p:txBody>
      </p:sp>
    </p:spTree>
    <p:extLst>
      <p:ext uri="{BB962C8B-B14F-4D97-AF65-F5344CB8AC3E}">
        <p14:creationId xmlns:p14="http://schemas.microsoft.com/office/powerpoint/2010/main" val="3149182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mp; Subtitle">
    <p:bg>
      <p:bgPr>
        <a:solidFill>
          <a:schemeClr val="bg1"/>
        </a:solidFill>
        <a:effectLst/>
      </p:bgPr>
    </p:bg>
    <p:spTree>
      <p:nvGrpSpPr>
        <p:cNvPr id="1" name=""/>
        <p:cNvGrpSpPr/>
        <p:nvPr/>
      </p:nvGrpSpPr>
      <p:grpSpPr>
        <a:xfrm>
          <a:off x="0" y="0"/>
          <a:ext cx="0" cy="0"/>
          <a:chOff x="0" y="0"/>
          <a:chExt cx="0" cy="0"/>
        </a:xfrm>
      </p:grpSpPr>
      <p:sp>
        <p:nvSpPr>
          <p:cNvPr id="15" name="Text Placeholder 5">
            <a:extLst>
              <a:ext uri="{FF2B5EF4-FFF2-40B4-BE49-F238E27FC236}">
                <a16:creationId xmlns:a16="http://schemas.microsoft.com/office/drawing/2014/main" id="{9AC6BD4D-D643-9547-80C4-FD1A03F61C1D}"/>
              </a:ext>
            </a:extLst>
          </p:cNvPr>
          <p:cNvSpPr>
            <a:spLocks noGrp="1"/>
          </p:cNvSpPr>
          <p:nvPr>
            <p:ph type="body" sz="quarter" idx="10"/>
          </p:nvPr>
        </p:nvSpPr>
        <p:spPr>
          <a:xfrm>
            <a:off x="442668" y="938319"/>
            <a:ext cx="6887899" cy="665438"/>
          </a:xfrm>
        </p:spPr>
        <p:txBody>
          <a:bodyPr>
            <a:normAutofit/>
          </a:bodyPr>
          <a:lstStyle>
            <a:lvl1pPr marL="0" indent="0">
              <a:buFontTx/>
              <a:buNone/>
              <a:defRPr sz="3630" b="0" i="0">
                <a:solidFill>
                  <a:schemeClr val="accent2"/>
                </a:solidFill>
                <a:latin typeface="Community Light" panose="02000303040000020003" pitchFamily="2" charset="0"/>
              </a:defRPr>
            </a:lvl1pPr>
            <a:lvl2pPr marL="502928" indent="0">
              <a:buFontTx/>
              <a:buNone/>
              <a:defRPr b="0" i="0">
                <a:solidFill>
                  <a:schemeClr val="bg2"/>
                </a:solidFill>
                <a:latin typeface="LKN Sans Light" panose="02000303040000020003" pitchFamily="2" charset="0"/>
              </a:defRPr>
            </a:lvl2pPr>
            <a:lvl3pPr marL="1005858" indent="0">
              <a:buFontTx/>
              <a:buNone/>
              <a:defRPr b="0" i="0">
                <a:solidFill>
                  <a:schemeClr val="bg2"/>
                </a:solidFill>
                <a:latin typeface="LKN Sans Light" panose="02000303040000020003" pitchFamily="2" charset="0"/>
              </a:defRPr>
            </a:lvl3pPr>
            <a:lvl4pPr marL="1508788" indent="0">
              <a:buFontTx/>
              <a:buNone/>
              <a:defRPr b="0" i="0">
                <a:solidFill>
                  <a:schemeClr val="bg2"/>
                </a:solidFill>
                <a:latin typeface="LKN Sans Light" panose="02000303040000020003" pitchFamily="2" charset="0"/>
              </a:defRPr>
            </a:lvl4pPr>
            <a:lvl5pPr marL="2011718" indent="0">
              <a:buFontTx/>
              <a:buNone/>
              <a:defRPr b="0" i="0">
                <a:solidFill>
                  <a:schemeClr val="bg2"/>
                </a:solidFill>
                <a:latin typeface="LKN Sans Light" panose="02000303040000020003" pitchFamily="2" charset="0"/>
              </a:defRPr>
            </a:lvl5pPr>
          </a:lstStyle>
          <a:p>
            <a:pPr lvl="0"/>
            <a:r>
              <a:rPr lang="en-US"/>
              <a:t>Edit Master text styles</a:t>
            </a:r>
          </a:p>
        </p:txBody>
      </p:sp>
      <p:sp>
        <p:nvSpPr>
          <p:cNvPr id="16" name="Text Placeholder 8">
            <a:extLst>
              <a:ext uri="{FF2B5EF4-FFF2-40B4-BE49-F238E27FC236}">
                <a16:creationId xmlns:a16="http://schemas.microsoft.com/office/drawing/2014/main" id="{862C563E-1C76-004E-9470-67C8287E2234}"/>
              </a:ext>
            </a:extLst>
          </p:cNvPr>
          <p:cNvSpPr>
            <a:spLocks noGrp="1"/>
          </p:cNvSpPr>
          <p:nvPr>
            <p:ph type="body" sz="quarter" idx="11"/>
          </p:nvPr>
        </p:nvSpPr>
        <p:spPr>
          <a:xfrm>
            <a:off x="442668" y="1613857"/>
            <a:ext cx="6887899" cy="1005840"/>
          </a:xfrm>
        </p:spPr>
        <p:txBody>
          <a:bodyPr lIns="109728">
            <a:normAutofit/>
          </a:bodyPr>
          <a:lstStyle>
            <a:lvl1pPr marL="0" indent="0">
              <a:buFontTx/>
              <a:buNone/>
              <a:defRPr sz="2420" b="0" i="0">
                <a:solidFill>
                  <a:schemeClr val="accent6"/>
                </a:solidFill>
                <a:latin typeface="Community Light" panose="02000303040000020003" pitchFamily="2" charset="0"/>
              </a:defRPr>
            </a:lvl1pPr>
            <a:lvl2pPr marL="502928" indent="0">
              <a:buFontTx/>
              <a:buNone/>
              <a:defRPr b="0" i="0">
                <a:solidFill>
                  <a:schemeClr val="accent6"/>
                </a:solidFill>
                <a:latin typeface="LKN Sans Light" panose="02000303040000020003" pitchFamily="2" charset="0"/>
              </a:defRPr>
            </a:lvl2pPr>
            <a:lvl3pPr marL="1005858" indent="0">
              <a:buFontTx/>
              <a:buNone/>
              <a:defRPr b="0" i="0">
                <a:solidFill>
                  <a:schemeClr val="accent6"/>
                </a:solidFill>
                <a:latin typeface="LKN Sans Light" panose="02000303040000020003" pitchFamily="2" charset="0"/>
              </a:defRPr>
            </a:lvl3pPr>
            <a:lvl4pPr marL="1508788" indent="0">
              <a:buFontTx/>
              <a:buNone/>
              <a:defRPr b="0" i="0">
                <a:solidFill>
                  <a:schemeClr val="accent6"/>
                </a:solidFill>
                <a:latin typeface="LKN Sans Light" panose="02000303040000020003" pitchFamily="2" charset="0"/>
              </a:defRPr>
            </a:lvl4pPr>
            <a:lvl5pPr marL="2011718" indent="0">
              <a:buFontTx/>
              <a:buNone/>
              <a:defRPr b="0" i="0">
                <a:solidFill>
                  <a:schemeClr val="accent6"/>
                </a:solidFill>
                <a:latin typeface="LKN Sans Light" panose="02000303040000020003" pitchFamily="2" charset="0"/>
              </a:defRPr>
            </a:lvl5pPr>
          </a:lstStyle>
          <a:p>
            <a:pPr lvl="0"/>
            <a:r>
              <a:rPr lang="en-US"/>
              <a:t>Edit Master text styles</a:t>
            </a:r>
          </a:p>
        </p:txBody>
      </p:sp>
    </p:spTree>
    <p:extLst>
      <p:ext uri="{BB962C8B-B14F-4D97-AF65-F5344CB8AC3E}">
        <p14:creationId xmlns:p14="http://schemas.microsoft.com/office/powerpoint/2010/main" val="374956385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A90D81-3AAD-5A47-ABDD-DA66F25F3E8A}" type="datetimeFigureOut">
              <a:rPr lang="en-US" smtClean="0"/>
              <a:t>8/25/21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172EAB-EC72-534C-B009-339BCFB49288}" type="slidenum">
              <a:rPr lang="en-US" smtClean="0"/>
              <a:t>‹N°›</a:t>
            </a:fld>
            <a:endParaRPr lang="en-US"/>
          </a:p>
        </p:txBody>
      </p:sp>
    </p:spTree>
    <p:extLst>
      <p:ext uri="{BB962C8B-B14F-4D97-AF65-F5344CB8AC3E}">
        <p14:creationId xmlns:p14="http://schemas.microsoft.com/office/powerpoint/2010/main" val="2265883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A90D81-3AAD-5A47-ABDD-DA66F25F3E8A}" type="datetimeFigureOut">
              <a:rPr lang="en-US" smtClean="0"/>
              <a:t>8/25/21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172EAB-EC72-534C-B009-339BCFB49288}" type="slidenum">
              <a:rPr lang="en-US" smtClean="0"/>
              <a:t>‹N°›</a:t>
            </a:fld>
            <a:endParaRPr lang="en-US"/>
          </a:p>
        </p:txBody>
      </p:sp>
    </p:spTree>
    <p:extLst>
      <p:ext uri="{BB962C8B-B14F-4D97-AF65-F5344CB8AC3E}">
        <p14:creationId xmlns:p14="http://schemas.microsoft.com/office/powerpoint/2010/main" val="2102963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AA90D81-3AAD-5A47-ABDD-DA66F25F3E8A}" type="datetimeFigureOut">
              <a:rPr lang="en-US" smtClean="0"/>
              <a:t>8/25/21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172EAB-EC72-534C-B009-339BCFB49288}" type="slidenum">
              <a:rPr lang="en-US" smtClean="0"/>
              <a:t>‹N°›</a:t>
            </a:fld>
            <a:endParaRPr lang="en-US"/>
          </a:p>
        </p:txBody>
      </p:sp>
    </p:spTree>
    <p:extLst>
      <p:ext uri="{BB962C8B-B14F-4D97-AF65-F5344CB8AC3E}">
        <p14:creationId xmlns:p14="http://schemas.microsoft.com/office/powerpoint/2010/main" val="908326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AA90D81-3AAD-5A47-ABDD-DA66F25F3E8A}" type="datetimeFigureOut">
              <a:rPr lang="en-US" smtClean="0"/>
              <a:t>8/25/21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172EAB-EC72-534C-B009-339BCFB49288}" type="slidenum">
              <a:rPr lang="en-US" smtClean="0"/>
              <a:t>‹N°›</a:t>
            </a:fld>
            <a:endParaRPr lang="en-US"/>
          </a:p>
        </p:txBody>
      </p:sp>
    </p:spTree>
    <p:extLst>
      <p:ext uri="{BB962C8B-B14F-4D97-AF65-F5344CB8AC3E}">
        <p14:creationId xmlns:p14="http://schemas.microsoft.com/office/powerpoint/2010/main" val="2247144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AA90D81-3AAD-5A47-ABDD-DA66F25F3E8A}" type="datetimeFigureOut">
              <a:rPr lang="en-US" smtClean="0"/>
              <a:t>8/25/21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172EAB-EC72-534C-B009-339BCFB49288}" type="slidenum">
              <a:rPr lang="en-US" smtClean="0"/>
              <a:t>‹N°›</a:t>
            </a:fld>
            <a:endParaRPr lang="en-US"/>
          </a:p>
        </p:txBody>
      </p:sp>
    </p:spTree>
    <p:extLst>
      <p:ext uri="{BB962C8B-B14F-4D97-AF65-F5344CB8AC3E}">
        <p14:creationId xmlns:p14="http://schemas.microsoft.com/office/powerpoint/2010/main" val="4179536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A90D81-3AAD-5A47-ABDD-DA66F25F3E8A}" type="datetimeFigureOut">
              <a:rPr lang="en-US" smtClean="0"/>
              <a:t>8/25/21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172EAB-EC72-534C-B009-339BCFB49288}" type="slidenum">
              <a:rPr lang="en-US" smtClean="0"/>
              <a:t>‹N°›</a:t>
            </a:fld>
            <a:endParaRPr lang="en-US"/>
          </a:p>
        </p:txBody>
      </p:sp>
    </p:spTree>
    <p:extLst>
      <p:ext uri="{BB962C8B-B14F-4D97-AF65-F5344CB8AC3E}">
        <p14:creationId xmlns:p14="http://schemas.microsoft.com/office/powerpoint/2010/main" val="1261735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9AA90D81-3AAD-5A47-ABDD-DA66F25F3E8A}" type="datetimeFigureOut">
              <a:rPr lang="en-US" smtClean="0"/>
              <a:t>8/25/21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172EAB-EC72-534C-B009-339BCFB49288}" type="slidenum">
              <a:rPr lang="en-US" smtClean="0"/>
              <a:t>‹N°›</a:t>
            </a:fld>
            <a:endParaRPr lang="en-US"/>
          </a:p>
        </p:txBody>
      </p:sp>
    </p:spTree>
    <p:extLst>
      <p:ext uri="{BB962C8B-B14F-4D97-AF65-F5344CB8AC3E}">
        <p14:creationId xmlns:p14="http://schemas.microsoft.com/office/powerpoint/2010/main" val="2581758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9AA90D81-3AAD-5A47-ABDD-DA66F25F3E8A}" type="datetimeFigureOut">
              <a:rPr lang="en-US" smtClean="0"/>
              <a:t>8/25/21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172EAB-EC72-534C-B009-339BCFB49288}" type="slidenum">
              <a:rPr lang="en-US" smtClean="0"/>
              <a:t>‹N°›</a:t>
            </a:fld>
            <a:endParaRPr lang="en-US"/>
          </a:p>
        </p:txBody>
      </p:sp>
    </p:spTree>
    <p:extLst>
      <p:ext uri="{BB962C8B-B14F-4D97-AF65-F5344CB8AC3E}">
        <p14:creationId xmlns:p14="http://schemas.microsoft.com/office/powerpoint/2010/main" val="1184397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9AA90D81-3AAD-5A47-ABDD-DA66F25F3E8A}" type="datetimeFigureOut">
              <a:rPr lang="en-US" smtClean="0"/>
              <a:t>8/25/21</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7D172EAB-EC72-534C-B009-339BCFB49288}" type="slidenum">
              <a:rPr lang="en-US" smtClean="0"/>
              <a:t>‹N°›</a:t>
            </a:fld>
            <a:endParaRPr lang="en-US"/>
          </a:p>
        </p:txBody>
      </p:sp>
    </p:spTree>
    <p:extLst>
      <p:ext uri="{BB962C8B-B14F-4D97-AF65-F5344CB8AC3E}">
        <p14:creationId xmlns:p14="http://schemas.microsoft.com/office/powerpoint/2010/main" val="316356271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8F5"/>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14F05F2-A216-684C-9171-87AADCD34A9B}"/>
              </a:ext>
            </a:extLst>
          </p:cNvPr>
          <p:cNvSpPr/>
          <p:nvPr/>
        </p:nvSpPr>
        <p:spPr>
          <a:xfrm>
            <a:off x="0" y="7986277"/>
            <a:ext cx="7772398" cy="2072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D52D0C9-4924-A841-91D1-8211923B0594}"/>
              </a:ext>
            </a:extLst>
          </p:cNvPr>
          <p:cNvSpPr/>
          <p:nvPr/>
        </p:nvSpPr>
        <p:spPr>
          <a:xfrm>
            <a:off x="-1" y="-1016000"/>
            <a:ext cx="7772400" cy="3501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E7B1CD57-E253-AA44-A966-B81C54E46A14}"/>
              </a:ext>
            </a:extLst>
          </p:cNvPr>
          <p:cNvSpPr>
            <a:spLocks noGrp="1"/>
          </p:cNvSpPr>
          <p:nvPr>
            <p:ph type="body" sz="quarter" idx="10"/>
          </p:nvPr>
        </p:nvSpPr>
        <p:spPr>
          <a:xfrm>
            <a:off x="338189" y="3011831"/>
            <a:ext cx="4834406" cy="2088085"/>
          </a:xfrm>
        </p:spPr>
        <p:txBody>
          <a:bodyPr>
            <a:normAutofit lnSpcReduction="10000"/>
          </a:bodyPr>
          <a:lstStyle/>
          <a:p>
            <a:pPr rtl="0"/>
            <a:r>
              <a:rPr lang="fr-FR" sz="1400" dirty="0">
                <a:solidFill>
                  <a:srgbClr val="5B696B"/>
                </a:solidFill>
              </a:rPr>
              <a:t>Une solution pour tous :</a:t>
            </a:r>
          </a:p>
          <a:p>
            <a:pPr marL="285750" indent="-285750" rtl="0">
              <a:buFont typeface="Arial" panose="020B0604020202020204" pitchFamily="34" charset="0"/>
              <a:buChar char="•"/>
            </a:pPr>
            <a:r>
              <a:rPr lang="fr-FR" sz="1400" b="1" dirty="0">
                <a:solidFill>
                  <a:srgbClr val="5B696B"/>
                </a:solidFill>
              </a:rPr>
              <a:t>Étudiants : </a:t>
            </a:r>
            <a:r>
              <a:rPr lang="fr-FR" sz="1400" dirty="0">
                <a:solidFill>
                  <a:srgbClr val="5B696B"/>
                </a:solidFill>
              </a:rPr>
              <a:t>aidez-les à se démarquer sur le marché de l’emploi. </a:t>
            </a:r>
          </a:p>
          <a:p>
            <a:pPr marL="285750" indent="-285750" rtl="0">
              <a:buFont typeface="Arial" panose="020B0604020202020204" pitchFamily="34" charset="0"/>
              <a:buChar char="•"/>
            </a:pPr>
            <a:r>
              <a:rPr lang="fr-FR" sz="1400" b="1" dirty="0">
                <a:solidFill>
                  <a:srgbClr val="5B696B"/>
                </a:solidFill>
              </a:rPr>
              <a:t>Employés : </a:t>
            </a:r>
            <a:r>
              <a:rPr lang="fr-FR" sz="1400" dirty="0">
                <a:solidFill>
                  <a:srgbClr val="5B696B"/>
                </a:solidFill>
              </a:rPr>
              <a:t>donnez-leur les moyens de développer leurs compétences dans un monde en constante évolution.</a:t>
            </a:r>
          </a:p>
          <a:p>
            <a:pPr marL="285750" indent="-285750" rtl="0">
              <a:buFont typeface="Arial" panose="020B0604020202020204" pitchFamily="34" charset="0"/>
              <a:buChar char="•"/>
            </a:pPr>
            <a:r>
              <a:rPr lang="fr-FR" sz="1400" b="1" dirty="0">
                <a:solidFill>
                  <a:srgbClr val="5B696B"/>
                </a:solidFill>
              </a:rPr>
              <a:t>Personnel enseignant : </a:t>
            </a:r>
            <a:r>
              <a:rPr lang="fr-FR" sz="1400" dirty="0">
                <a:solidFill>
                  <a:srgbClr val="5B696B"/>
                </a:solidFill>
              </a:rPr>
              <a:t>complétez et enrichissez les programmes avec des formations adaptatives, disponibles à la demande.</a:t>
            </a:r>
          </a:p>
          <a:p>
            <a:pPr marL="285750" indent="-285750" rtl="0">
              <a:buFont typeface="Arial" panose="020B0604020202020204" pitchFamily="34" charset="0"/>
              <a:buChar char="•"/>
            </a:pPr>
            <a:r>
              <a:rPr lang="fr-FR" sz="1400" b="1" dirty="0">
                <a:solidFill>
                  <a:srgbClr val="5B696B"/>
                </a:solidFill>
              </a:rPr>
              <a:t>Anciens élèves : </a:t>
            </a:r>
            <a:r>
              <a:rPr lang="fr-FR" sz="1400" dirty="0">
                <a:solidFill>
                  <a:srgbClr val="5B696B"/>
                </a:solidFill>
              </a:rPr>
              <a:t>facilitez leur entrée dans le monde du travail en renforçant leurs compétences et leur confiance en soi.</a:t>
            </a:r>
          </a:p>
        </p:txBody>
      </p:sp>
      <p:sp>
        <p:nvSpPr>
          <p:cNvPr id="28" name="John Jersin">
            <a:extLst>
              <a:ext uri="{FF2B5EF4-FFF2-40B4-BE49-F238E27FC236}">
                <a16:creationId xmlns:a16="http://schemas.microsoft.com/office/drawing/2014/main" id="{831A487E-8235-4D43-8955-BB041E6E3D84}"/>
              </a:ext>
            </a:extLst>
          </p:cNvPr>
          <p:cNvSpPr txBox="1"/>
          <p:nvPr/>
        </p:nvSpPr>
        <p:spPr>
          <a:xfrm>
            <a:off x="249871" y="2610326"/>
            <a:ext cx="5070398" cy="422799"/>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xmlns:c15="http://schemas.microsoft.com/office/drawing/2012/chart" xmlns:c="http://schemas.openxmlformats.org/drawingml/2006/chart" val="1"/>
            </a:ext>
          </a:extLst>
        </p:spPr>
        <p:txBody>
          <a:bodyPr wrap="square" lIns="26475" tIns="26475" rIns="26475" bIns="26475" numCol="1" anchor="t">
            <a:spAutoFit/>
          </a:bodyPr>
          <a:lstStyle>
            <a:lvl1pPr algn="l">
              <a:lnSpc>
                <a:spcPct val="70000"/>
              </a:lnSpc>
              <a:defRPr sz="9000" b="0">
                <a:solidFill>
                  <a:srgbClr val="006FB9"/>
                </a:solidFill>
              </a:defRPr>
            </a:lvl1pPr>
          </a:lstStyle>
          <a:p>
            <a:pPr defTabSz="1005707" rtl="0">
              <a:lnSpc>
                <a:spcPct val="100000"/>
              </a:lnSpc>
            </a:pPr>
            <a:r>
              <a:rPr lang="fr-FR" sz="2400">
                <a:solidFill>
                  <a:srgbClr val="935908"/>
                </a:solidFill>
                <a:latin typeface="Community Light" panose="02000303040000020003" pitchFamily="2" charset="0"/>
              </a:rPr>
              <a:t>Découvrez LinkedIn Learning Campus</a:t>
            </a:r>
          </a:p>
        </p:txBody>
      </p:sp>
      <p:sp>
        <p:nvSpPr>
          <p:cNvPr id="13" name="Text Placeholder 8">
            <a:extLst>
              <a:ext uri="{FF2B5EF4-FFF2-40B4-BE49-F238E27FC236}">
                <a16:creationId xmlns:a16="http://schemas.microsoft.com/office/drawing/2014/main" id="{441E0D16-B034-6B4D-A7CA-F454B99E6399}"/>
              </a:ext>
            </a:extLst>
          </p:cNvPr>
          <p:cNvSpPr txBox="1">
            <a:spLocks/>
          </p:cNvSpPr>
          <p:nvPr/>
        </p:nvSpPr>
        <p:spPr>
          <a:xfrm>
            <a:off x="233618" y="1426541"/>
            <a:ext cx="5015179" cy="634605"/>
          </a:xfrm>
          <a:prstGeom prst="rect">
            <a:avLst/>
          </a:prstGeom>
        </p:spPr>
        <p:txBody>
          <a:bodyPr vert="horz" lIns="91440" tIns="45720" rIns="91440" bIns="45720" rtlCol="0">
            <a:normAutofit fontScale="85000" lnSpcReduction="20000"/>
          </a:bodyPr>
          <a:lstStyle>
            <a:lvl1pPr marL="0" indent="0" algn="l" defTabSz="777240" rtl="0" eaLnBrk="1" latinLnBrk="0" hangingPunct="1">
              <a:lnSpc>
                <a:spcPct val="90000"/>
              </a:lnSpc>
              <a:spcBef>
                <a:spcPts val="850"/>
              </a:spcBef>
              <a:buFontTx/>
              <a:buNone/>
              <a:defRPr sz="3630" b="0" i="0" kern="1200">
                <a:solidFill>
                  <a:schemeClr val="accent2"/>
                </a:solidFill>
                <a:latin typeface="Community Light" panose="02000303040000020003" pitchFamily="2" charset="0"/>
                <a:ea typeface="+mn-ea"/>
                <a:cs typeface="+mn-cs"/>
              </a:defRPr>
            </a:lvl1pPr>
            <a:lvl2pPr marL="502928" indent="0" algn="l" defTabSz="777240" rtl="0" eaLnBrk="1" latinLnBrk="0" hangingPunct="1">
              <a:lnSpc>
                <a:spcPct val="90000"/>
              </a:lnSpc>
              <a:spcBef>
                <a:spcPts val="425"/>
              </a:spcBef>
              <a:buFontTx/>
              <a:buNone/>
              <a:defRPr sz="2040" b="0" i="0" kern="1200">
                <a:solidFill>
                  <a:schemeClr val="bg2"/>
                </a:solidFill>
                <a:latin typeface="LKN Sans Light" panose="02000303040000020003" pitchFamily="2" charset="0"/>
                <a:ea typeface="+mn-ea"/>
                <a:cs typeface="+mn-cs"/>
              </a:defRPr>
            </a:lvl2pPr>
            <a:lvl3pPr marL="1005858" indent="0" algn="l" defTabSz="777240" rtl="0" eaLnBrk="1" latinLnBrk="0" hangingPunct="1">
              <a:lnSpc>
                <a:spcPct val="90000"/>
              </a:lnSpc>
              <a:spcBef>
                <a:spcPts val="425"/>
              </a:spcBef>
              <a:buFontTx/>
              <a:buNone/>
              <a:defRPr sz="1700" b="0" i="0" kern="1200">
                <a:solidFill>
                  <a:schemeClr val="bg2"/>
                </a:solidFill>
                <a:latin typeface="LKN Sans Light" panose="02000303040000020003" pitchFamily="2" charset="0"/>
                <a:ea typeface="+mn-ea"/>
                <a:cs typeface="+mn-cs"/>
              </a:defRPr>
            </a:lvl3pPr>
            <a:lvl4pPr marL="1508788" indent="0" algn="l" defTabSz="777240" rtl="0" eaLnBrk="1" latinLnBrk="0" hangingPunct="1">
              <a:lnSpc>
                <a:spcPct val="90000"/>
              </a:lnSpc>
              <a:spcBef>
                <a:spcPts val="425"/>
              </a:spcBef>
              <a:buFontTx/>
              <a:buNone/>
              <a:defRPr sz="1530" b="0" i="0" kern="1200">
                <a:solidFill>
                  <a:schemeClr val="bg2"/>
                </a:solidFill>
                <a:latin typeface="LKN Sans Light" panose="02000303040000020003" pitchFamily="2" charset="0"/>
                <a:ea typeface="+mn-ea"/>
                <a:cs typeface="+mn-cs"/>
              </a:defRPr>
            </a:lvl4pPr>
            <a:lvl5pPr marL="2011718" indent="0" algn="l" defTabSz="777240" rtl="0" eaLnBrk="1" latinLnBrk="0" hangingPunct="1">
              <a:lnSpc>
                <a:spcPct val="90000"/>
              </a:lnSpc>
              <a:spcBef>
                <a:spcPts val="425"/>
              </a:spcBef>
              <a:buFontTx/>
              <a:buNone/>
              <a:defRPr sz="1530" b="0" i="0" kern="1200">
                <a:solidFill>
                  <a:schemeClr val="bg2"/>
                </a:solidFill>
                <a:latin typeface="LKN Sans Light" panose="02000303040000020003" pitchFamily="2" charset="0"/>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rtl="0"/>
            <a:r>
              <a:rPr lang="fr-FR" sz="1800" dirty="0">
                <a:solidFill>
                  <a:srgbClr val="5B696B"/>
                </a:solidFill>
              </a:rPr>
              <a:t>Participez à la réussite des étudiants et appuyez-vous sur les données uniques de LinkedIn pour favoriser le développement de vos employés comme du personnel enseignant.</a:t>
            </a:r>
          </a:p>
        </p:txBody>
      </p:sp>
      <p:sp>
        <p:nvSpPr>
          <p:cNvPr id="14" name="Text Placeholder 8">
            <a:extLst>
              <a:ext uri="{FF2B5EF4-FFF2-40B4-BE49-F238E27FC236}">
                <a16:creationId xmlns:a16="http://schemas.microsoft.com/office/drawing/2014/main" id="{DA2A3C66-0B5C-FA4D-B839-B1C5F642E734}"/>
              </a:ext>
            </a:extLst>
          </p:cNvPr>
          <p:cNvSpPr txBox="1">
            <a:spLocks/>
          </p:cNvSpPr>
          <p:nvPr/>
        </p:nvSpPr>
        <p:spPr>
          <a:xfrm>
            <a:off x="5318022" y="2674449"/>
            <a:ext cx="2269076" cy="7131923"/>
          </a:xfrm>
          <a:prstGeom prst="rect">
            <a:avLst/>
          </a:prstGeom>
          <a:solidFill>
            <a:srgbClr val="E6E1DD"/>
          </a:solidFill>
          <a:ln>
            <a:solidFill>
              <a:srgbClr val="E6E1DD"/>
            </a:solidFill>
          </a:ln>
        </p:spPr>
        <p:txBody>
          <a:bodyPr vert="horz" lIns="109729" tIns="45720" rIns="91439" bIns="45720" rtlCol="0" anchor="t">
            <a:noAutofit/>
          </a:bodyPr>
          <a:lstStyle>
            <a:lvl1pPr marL="0" indent="0" algn="l" defTabSz="777240" rtl="0" eaLnBrk="1" latinLnBrk="0" hangingPunct="1">
              <a:lnSpc>
                <a:spcPct val="90000"/>
              </a:lnSpc>
              <a:spcBef>
                <a:spcPts val="850"/>
              </a:spcBef>
              <a:buFontTx/>
              <a:buNone/>
              <a:defRPr sz="2420" b="0" i="0" kern="1200">
                <a:solidFill>
                  <a:schemeClr val="accent6"/>
                </a:solidFill>
                <a:latin typeface="Community Light" panose="02000303040000020003" pitchFamily="2" charset="0"/>
                <a:ea typeface="+mn-ea"/>
                <a:cs typeface="+mn-cs"/>
              </a:defRPr>
            </a:lvl1pPr>
            <a:lvl2pPr marL="502931" indent="0" algn="l" defTabSz="777240" rtl="0" eaLnBrk="1" latinLnBrk="0" hangingPunct="1">
              <a:lnSpc>
                <a:spcPct val="90000"/>
              </a:lnSpc>
              <a:spcBef>
                <a:spcPts val="425"/>
              </a:spcBef>
              <a:buFontTx/>
              <a:buNone/>
              <a:defRPr sz="2040" b="0" i="0" kern="1200">
                <a:solidFill>
                  <a:schemeClr val="accent6"/>
                </a:solidFill>
                <a:latin typeface="LKN Sans Light" panose="02000303040000020003" pitchFamily="2" charset="0"/>
                <a:ea typeface="+mn-ea"/>
                <a:cs typeface="+mn-cs"/>
              </a:defRPr>
            </a:lvl2pPr>
            <a:lvl3pPr marL="1005863" indent="0" algn="l" defTabSz="777240" rtl="0" eaLnBrk="1" latinLnBrk="0" hangingPunct="1">
              <a:lnSpc>
                <a:spcPct val="90000"/>
              </a:lnSpc>
              <a:spcBef>
                <a:spcPts val="425"/>
              </a:spcBef>
              <a:buFontTx/>
              <a:buNone/>
              <a:defRPr sz="1700" b="0" i="0" kern="1200">
                <a:solidFill>
                  <a:schemeClr val="accent6"/>
                </a:solidFill>
                <a:latin typeface="LKN Sans Light" panose="02000303040000020003" pitchFamily="2" charset="0"/>
                <a:ea typeface="+mn-ea"/>
                <a:cs typeface="+mn-cs"/>
              </a:defRPr>
            </a:lvl3pPr>
            <a:lvl4pPr marL="1508794" indent="0" algn="l" defTabSz="777240" rtl="0" eaLnBrk="1" latinLnBrk="0" hangingPunct="1">
              <a:lnSpc>
                <a:spcPct val="90000"/>
              </a:lnSpc>
              <a:spcBef>
                <a:spcPts val="425"/>
              </a:spcBef>
              <a:buFontTx/>
              <a:buNone/>
              <a:defRPr sz="1530" b="0" i="0" kern="1200">
                <a:solidFill>
                  <a:schemeClr val="accent6"/>
                </a:solidFill>
                <a:latin typeface="LKN Sans Light" panose="02000303040000020003" pitchFamily="2" charset="0"/>
                <a:ea typeface="+mn-ea"/>
                <a:cs typeface="+mn-cs"/>
              </a:defRPr>
            </a:lvl4pPr>
            <a:lvl5pPr marL="2011726" indent="0" algn="l" defTabSz="777240" rtl="0" eaLnBrk="1" latinLnBrk="0" hangingPunct="1">
              <a:lnSpc>
                <a:spcPct val="90000"/>
              </a:lnSpc>
              <a:spcBef>
                <a:spcPts val="425"/>
              </a:spcBef>
              <a:buFontTx/>
              <a:buNone/>
              <a:defRPr sz="1530" b="0" i="0" kern="1200">
                <a:solidFill>
                  <a:schemeClr val="accent6"/>
                </a:solidFill>
                <a:latin typeface="LKN Sans Light" panose="02000303040000020003" pitchFamily="2" charset="0"/>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endParaRPr lang="en-US" sz="1000" b="1" dirty="0">
              <a:solidFill>
                <a:srgbClr val="5B696B"/>
              </a:solidFill>
            </a:endParaRPr>
          </a:p>
          <a:p>
            <a:pPr rtl="0"/>
            <a:r>
              <a:rPr lang="fr-FR" sz="1900" b="1" dirty="0">
                <a:solidFill>
                  <a:srgbClr val="5B696B"/>
                </a:solidFill>
              </a:rPr>
              <a:t>Contenu disponible</a:t>
            </a:r>
          </a:p>
          <a:p>
            <a:pPr rtl="0"/>
            <a:r>
              <a:rPr lang="fr-FR" sz="800" dirty="0">
                <a:solidFill>
                  <a:srgbClr val="935908"/>
                </a:solidFill>
              </a:rPr>
              <a:t>_____</a:t>
            </a:r>
          </a:p>
          <a:p>
            <a:pPr rtl="0"/>
            <a:r>
              <a:rPr lang="fr-FR" sz="1600" dirty="0">
                <a:solidFill>
                  <a:srgbClr val="935908"/>
                </a:solidFill>
              </a:rPr>
              <a:t>Business</a:t>
            </a:r>
          </a:p>
          <a:p>
            <a:pPr>
              <a:lnSpc>
                <a:spcPct val="100000"/>
              </a:lnSpc>
              <a:spcBef>
                <a:spcPts val="0"/>
              </a:spcBef>
            </a:pPr>
            <a:endParaRPr lang="en-US" sz="400" dirty="0">
              <a:solidFill>
                <a:srgbClr val="5B696B"/>
              </a:solidFill>
            </a:endParaRPr>
          </a:p>
          <a:p>
            <a:pPr rtl="0">
              <a:lnSpc>
                <a:spcPct val="100000"/>
              </a:lnSpc>
              <a:spcBef>
                <a:spcPts val="0"/>
              </a:spcBef>
            </a:pPr>
            <a:r>
              <a:rPr lang="fr-FR" sz="1300" dirty="0">
                <a:solidFill>
                  <a:srgbClr val="5B696B"/>
                </a:solidFill>
              </a:rPr>
              <a:t>Leadership</a:t>
            </a:r>
          </a:p>
          <a:p>
            <a:pPr rtl="0">
              <a:lnSpc>
                <a:spcPct val="100000"/>
              </a:lnSpc>
              <a:spcBef>
                <a:spcPts val="0"/>
              </a:spcBef>
            </a:pPr>
            <a:r>
              <a:rPr lang="fr-FR" sz="1300" dirty="0">
                <a:solidFill>
                  <a:srgbClr val="5B696B"/>
                </a:solidFill>
              </a:rPr>
              <a:t>Microsoft Office</a:t>
            </a:r>
          </a:p>
          <a:p>
            <a:pPr rtl="0">
              <a:lnSpc>
                <a:spcPct val="100000"/>
              </a:lnSpc>
              <a:spcBef>
                <a:spcPts val="0"/>
              </a:spcBef>
            </a:pPr>
            <a:r>
              <a:rPr lang="fr-FR" sz="1300" dirty="0">
                <a:solidFill>
                  <a:srgbClr val="5B696B"/>
                </a:solidFill>
              </a:rPr>
              <a:t>Ventes</a:t>
            </a:r>
          </a:p>
          <a:p>
            <a:pPr rtl="0">
              <a:lnSpc>
                <a:spcPct val="100000"/>
              </a:lnSpc>
              <a:spcBef>
                <a:spcPts val="0"/>
              </a:spcBef>
            </a:pPr>
            <a:r>
              <a:rPr lang="fr-FR" sz="1300" dirty="0">
                <a:solidFill>
                  <a:srgbClr val="5B696B"/>
                </a:solidFill>
              </a:rPr>
              <a:t>Préparation aux certifications : PMP®, NASBA, etc.</a:t>
            </a:r>
          </a:p>
          <a:p>
            <a:pPr rtl="0">
              <a:lnSpc>
                <a:spcPct val="100000"/>
              </a:lnSpc>
              <a:spcBef>
                <a:spcPts val="0"/>
              </a:spcBef>
            </a:pPr>
            <a:r>
              <a:rPr lang="fr-FR" sz="1300" dirty="0">
                <a:solidFill>
                  <a:srgbClr val="5B696B"/>
                </a:solidFill>
              </a:rPr>
              <a:t>Marketing digital</a:t>
            </a:r>
          </a:p>
          <a:p>
            <a:pPr rtl="0">
              <a:lnSpc>
                <a:spcPct val="100000"/>
              </a:lnSpc>
              <a:spcBef>
                <a:spcPts val="0"/>
              </a:spcBef>
            </a:pPr>
            <a:r>
              <a:rPr lang="fr-FR" sz="1300" dirty="0">
                <a:solidFill>
                  <a:srgbClr val="5B696B"/>
                </a:solidFill>
              </a:rPr>
              <a:t>… et bien plus</a:t>
            </a:r>
          </a:p>
          <a:p>
            <a:pPr>
              <a:lnSpc>
                <a:spcPct val="100000"/>
              </a:lnSpc>
              <a:spcBef>
                <a:spcPts val="0"/>
              </a:spcBef>
            </a:pPr>
            <a:endParaRPr lang="en-US" sz="1200" dirty="0">
              <a:solidFill>
                <a:srgbClr val="5B696B"/>
              </a:solidFill>
            </a:endParaRPr>
          </a:p>
          <a:p>
            <a:pPr rtl="0">
              <a:lnSpc>
                <a:spcPct val="120000"/>
              </a:lnSpc>
              <a:spcBef>
                <a:spcPts val="0"/>
              </a:spcBef>
            </a:pPr>
            <a:r>
              <a:rPr lang="fr-FR" sz="1600" dirty="0">
                <a:solidFill>
                  <a:srgbClr val="935908"/>
                </a:solidFill>
              </a:rPr>
              <a:t>Technologie</a:t>
            </a:r>
          </a:p>
          <a:p>
            <a:pPr>
              <a:lnSpc>
                <a:spcPct val="120000"/>
              </a:lnSpc>
              <a:spcBef>
                <a:spcPts val="0"/>
              </a:spcBef>
            </a:pPr>
            <a:endParaRPr lang="en-US" sz="400" dirty="0">
              <a:solidFill>
                <a:srgbClr val="5B696B"/>
              </a:solidFill>
            </a:endParaRPr>
          </a:p>
          <a:p>
            <a:pPr rtl="0">
              <a:lnSpc>
                <a:spcPct val="120000"/>
              </a:lnSpc>
              <a:spcBef>
                <a:spcPts val="0"/>
              </a:spcBef>
            </a:pPr>
            <a:r>
              <a:rPr lang="fr-FR" sz="1300" dirty="0">
                <a:solidFill>
                  <a:srgbClr val="5B696B"/>
                </a:solidFill>
              </a:rPr>
              <a:t>Cloud </a:t>
            </a:r>
            <a:r>
              <a:rPr lang="fr-FR" sz="1300" dirty="0" err="1">
                <a:solidFill>
                  <a:srgbClr val="5B696B"/>
                </a:solidFill>
              </a:rPr>
              <a:t>computing</a:t>
            </a:r>
            <a:endParaRPr lang="fr-FR" sz="1300" dirty="0">
              <a:solidFill>
                <a:srgbClr val="5B696B"/>
              </a:solidFill>
            </a:endParaRPr>
          </a:p>
          <a:p>
            <a:pPr rtl="0">
              <a:lnSpc>
                <a:spcPct val="120000"/>
              </a:lnSpc>
              <a:spcBef>
                <a:spcPts val="0"/>
              </a:spcBef>
            </a:pPr>
            <a:r>
              <a:rPr lang="fr-FR" sz="1300" dirty="0">
                <a:solidFill>
                  <a:srgbClr val="5B696B"/>
                </a:solidFill>
              </a:rPr>
              <a:t>Data science</a:t>
            </a:r>
          </a:p>
          <a:p>
            <a:pPr rtl="0">
              <a:lnSpc>
                <a:spcPct val="120000"/>
              </a:lnSpc>
              <a:spcBef>
                <a:spcPts val="0"/>
              </a:spcBef>
            </a:pPr>
            <a:r>
              <a:rPr lang="fr-FR" sz="1300" dirty="0">
                <a:solidFill>
                  <a:srgbClr val="5B696B"/>
                </a:solidFill>
              </a:rPr>
              <a:t>Infrastructure informatique</a:t>
            </a:r>
          </a:p>
          <a:p>
            <a:pPr rtl="0">
              <a:lnSpc>
                <a:spcPct val="120000"/>
              </a:lnSpc>
              <a:spcBef>
                <a:spcPts val="0"/>
              </a:spcBef>
            </a:pPr>
            <a:r>
              <a:rPr lang="fr-FR" sz="1300" dirty="0" err="1">
                <a:solidFill>
                  <a:srgbClr val="5B696B"/>
                </a:solidFill>
              </a:rPr>
              <a:t>CompTIA</a:t>
            </a:r>
            <a:endParaRPr lang="fr-FR" sz="1300" dirty="0">
              <a:solidFill>
                <a:srgbClr val="5B696B"/>
              </a:solidFill>
            </a:endParaRPr>
          </a:p>
          <a:p>
            <a:pPr rtl="0">
              <a:spcBef>
                <a:spcPts val="0"/>
              </a:spcBef>
            </a:pPr>
            <a:r>
              <a:rPr lang="fr-FR" sz="1300" dirty="0">
                <a:solidFill>
                  <a:srgbClr val="5B696B"/>
                </a:solidFill>
              </a:rPr>
              <a:t>Développement web</a:t>
            </a:r>
          </a:p>
          <a:p>
            <a:pPr rtl="0">
              <a:spcBef>
                <a:spcPts val="0"/>
              </a:spcBef>
            </a:pPr>
            <a:r>
              <a:rPr lang="fr-FR" sz="1300" dirty="0">
                <a:solidFill>
                  <a:srgbClr val="5B696B"/>
                </a:solidFill>
              </a:rPr>
              <a:t>… et bien plus</a:t>
            </a:r>
          </a:p>
          <a:p>
            <a:pPr>
              <a:spcBef>
                <a:spcPts val="0"/>
              </a:spcBef>
            </a:pPr>
            <a:endParaRPr lang="en-US" sz="1200" dirty="0">
              <a:solidFill>
                <a:srgbClr val="5B696B"/>
              </a:solidFill>
            </a:endParaRPr>
          </a:p>
          <a:p>
            <a:pPr rtl="0"/>
            <a:r>
              <a:rPr lang="fr-FR" sz="1600" dirty="0">
                <a:solidFill>
                  <a:srgbClr val="935908"/>
                </a:solidFill>
              </a:rPr>
              <a:t>Contenu publicitaire</a:t>
            </a:r>
          </a:p>
          <a:p>
            <a:pPr>
              <a:lnSpc>
                <a:spcPct val="120000"/>
              </a:lnSpc>
              <a:spcBef>
                <a:spcPts val="0"/>
              </a:spcBef>
            </a:pPr>
            <a:endParaRPr lang="en-US" sz="400" dirty="0">
              <a:solidFill>
                <a:srgbClr val="5B696B"/>
              </a:solidFill>
            </a:endParaRPr>
          </a:p>
          <a:p>
            <a:pPr rtl="0">
              <a:lnSpc>
                <a:spcPct val="100000"/>
              </a:lnSpc>
              <a:spcBef>
                <a:spcPts val="0"/>
              </a:spcBef>
            </a:pPr>
            <a:r>
              <a:rPr lang="fr-FR" sz="1300" dirty="0">
                <a:solidFill>
                  <a:srgbClr val="5B696B"/>
                </a:solidFill>
              </a:rPr>
              <a:t>CAO</a:t>
            </a:r>
          </a:p>
          <a:p>
            <a:pPr rtl="0">
              <a:lnSpc>
                <a:spcPct val="100000"/>
              </a:lnSpc>
              <a:spcBef>
                <a:spcPts val="0"/>
              </a:spcBef>
            </a:pPr>
            <a:r>
              <a:rPr lang="fr-FR" sz="1300" dirty="0">
                <a:solidFill>
                  <a:srgbClr val="5B696B"/>
                </a:solidFill>
              </a:rPr>
              <a:t>Logiciels de création</a:t>
            </a:r>
          </a:p>
          <a:p>
            <a:pPr rtl="0">
              <a:lnSpc>
                <a:spcPct val="100000"/>
              </a:lnSpc>
              <a:spcBef>
                <a:spcPts val="0"/>
              </a:spcBef>
            </a:pPr>
            <a:r>
              <a:rPr lang="fr-FR" sz="1300" dirty="0">
                <a:solidFill>
                  <a:srgbClr val="5B696B"/>
                </a:solidFill>
              </a:rPr>
              <a:t>Conception UX</a:t>
            </a:r>
          </a:p>
          <a:p>
            <a:pPr rtl="0">
              <a:lnSpc>
                <a:spcPct val="100000"/>
              </a:lnSpc>
              <a:spcBef>
                <a:spcPts val="0"/>
              </a:spcBef>
            </a:pPr>
            <a:r>
              <a:rPr lang="fr-FR" sz="1300" dirty="0">
                <a:solidFill>
                  <a:srgbClr val="5B696B"/>
                </a:solidFill>
              </a:rPr>
              <a:t>Vidéographie</a:t>
            </a:r>
          </a:p>
          <a:p>
            <a:pPr rtl="0">
              <a:lnSpc>
                <a:spcPct val="100000"/>
              </a:lnSpc>
              <a:spcBef>
                <a:spcPts val="0"/>
              </a:spcBef>
            </a:pPr>
            <a:r>
              <a:rPr lang="fr-FR" sz="1300" dirty="0">
                <a:solidFill>
                  <a:srgbClr val="5B696B"/>
                </a:solidFill>
              </a:rPr>
              <a:t>Photographie</a:t>
            </a:r>
          </a:p>
          <a:p>
            <a:pPr rtl="0">
              <a:lnSpc>
                <a:spcPct val="100000"/>
              </a:lnSpc>
              <a:spcBef>
                <a:spcPts val="0"/>
              </a:spcBef>
            </a:pPr>
            <a:r>
              <a:rPr lang="fr-FR" sz="1300" dirty="0">
                <a:solidFill>
                  <a:srgbClr val="5B696B"/>
                </a:solidFill>
              </a:rPr>
              <a:t>… et bien plus</a:t>
            </a:r>
          </a:p>
          <a:p>
            <a:pPr>
              <a:lnSpc>
                <a:spcPct val="120000"/>
              </a:lnSpc>
              <a:spcBef>
                <a:spcPts val="0"/>
              </a:spcBef>
            </a:pPr>
            <a:endParaRPr lang="en-US" sz="1300" dirty="0">
              <a:solidFill>
                <a:srgbClr val="5B696B"/>
              </a:solidFill>
            </a:endParaRPr>
          </a:p>
          <a:p>
            <a:pPr rtl="0">
              <a:lnSpc>
                <a:spcPct val="120000"/>
              </a:lnSpc>
              <a:spcBef>
                <a:spcPts val="0"/>
              </a:spcBef>
            </a:pPr>
            <a:r>
              <a:rPr lang="fr-FR" sz="1300" dirty="0">
                <a:solidFill>
                  <a:srgbClr val="5B696B"/>
                </a:solidFill>
              </a:rPr>
              <a:t>*hébergez votre propre contenu dans notre médiathèque</a:t>
            </a:r>
          </a:p>
          <a:p>
            <a:endParaRPr lang="en-US" sz="1200" dirty="0">
              <a:solidFill>
                <a:srgbClr val="5B696B"/>
              </a:solidFill>
            </a:endParaRPr>
          </a:p>
        </p:txBody>
      </p:sp>
      <p:sp>
        <p:nvSpPr>
          <p:cNvPr id="3" name="John Jersin">
            <a:extLst>
              <a:ext uri="{FF2B5EF4-FFF2-40B4-BE49-F238E27FC236}">
                <a16:creationId xmlns:a16="http://schemas.microsoft.com/office/drawing/2014/main" id="{CB6BD1A1-C9E9-D146-BD6B-8CA7D3F63C8C}"/>
              </a:ext>
            </a:extLst>
          </p:cNvPr>
          <p:cNvSpPr txBox="1"/>
          <p:nvPr/>
        </p:nvSpPr>
        <p:spPr>
          <a:xfrm>
            <a:off x="285471" y="522382"/>
            <a:ext cx="4729546" cy="792131"/>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xmlns:c15="http://schemas.microsoft.com/office/drawing/2012/chart" xmlns:c="http://schemas.openxmlformats.org/drawingml/2006/chart" val="1"/>
            </a:ext>
          </a:extLst>
        </p:spPr>
        <p:txBody>
          <a:bodyPr wrap="square" lIns="26475" tIns="26475" rIns="26475" bIns="26475" numCol="1" anchor="t">
            <a:spAutoFit/>
          </a:bodyPr>
          <a:lstStyle>
            <a:lvl1pPr algn="l">
              <a:lnSpc>
                <a:spcPct val="70000"/>
              </a:lnSpc>
              <a:defRPr sz="9000" b="0">
                <a:solidFill>
                  <a:srgbClr val="006FB9"/>
                </a:solidFill>
              </a:defRPr>
            </a:lvl1pPr>
          </a:lstStyle>
          <a:p>
            <a:pPr defTabSz="1005707" rtl="0">
              <a:lnSpc>
                <a:spcPct val="100000"/>
              </a:lnSpc>
            </a:pPr>
            <a:r>
              <a:rPr lang="fr-FR" sz="2400" dirty="0">
                <a:solidFill>
                  <a:srgbClr val="935908"/>
                </a:solidFill>
                <a:latin typeface="Community Light" panose="02000303040000020003" pitchFamily="2" charset="0"/>
              </a:rPr>
              <a:t>Une plateforme de formation en ligne personnalisée pour tout le campus.</a:t>
            </a:r>
          </a:p>
        </p:txBody>
      </p:sp>
      <p:sp>
        <p:nvSpPr>
          <p:cNvPr id="16" name="John Jersin">
            <a:extLst>
              <a:ext uri="{FF2B5EF4-FFF2-40B4-BE49-F238E27FC236}">
                <a16:creationId xmlns:a16="http://schemas.microsoft.com/office/drawing/2014/main" id="{64476862-2E9D-834E-82A0-0AED0058D2D0}"/>
              </a:ext>
            </a:extLst>
          </p:cNvPr>
          <p:cNvSpPr txBox="1"/>
          <p:nvPr/>
        </p:nvSpPr>
        <p:spPr>
          <a:xfrm>
            <a:off x="305396" y="5233033"/>
            <a:ext cx="4867199" cy="422799"/>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xmlns:c15="http://schemas.microsoft.com/office/drawing/2012/chart" xmlns:c="http://schemas.openxmlformats.org/drawingml/2006/chart" val="1"/>
            </a:ext>
          </a:extLst>
        </p:spPr>
        <p:txBody>
          <a:bodyPr wrap="square" lIns="26475" tIns="26475" rIns="26475" bIns="26475" numCol="1" anchor="t">
            <a:spAutoFit/>
          </a:bodyPr>
          <a:lstStyle>
            <a:lvl1pPr algn="l">
              <a:lnSpc>
                <a:spcPct val="70000"/>
              </a:lnSpc>
              <a:defRPr sz="9000" b="0">
                <a:solidFill>
                  <a:srgbClr val="006FB9"/>
                </a:solidFill>
              </a:defRPr>
            </a:lvl1pPr>
          </a:lstStyle>
          <a:p>
            <a:pPr defTabSz="1005707" rtl="0">
              <a:lnSpc>
                <a:spcPct val="100000"/>
              </a:lnSpc>
            </a:pPr>
            <a:r>
              <a:rPr lang="fr-FR" sz="2400" dirty="0">
                <a:solidFill>
                  <a:srgbClr val="935908"/>
                </a:solidFill>
                <a:latin typeface="Community Light" panose="02000303040000020003" pitchFamily="2" charset="0"/>
              </a:rPr>
              <a:t>Notre mission : aider les étudiants à trouver du travail</a:t>
            </a:r>
          </a:p>
        </p:txBody>
      </p:sp>
      <p:sp>
        <p:nvSpPr>
          <p:cNvPr id="17" name="Text Placeholder 8">
            <a:extLst>
              <a:ext uri="{FF2B5EF4-FFF2-40B4-BE49-F238E27FC236}">
                <a16:creationId xmlns:a16="http://schemas.microsoft.com/office/drawing/2014/main" id="{44916D8F-1FD1-8D44-8B49-D7E0F98CFAAE}"/>
              </a:ext>
            </a:extLst>
          </p:cNvPr>
          <p:cNvSpPr txBox="1">
            <a:spLocks/>
          </p:cNvSpPr>
          <p:nvPr/>
        </p:nvSpPr>
        <p:spPr>
          <a:xfrm>
            <a:off x="338189" y="5919486"/>
            <a:ext cx="4834406" cy="2283561"/>
          </a:xfrm>
          <a:prstGeom prst="rect">
            <a:avLst/>
          </a:prstGeom>
        </p:spPr>
        <p:txBody>
          <a:bodyPr vert="horz" lIns="91440" tIns="45720" rIns="91440" bIns="45720" rtlCol="0">
            <a:normAutofit/>
          </a:bodyPr>
          <a:lstStyle>
            <a:lvl1pPr marL="0" indent="0" algn="l" defTabSz="777240" rtl="0" eaLnBrk="1" latinLnBrk="0" hangingPunct="1">
              <a:lnSpc>
                <a:spcPct val="90000"/>
              </a:lnSpc>
              <a:spcBef>
                <a:spcPts val="850"/>
              </a:spcBef>
              <a:buFontTx/>
              <a:buNone/>
              <a:defRPr sz="3630" b="0" i="0" kern="1200">
                <a:solidFill>
                  <a:schemeClr val="accent2"/>
                </a:solidFill>
                <a:latin typeface="Community Light" panose="02000303040000020003" pitchFamily="2" charset="0"/>
                <a:ea typeface="+mn-ea"/>
                <a:cs typeface="+mn-cs"/>
              </a:defRPr>
            </a:lvl1pPr>
            <a:lvl2pPr marL="502928" indent="0" algn="l" defTabSz="777240" rtl="0" eaLnBrk="1" latinLnBrk="0" hangingPunct="1">
              <a:lnSpc>
                <a:spcPct val="90000"/>
              </a:lnSpc>
              <a:spcBef>
                <a:spcPts val="425"/>
              </a:spcBef>
              <a:buFontTx/>
              <a:buNone/>
              <a:defRPr sz="2040" b="0" i="0" kern="1200">
                <a:solidFill>
                  <a:schemeClr val="bg2"/>
                </a:solidFill>
                <a:latin typeface="LKN Sans Light" panose="02000303040000020003" pitchFamily="2" charset="0"/>
                <a:ea typeface="+mn-ea"/>
                <a:cs typeface="+mn-cs"/>
              </a:defRPr>
            </a:lvl2pPr>
            <a:lvl3pPr marL="1005858" indent="0" algn="l" defTabSz="777240" rtl="0" eaLnBrk="1" latinLnBrk="0" hangingPunct="1">
              <a:lnSpc>
                <a:spcPct val="90000"/>
              </a:lnSpc>
              <a:spcBef>
                <a:spcPts val="425"/>
              </a:spcBef>
              <a:buFontTx/>
              <a:buNone/>
              <a:defRPr sz="1700" b="0" i="0" kern="1200">
                <a:solidFill>
                  <a:schemeClr val="bg2"/>
                </a:solidFill>
                <a:latin typeface="LKN Sans Light" panose="02000303040000020003" pitchFamily="2" charset="0"/>
                <a:ea typeface="+mn-ea"/>
                <a:cs typeface="+mn-cs"/>
              </a:defRPr>
            </a:lvl3pPr>
            <a:lvl4pPr marL="1508788" indent="0" algn="l" defTabSz="777240" rtl="0" eaLnBrk="1" latinLnBrk="0" hangingPunct="1">
              <a:lnSpc>
                <a:spcPct val="90000"/>
              </a:lnSpc>
              <a:spcBef>
                <a:spcPts val="425"/>
              </a:spcBef>
              <a:buFontTx/>
              <a:buNone/>
              <a:defRPr sz="1530" b="0" i="0" kern="1200">
                <a:solidFill>
                  <a:schemeClr val="bg2"/>
                </a:solidFill>
                <a:latin typeface="LKN Sans Light" panose="02000303040000020003" pitchFamily="2" charset="0"/>
                <a:ea typeface="+mn-ea"/>
                <a:cs typeface="+mn-cs"/>
              </a:defRPr>
            </a:lvl4pPr>
            <a:lvl5pPr marL="2011718" indent="0" algn="l" defTabSz="777240" rtl="0" eaLnBrk="1" latinLnBrk="0" hangingPunct="1">
              <a:lnSpc>
                <a:spcPct val="90000"/>
              </a:lnSpc>
              <a:spcBef>
                <a:spcPts val="425"/>
              </a:spcBef>
              <a:buFontTx/>
              <a:buNone/>
              <a:defRPr sz="1530" b="0" i="0" kern="1200">
                <a:solidFill>
                  <a:schemeClr val="bg2"/>
                </a:solidFill>
                <a:latin typeface="LKN Sans Light" panose="02000303040000020003" pitchFamily="2" charset="0"/>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rtl="0"/>
            <a:r>
              <a:rPr lang="fr-FR" sz="1400" dirty="0">
                <a:solidFill>
                  <a:srgbClr val="5B696B"/>
                </a:solidFill>
              </a:rPr>
              <a:t>Avec LinkedIn Learning, les étudiants peuvent :</a:t>
            </a:r>
          </a:p>
          <a:p>
            <a:pPr marL="285750" indent="-285750" rtl="0">
              <a:buFont typeface="Arial" panose="020B0604020202020204" pitchFamily="34" charset="0"/>
              <a:buChar char="•"/>
            </a:pPr>
            <a:r>
              <a:rPr lang="fr-FR" sz="1400" dirty="0">
                <a:solidFill>
                  <a:srgbClr val="5B696B"/>
                </a:solidFill>
              </a:rPr>
              <a:t>Apprendre à maîtriser les technologies et les compétences interpersonnelles les plus demandées.</a:t>
            </a:r>
          </a:p>
          <a:p>
            <a:pPr marL="285750" indent="-285750" rtl="0">
              <a:buFont typeface="Arial" panose="020B0604020202020204" pitchFamily="34" charset="0"/>
              <a:buChar char="•"/>
            </a:pPr>
            <a:r>
              <a:rPr lang="fr-FR" sz="1400" dirty="0">
                <a:solidFill>
                  <a:srgbClr val="5B696B"/>
                </a:solidFill>
              </a:rPr>
              <a:t>Bénéficier de recommandations adaptées à leur niveau et à leurs objectifs personnels, fondées sur les tendances du secteur.</a:t>
            </a:r>
          </a:p>
          <a:p>
            <a:pPr marL="285750" indent="-285750" rtl="0">
              <a:buFont typeface="Arial" panose="020B0604020202020204" pitchFamily="34" charset="0"/>
              <a:buChar char="•"/>
            </a:pPr>
            <a:r>
              <a:rPr lang="fr-FR" sz="1400" dirty="0">
                <a:solidFill>
                  <a:srgbClr val="5B696B"/>
                </a:solidFill>
              </a:rPr>
              <a:t>Accéder à des formations à tout moment, sur ordinateur ou mobile, en ligne ou hors ligne.</a:t>
            </a:r>
          </a:p>
          <a:p>
            <a:pPr marL="285750" indent="-285750" rtl="0">
              <a:buFont typeface="Arial" panose="020B0604020202020204" pitchFamily="34" charset="0"/>
              <a:buChar char="•"/>
            </a:pPr>
            <a:r>
              <a:rPr lang="fr-FR" sz="1400" dirty="0">
                <a:solidFill>
                  <a:srgbClr val="5B696B"/>
                </a:solidFill>
              </a:rPr>
              <a:t>Décrocher des certifications et étoffer leur profil sur le plus grand réseau professionnel au monde.</a:t>
            </a:r>
          </a:p>
        </p:txBody>
      </p:sp>
      <p:sp>
        <p:nvSpPr>
          <p:cNvPr id="20" name="Text Placeholder 8">
            <a:extLst>
              <a:ext uri="{FF2B5EF4-FFF2-40B4-BE49-F238E27FC236}">
                <a16:creationId xmlns:a16="http://schemas.microsoft.com/office/drawing/2014/main" id="{FBBDCC80-C169-B942-BAB8-B9D0F860CA19}"/>
              </a:ext>
            </a:extLst>
          </p:cNvPr>
          <p:cNvSpPr txBox="1">
            <a:spLocks/>
          </p:cNvSpPr>
          <p:nvPr/>
        </p:nvSpPr>
        <p:spPr>
          <a:xfrm>
            <a:off x="414391" y="8034037"/>
            <a:ext cx="4834406" cy="1843486"/>
          </a:xfrm>
          <a:prstGeom prst="rect">
            <a:avLst/>
          </a:prstGeom>
        </p:spPr>
        <p:txBody>
          <a:bodyPr vert="horz" lIns="91440" tIns="45720" rIns="91440" bIns="45720" rtlCol="0">
            <a:normAutofit/>
          </a:bodyPr>
          <a:lstStyle>
            <a:lvl1pPr marL="0" indent="0" algn="l" defTabSz="777240" rtl="0" eaLnBrk="1" latinLnBrk="0" hangingPunct="1">
              <a:lnSpc>
                <a:spcPct val="90000"/>
              </a:lnSpc>
              <a:spcBef>
                <a:spcPts val="850"/>
              </a:spcBef>
              <a:buFontTx/>
              <a:buNone/>
              <a:defRPr sz="3630" b="0" i="0" kern="1200">
                <a:solidFill>
                  <a:schemeClr val="accent2"/>
                </a:solidFill>
                <a:latin typeface="Community Light" panose="02000303040000020003" pitchFamily="2" charset="0"/>
                <a:ea typeface="+mn-ea"/>
                <a:cs typeface="+mn-cs"/>
              </a:defRPr>
            </a:lvl1pPr>
            <a:lvl2pPr marL="502928" indent="0" algn="l" defTabSz="777240" rtl="0" eaLnBrk="1" latinLnBrk="0" hangingPunct="1">
              <a:lnSpc>
                <a:spcPct val="90000"/>
              </a:lnSpc>
              <a:spcBef>
                <a:spcPts val="425"/>
              </a:spcBef>
              <a:buFontTx/>
              <a:buNone/>
              <a:defRPr sz="2040" b="0" i="0" kern="1200">
                <a:solidFill>
                  <a:schemeClr val="bg2"/>
                </a:solidFill>
                <a:latin typeface="LKN Sans Light" panose="02000303040000020003" pitchFamily="2" charset="0"/>
                <a:ea typeface="+mn-ea"/>
                <a:cs typeface="+mn-cs"/>
              </a:defRPr>
            </a:lvl2pPr>
            <a:lvl3pPr marL="1005858" indent="0" algn="l" defTabSz="777240" rtl="0" eaLnBrk="1" latinLnBrk="0" hangingPunct="1">
              <a:lnSpc>
                <a:spcPct val="90000"/>
              </a:lnSpc>
              <a:spcBef>
                <a:spcPts val="425"/>
              </a:spcBef>
              <a:buFontTx/>
              <a:buNone/>
              <a:defRPr sz="1700" b="0" i="0" kern="1200">
                <a:solidFill>
                  <a:schemeClr val="bg2"/>
                </a:solidFill>
                <a:latin typeface="LKN Sans Light" panose="02000303040000020003" pitchFamily="2" charset="0"/>
                <a:ea typeface="+mn-ea"/>
                <a:cs typeface="+mn-cs"/>
              </a:defRPr>
            </a:lvl3pPr>
            <a:lvl4pPr marL="1508788" indent="0" algn="l" defTabSz="777240" rtl="0" eaLnBrk="1" latinLnBrk="0" hangingPunct="1">
              <a:lnSpc>
                <a:spcPct val="90000"/>
              </a:lnSpc>
              <a:spcBef>
                <a:spcPts val="425"/>
              </a:spcBef>
              <a:buFontTx/>
              <a:buNone/>
              <a:defRPr sz="1530" b="0" i="0" kern="1200">
                <a:solidFill>
                  <a:schemeClr val="bg2"/>
                </a:solidFill>
                <a:latin typeface="LKN Sans Light" panose="02000303040000020003" pitchFamily="2" charset="0"/>
                <a:ea typeface="+mn-ea"/>
                <a:cs typeface="+mn-cs"/>
              </a:defRPr>
            </a:lvl4pPr>
            <a:lvl5pPr marL="2011718" indent="0" algn="l" defTabSz="777240" rtl="0" eaLnBrk="1" latinLnBrk="0" hangingPunct="1">
              <a:lnSpc>
                <a:spcPct val="90000"/>
              </a:lnSpc>
              <a:spcBef>
                <a:spcPts val="425"/>
              </a:spcBef>
              <a:buFontTx/>
              <a:buNone/>
              <a:defRPr sz="1530" b="0" i="0" kern="1200">
                <a:solidFill>
                  <a:schemeClr val="bg2"/>
                </a:solidFill>
                <a:latin typeface="LKN Sans Light" panose="02000303040000020003" pitchFamily="2" charset="0"/>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endParaRPr lang="en-US" sz="1400" dirty="0">
              <a:solidFill>
                <a:srgbClr val="5B696B"/>
              </a:solidFill>
            </a:endParaRPr>
          </a:p>
        </p:txBody>
      </p:sp>
      <p:sp>
        <p:nvSpPr>
          <p:cNvPr id="21" name="Text Placeholder 8">
            <a:extLst>
              <a:ext uri="{FF2B5EF4-FFF2-40B4-BE49-F238E27FC236}">
                <a16:creationId xmlns:a16="http://schemas.microsoft.com/office/drawing/2014/main" id="{DAF14241-DCEC-F841-A912-DACC8D12EB59}"/>
              </a:ext>
            </a:extLst>
          </p:cNvPr>
          <p:cNvSpPr txBox="1">
            <a:spLocks/>
          </p:cNvSpPr>
          <p:nvPr/>
        </p:nvSpPr>
        <p:spPr>
          <a:xfrm>
            <a:off x="249871" y="8146065"/>
            <a:ext cx="5287329" cy="1779218"/>
          </a:xfrm>
          <a:prstGeom prst="rect">
            <a:avLst/>
          </a:prstGeom>
        </p:spPr>
        <p:txBody>
          <a:bodyPr vert="horz" lIns="91440" tIns="45720" rIns="91440" bIns="45720" rtlCol="0">
            <a:normAutofit/>
          </a:bodyPr>
          <a:lstStyle>
            <a:lvl1pPr marL="0" indent="0" algn="l" defTabSz="777240" rtl="0" eaLnBrk="1" latinLnBrk="0" hangingPunct="1">
              <a:lnSpc>
                <a:spcPct val="90000"/>
              </a:lnSpc>
              <a:spcBef>
                <a:spcPts val="850"/>
              </a:spcBef>
              <a:buFontTx/>
              <a:buNone/>
              <a:defRPr sz="3630" b="0" i="0" kern="1200">
                <a:solidFill>
                  <a:schemeClr val="accent2"/>
                </a:solidFill>
                <a:latin typeface="Community Light" panose="02000303040000020003" pitchFamily="2" charset="0"/>
                <a:ea typeface="+mn-ea"/>
                <a:cs typeface="+mn-cs"/>
              </a:defRPr>
            </a:lvl1pPr>
            <a:lvl2pPr marL="502928" indent="0" algn="l" defTabSz="777240" rtl="0" eaLnBrk="1" latinLnBrk="0" hangingPunct="1">
              <a:lnSpc>
                <a:spcPct val="90000"/>
              </a:lnSpc>
              <a:spcBef>
                <a:spcPts val="425"/>
              </a:spcBef>
              <a:buFontTx/>
              <a:buNone/>
              <a:defRPr sz="2040" b="0" i="0" kern="1200">
                <a:solidFill>
                  <a:schemeClr val="bg2"/>
                </a:solidFill>
                <a:latin typeface="LKN Sans Light" panose="02000303040000020003" pitchFamily="2" charset="0"/>
                <a:ea typeface="+mn-ea"/>
                <a:cs typeface="+mn-cs"/>
              </a:defRPr>
            </a:lvl2pPr>
            <a:lvl3pPr marL="1005858" indent="0" algn="l" defTabSz="777240" rtl="0" eaLnBrk="1" latinLnBrk="0" hangingPunct="1">
              <a:lnSpc>
                <a:spcPct val="90000"/>
              </a:lnSpc>
              <a:spcBef>
                <a:spcPts val="425"/>
              </a:spcBef>
              <a:buFontTx/>
              <a:buNone/>
              <a:defRPr sz="1700" b="0" i="0" kern="1200">
                <a:solidFill>
                  <a:schemeClr val="bg2"/>
                </a:solidFill>
                <a:latin typeface="LKN Sans Light" panose="02000303040000020003" pitchFamily="2" charset="0"/>
                <a:ea typeface="+mn-ea"/>
                <a:cs typeface="+mn-cs"/>
              </a:defRPr>
            </a:lvl3pPr>
            <a:lvl4pPr marL="1508788" indent="0" algn="l" defTabSz="777240" rtl="0" eaLnBrk="1" latinLnBrk="0" hangingPunct="1">
              <a:lnSpc>
                <a:spcPct val="90000"/>
              </a:lnSpc>
              <a:spcBef>
                <a:spcPts val="425"/>
              </a:spcBef>
              <a:buFontTx/>
              <a:buNone/>
              <a:defRPr sz="1530" b="0" i="0" kern="1200">
                <a:solidFill>
                  <a:schemeClr val="bg2"/>
                </a:solidFill>
                <a:latin typeface="LKN Sans Light" panose="02000303040000020003" pitchFamily="2" charset="0"/>
                <a:ea typeface="+mn-ea"/>
                <a:cs typeface="+mn-cs"/>
              </a:defRPr>
            </a:lvl4pPr>
            <a:lvl5pPr marL="2011718" indent="0" algn="l" defTabSz="777240" rtl="0" eaLnBrk="1" latinLnBrk="0" hangingPunct="1">
              <a:lnSpc>
                <a:spcPct val="90000"/>
              </a:lnSpc>
              <a:spcBef>
                <a:spcPts val="425"/>
              </a:spcBef>
              <a:buFontTx/>
              <a:buNone/>
              <a:defRPr sz="1530" b="0" i="0" kern="1200">
                <a:solidFill>
                  <a:schemeClr val="bg2"/>
                </a:solidFill>
                <a:latin typeface="LKN Sans Light" panose="02000303040000020003" pitchFamily="2" charset="0"/>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rtl="0"/>
            <a:r>
              <a:rPr lang="fr-FR" sz="1900" dirty="0">
                <a:solidFill>
                  <a:srgbClr val="5B696B"/>
                </a:solidFill>
              </a:rPr>
              <a:t>« LinkedIn Learning me donne plus d’atouts aux yeux des employeurs. Je me démarque plus facilement. »</a:t>
            </a:r>
          </a:p>
          <a:p>
            <a:endParaRPr lang="en-US" sz="400" i="1" dirty="0">
              <a:solidFill>
                <a:srgbClr val="5B696B"/>
              </a:solidFill>
            </a:endParaRPr>
          </a:p>
          <a:p>
            <a:endParaRPr lang="en-US" sz="400" i="1" dirty="0">
              <a:solidFill>
                <a:srgbClr val="5B696B"/>
              </a:solidFill>
            </a:endParaRPr>
          </a:p>
          <a:p>
            <a:pPr rtl="0">
              <a:spcBef>
                <a:spcPts val="250"/>
              </a:spcBef>
            </a:pPr>
            <a:r>
              <a:rPr lang="fr-FR" sz="1400" dirty="0">
                <a:solidFill>
                  <a:srgbClr val="935908"/>
                </a:solidFill>
              </a:rPr>
              <a:t>	</a:t>
            </a:r>
          </a:p>
        </p:txBody>
      </p:sp>
      <p:pic>
        <p:nvPicPr>
          <p:cNvPr id="5" name="Picture 4">
            <a:extLst>
              <a:ext uri="{FF2B5EF4-FFF2-40B4-BE49-F238E27FC236}">
                <a16:creationId xmlns:a16="http://schemas.microsoft.com/office/drawing/2014/main" id="{D9BE5ABB-00FC-154D-8998-8DEC89C9C157}"/>
              </a:ext>
            </a:extLst>
          </p:cNvPr>
          <p:cNvPicPr>
            <a:picLocks noChangeAspect="1"/>
          </p:cNvPicPr>
          <p:nvPr/>
        </p:nvPicPr>
        <p:blipFill>
          <a:blip r:embed="rId3"/>
          <a:stretch>
            <a:fillRect/>
          </a:stretch>
        </p:blipFill>
        <p:spPr>
          <a:xfrm>
            <a:off x="364801" y="8813651"/>
            <a:ext cx="999749" cy="999749"/>
          </a:xfrm>
          <a:prstGeom prst="ellipse">
            <a:avLst/>
          </a:prstGeom>
        </p:spPr>
      </p:pic>
      <p:sp>
        <p:nvSpPr>
          <p:cNvPr id="25" name="Rectangle 24">
            <a:extLst>
              <a:ext uri="{FF2B5EF4-FFF2-40B4-BE49-F238E27FC236}">
                <a16:creationId xmlns:a16="http://schemas.microsoft.com/office/drawing/2014/main" id="{1C19A614-9E62-B64F-A03B-1D1960301E7A}"/>
              </a:ext>
            </a:extLst>
          </p:cNvPr>
          <p:cNvSpPr/>
          <p:nvPr/>
        </p:nvSpPr>
        <p:spPr>
          <a:xfrm>
            <a:off x="6451600" y="-11943"/>
            <a:ext cx="1320798" cy="2485164"/>
          </a:xfrm>
          <a:prstGeom prst="rect">
            <a:avLst/>
          </a:prstGeom>
          <a:solidFill>
            <a:srgbClr val="2A6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4C5D9CC8-2EE7-CB46-8313-B28F982226A6}"/>
              </a:ext>
            </a:extLst>
          </p:cNvPr>
          <p:cNvPicPr>
            <a:picLocks noChangeAspect="1"/>
          </p:cNvPicPr>
          <p:nvPr/>
        </p:nvPicPr>
        <p:blipFill rotWithShape="1">
          <a:blip r:embed="rId4"/>
          <a:srcRect l="16653" r="16653"/>
          <a:stretch/>
        </p:blipFill>
        <p:spPr>
          <a:xfrm>
            <a:off x="5237159" y="4990"/>
            <a:ext cx="2485164" cy="2485164"/>
          </a:xfrm>
          <a:prstGeom prst="ellipse">
            <a:avLst/>
          </a:prstGeom>
        </p:spPr>
      </p:pic>
      <p:sp>
        <p:nvSpPr>
          <p:cNvPr id="18" name="TextBox 17">
            <a:extLst>
              <a:ext uri="{FF2B5EF4-FFF2-40B4-BE49-F238E27FC236}">
                <a16:creationId xmlns:a16="http://schemas.microsoft.com/office/drawing/2014/main" id="{249FB87F-11EA-B643-A3C8-9FB96406D8A6}"/>
              </a:ext>
            </a:extLst>
          </p:cNvPr>
          <p:cNvSpPr txBox="1"/>
          <p:nvPr/>
        </p:nvSpPr>
        <p:spPr>
          <a:xfrm>
            <a:off x="1533645" y="9001953"/>
            <a:ext cx="1983187" cy="923330"/>
          </a:xfrm>
          <a:prstGeom prst="rect">
            <a:avLst/>
          </a:prstGeom>
          <a:noFill/>
        </p:spPr>
        <p:txBody>
          <a:bodyPr wrap="square" rtlCol="0">
            <a:spAutoFit/>
          </a:bodyPr>
          <a:lstStyle/>
          <a:p>
            <a:pPr rtl="0"/>
            <a:r>
              <a:rPr lang="fr-FR" sz="1700" b="1">
                <a:solidFill>
                  <a:srgbClr val="935908"/>
                </a:solidFill>
                <a:latin typeface="Community" panose="02000303040000020003" pitchFamily="2" charset="0"/>
              </a:rPr>
              <a:t>Prasaadi Dangolla</a:t>
            </a:r>
          </a:p>
          <a:p>
            <a:pPr rtl="0"/>
            <a:r>
              <a:rPr lang="fr-FR" sz="1700">
                <a:solidFill>
                  <a:srgbClr val="5B696B"/>
                </a:solidFill>
                <a:latin typeface="Community" panose="02000303040000020003" pitchFamily="2" charset="0"/>
              </a:rPr>
              <a:t>Étudiante à Seton Hall</a:t>
            </a:r>
          </a:p>
          <a:p>
            <a:endParaRPr lang="en-US" dirty="0"/>
          </a:p>
        </p:txBody>
      </p:sp>
      <p:pic>
        <p:nvPicPr>
          <p:cNvPr id="19" name="Picture 18" descr="A close up of a sign&#10;&#10;Description automatically generated">
            <a:extLst>
              <a:ext uri="{FF2B5EF4-FFF2-40B4-BE49-F238E27FC236}">
                <a16:creationId xmlns:a16="http://schemas.microsoft.com/office/drawing/2014/main" id="{7840B667-3EBC-644F-AD3B-D95BBD9BC86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05396" y="180877"/>
            <a:ext cx="1904266" cy="277442"/>
          </a:xfrm>
          <a:prstGeom prst="rect">
            <a:avLst/>
          </a:prstGeom>
        </p:spPr>
      </p:pic>
    </p:spTree>
    <p:extLst>
      <p:ext uri="{BB962C8B-B14F-4D97-AF65-F5344CB8AC3E}">
        <p14:creationId xmlns:p14="http://schemas.microsoft.com/office/powerpoint/2010/main" val="316246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8F5"/>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7EFCDF78-9742-5146-887B-7B6BEB7E4866}"/>
              </a:ext>
            </a:extLst>
          </p:cNvPr>
          <p:cNvSpPr/>
          <p:nvPr/>
        </p:nvSpPr>
        <p:spPr>
          <a:xfrm>
            <a:off x="0" y="1998132"/>
            <a:ext cx="7772398" cy="3649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FBCC692-EAB6-6045-AD5D-6E21A86A8D27}"/>
              </a:ext>
            </a:extLst>
          </p:cNvPr>
          <p:cNvSpPr/>
          <p:nvPr/>
        </p:nvSpPr>
        <p:spPr>
          <a:xfrm>
            <a:off x="2" y="8686800"/>
            <a:ext cx="7772398" cy="1371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E7B1CD57-E253-AA44-A966-B81C54E46A14}"/>
              </a:ext>
            </a:extLst>
          </p:cNvPr>
          <p:cNvSpPr>
            <a:spLocks noGrp="1"/>
          </p:cNvSpPr>
          <p:nvPr>
            <p:ph type="body" sz="quarter" idx="10"/>
          </p:nvPr>
        </p:nvSpPr>
        <p:spPr>
          <a:xfrm>
            <a:off x="257758" y="2963629"/>
            <a:ext cx="7272208" cy="2576775"/>
          </a:xfrm>
        </p:spPr>
        <p:txBody>
          <a:bodyPr>
            <a:normAutofit fontScale="92500" lnSpcReduction="20000"/>
          </a:bodyPr>
          <a:lstStyle/>
          <a:p>
            <a:pPr marL="285750" indent="-285750" rtl="0">
              <a:buFont typeface="Arial" panose="020B0604020202020204" pitchFamily="34" charset="0"/>
              <a:buChar char="•"/>
            </a:pPr>
            <a:r>
              <a:rPr lang="fr-FR" sz="1600" b="1" dirty="0">
                <a:solidFill>
                  <a:schemeClr val="tx2"/>
                </a:solidFill>
              </a:rPr>
              <a:t>Suivez l’évolution des étudiants et leur intégration au monde du travail : </a:t>
            </a:r>
            <a:r>
              <a:rPr lang="fr-FR" sz="1600" dirty="0">
                <a:solidFill>
                  <a:schemeClr val="tx2"/>
                </a:solidFill>
              </a:rPr>
              <a:t>les données exclusives de LinkedIn vous permettent de savoir qui recrute vos diplômés et quelles compétences manquent à vos étudiants actuels.</a:t>
            </a:r>
          </a:p>
          <a:p>
            <a:pPr marL="285750" indent="-285750" rtl="0">
              <a:buFont typeface="Arial" panose="020B0604020202020204" pitchFamily="34" charset="0"/>
              <a:buChar char="•"/>
            </a:pPr>
            <a:r>
              <a:rPr lang="fr-FR" sz="1600" b="1" dirty="0">
                <a:solidFill>
                  <a:schemeClr val="tx2"/>
                </a:solidFill>
              </a:rPr>
              <a:t>Bénéficiez de données en temps réel sur les compétences : </a:t>
            </a:r>
            <a:r>
              <a:rPr lang="fr-FR" sz="1600" dirty="0">
                <a:solidFill>
                  <a:schemeClr val="tx2"/>
                </a:solidFill>
              </a:rPr>
              <a:t>identifiez les besoins de formations ciblées pour votre personnel en accédant à des données en temps réel sur les compétences au sein de votre établissement.</a:t>
            </a:r>
          </a:p>
          <a:p>
            <a:pPr marL="285750" indent="-285750" rtl="0">
              <a:buFont typeface="Arial" panose="020B0604020202020204" pitchFamily="34" charset="0"/>
              <a:buChar char="•"/>
            </a:pPr>
            <a:r>
              <a:rPr lang="fr-FR" sz="1600" b="1" dirty="0">
                <a:solidFill>
                  <a:schemeClr val="tx2"/>
                </a:solidFill>
              </a:rPr>
              <a:t>Accédez à du contenu collaboratif de qualité : </a:t>
            </a:r>
            <a:r>
              <a:rPr lang="fr-FR" sz="1600" dirty="0">
                <a:solidFill>
                  <a:schemeClr val="tx2"/>
                </a:solidFill>
              </a:rPr>
              <a:t>nous ajoutons chaque semaine plus de 60 cours collaboratifs aux quelque 15 000 cours de notre catalogue, tous dispensés par des experts de leur secteur. Nous proposons des cours en anglais, espagnol, allemand, français, japonais, mandarin et portugais.</a:t>
            </a:r>
          </a:p>
          <a:p>
            <a:pPr marL="285750" indent="-285750" rtl="0">
              <a:buFont typeface="Arial" panose="020B0604020202020204" pitchFamily="34" charset="0"/>
              <a:buChar char="•"/>
            </a:pPr>
            <a:r>
              <a:rPr lang="fr-FR" sz="1600" b="1" dirty="0">
                <a:solidFill>
                  <a:schemeClr val="tx2"/>
                </a:solidFill>
              </a:rPr>
              <a:t>Hébergez vos propres cours : </a:t>
            </a:r>
            <a:r>
              <a:rPr lang="fr-FR" sz="1600" dirty="0">
                <a:solidFill>
                  <a:schemeClr val="tx2"/>
                </a:solidFill>
              </a:rPr>
              <a:t>importez vos vidéos et documents pour compléter la médiathèque LinkedIn Learning et ajoutez votre logo à la plateforme.</a:t>
            </a:r>
          </a:p>
        </p:txBody>
      </p:sp>
      <p:sp>
        <p:nvSpPr>
          <p:cNvPr id="28" name="John Jersin">
            <a:extLst>
              <a:ext uri="{FF2B5EF4-FFF2-40B4-BE49-F238E27FC236}">
                <a16:creationId xmlns:a16="http://schemas.microsoft.com/office/drawing/2014/main" id="{831A487E-8235-4D43-8955-BB041E6E3D84}"/>
              </a:ext>
            </a:extLst>
          </p:cNvPr>
          <p:cNvSpPr txBox="1"/>
          <p:nvPr/>
        </p:nvSpPr>
        <p:spPr>
          <a:xfrm>
            <a:off x="249871" y="2434034"/>
            <a:ext cx="4867199" cy="422799"/>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xmlns:c15="http://schemas.microsoft.com/office/drawing/2012/chart" xmlns:c="http://schemas.openxmlformats.org/drawingml/2006/chart" val="1"/>
            </a:ext>
          </a:extLst>
        </p:spPr>
        <p:txBody>
          <a:bodyPr wrap="square" lIns="26475" tIns="26475" rIns="26475" bIns="26475" numCol="1" anchor="t">
            <a:spAutoFit/>
          </a:bodyPr>
          <a:lstStyle>
            <a:lvl1pPr algn="l">
              <a:lnSpc>
                <a:spcPct val="70000"/>
              </a:lnSpc>
              <a:defRPr sz="9000" b="0">
                <a:solidFill>
                  <a:srgbClr val="006FB9"/>
                </a:solidFill>
              </a:defRPr>
            </a:lvl1pPr>
          </a:lstStyle>
          <a:p>
            <a:pPr defTabSz="1005707" rtl="0">
              <a:lnSpc>
                <a:spcPct val="100000"/>
              </a:lnSpc>
            </a:pPr>
            <a:r>
              <a:rPr lang="fr-FR" sz="2400">
                <a:solidFill>
                  <a:srgbClr val="935908"/>
                </a:solidFill>
                <a:latin typeface="Community Light" panose="02000303040000020003" pitchFamily="2" charset="0"/>
              </a:rPr>
              <a:t>Atouts clés pour nos partenaires</a:t>
            </a:r>
          </a:p>
        </p:txBody>
      </p:sp>
      <p:sp>
        <p:nvSpPr>
          <p:cNvPr id="20" name="Text Placeholder 8">
            <a:extLst>
              <a:ext uri="{FF2B5EF4-FFF2-40B4-BE49-F238E27FC236}">
                <a16:creationId xmlns:a16="http://schemas.microsoft.com/office/drawing/2014/main" id="{FBBDCC80-C169-B942-BAB8-B9D0F860CA19}"/>
              </a:ext>
            </a:extLst>
          </p:cNvPr>
          <p:cNvSpPr txBox="1">
            <a:spLocks/>
          </p:cNvSpPr>
          <p:nvPr/>
        </p:nvSpPr>
        <p:spPr>
          <a:xfrm>
            <a:off x="414391" y="8034037"/>
            <a:ext cx="4834406" cy="1843486"/>
          </a:xfrm>
          <a:prstGeom prst="rect">
            <a:avLst/>
          </a:prstGeom>
        </p:spPr>
        <p:txBody>
          <a:bodyPr vert="horz" lIns="91440" tIns="45720" rIns="91440" bIns="45720" rtlCol="0">
            <a:normAutofit/>
          </a:bodyPr>
          <a:lstStyle>
            <a:lvl1pPr marL="0" indent="0" algn="l" defTabSz="777240" rtl="0" eaLnBrk="1" latinLnBrk="0" hangingPunct="1">
              <a:lnSpc>
                <a:spcPct val="90000"/>
              </a:lnSpc>
              <a:spcBef>
                <a:spcPts val="850"/>
              </a:spcBef>
              <a:buFontTx/>
              <a:buNone/>
              <a:defRPr sz="3630" b="0" i="0" kern="1200">
                <a:solidFill>
                  <a:schemeClr val="accent2"/>
                </a:solidFill>
                <a:latin typeface="Community Light" panose="02000303040000020003" pitchFamily="2" charset="0"/>
                <a:ea typeface="+mn-ea"/>
                <a:cs typeface="+mn-cs"/>
              </a:defRPr>
            </a:lvl1pPr>
            <a:lvl2pPr marL="502928" indent="0" algn="l" defTabSz="777240" rtl="0" eaLnBrk="1" latinLnBrk="0" hangingPunct="1">
              <a:lnSpc>
                <a:spcPct val="90000"/>
              </a:lnSpc>
              <a:spcBef>
                <a:spcPts val="425"/>
              </a:spcBef>
              <a:buFontTx/>
              <a:buNone/>
              <a:defRPr sz="2040" b="0" i="0" kern="1200">
                <a:solidFill>
                  <a:schemeClr val="bg2"/>
                </a:solidFill>
                <a:latin typeface="LKN Sans Light" panose="02000303040000020003" pitchFamily="2" charset="0"/>
                <a:ea typeface="+mn-ea"/>
                <a:cs typeface="+mn-cs"/>
              </a:defRPr>
            </a:lvl2pPr>
            <a:lvl3pPr marL="1005858" indent="0" algn="l" defTabSz="777240" rtl="0" eaLnBrk="1" latinLnBrk="0" hangingPunct="1">
              <a:lnSpc>
                <a:spcPct val="90000"/>
              </a:lnSpc>
              <a:spcBef>
                <a:spcPts val="425"/>
              </a:spcBef>
              <a:buFontTx/>
              <a:buNone/>
              <a:defRPr sz="1700" b="0" i="0" kern="1200">
                <a:solidFill>
                  <a:schemeClr val="bg2"/>
                </a:solidFill>
                <a:latin typeface="LKN Sans Light" panose="02000303040000020003" pitchFamily="2" charset="0"/>
                <a:ea typeface="+mn-ea"/>
                <a:cs typeface="+mn-cs"/>
              </a:defRPr>
            </a:lvl3pPr>
            <a:lvl4pPr marL="1508788" indent="0" algn="l" defTabSz="777240" rtl="0" eaLnBrk="1" latinLnBrk="0" hangingPunct="1">
              <a:lnSpc>
                <a:spcPct val="90000"/>
              </a:lnSpc>
              <a:spcBef>
                <a:spcPts val="425"/>
              </a:spcBef>
              <a:buFontTx/>
              <a:buNone/>
              <a:defRPr sz="1530" b="0" i="0" kern="1200">
                <a:solidFill>
                  <a:schemeClr val="bg2"/>
                </a:solidFill>
                <a:latin typeface="LKN Sans Light" panose="02000303040000020003" pitchFamily="2" charset="0"/>
                <a:ea typeface="+mn-ea"/>
                <a:cs typeface="+mn-cs"/>
              </a:defRPr>
            </a:lvl4pPr>
            <a:lvl5pPr marL="2011718" indent="0" algn="l" defTabSz="777240" rtl="0" eaLnBrk="1" latinLnBrk="0" hangingPunct="1">
              <a:lnSpc>
                <a:spcPct val="90000"/>
              </a:lnSpc>
              <a:spcBef>
                <a:spcPts val="425"/>
              </a:spcBef>
              <a:buFontTx/>
              <a:buNone/>
              <a:defRPr sz="1530" b="0" i="0" kern="1200">
                <a:solidFill>
                  <a:schemeClr val="bg2"/>
                </a:solidFill>
                <a:latin typeface="LKN Sans Light" panose="02000303040000020003" pitchFamily="2" charset="0"/>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endParaRPr lang="en-US" sz="1400" dirty="0">
              <a:solidFill>
                <a:srgbClr val="5B696B"/>
              </a:solidFill>
            </a:endParaRPr>
          </a:p>
        </p:txBody>
      </p:sp>
      <p:sp>
        <p:nvSpPr>
          <p:cNvPr id="21" name="Text Placeholder 8">
            <a:extLst>
              <a:ext uri="{FF2B5EF4-FFF2-40B4-BE49-F238E27FC236}">
                <a16:creationId xmlns:a16="http://schemas.microsoft.com/office/drawing/2014/main" id="{DAF14241-DCEC-F841-A912-DACC8D12EB59}"/>
              </a:ext>
            </a:extLst>
          </p:cNvPr>
          <p:cNvSpPr txBox="1">
            <a:spLocks/>
          </p:cNvSpPr>
          <p:nvPr/>
        </p:nvSpPr>
        <p:spPr>
          <a:xfrm>
            <a:off x="249871" y="5844313"/>
            <a:ext cx="7373334" cy="2724865"/>
          </a:xfrm>
          <a:prstGeom prst="rect">
            <a:avLst/>
          </a:prstGeom>
        </p:spPr>
        <p:txBody>
          <a:bodyPr vert="horz" lIns="91440" tIns="45720" rIns="91440" bIns="45720" rtlCol="0">
            <a:normAutofit/>
          </a:bodyPr>
          <a:lstStyle>
            <a:lvl1pPr marL="0" indent="0" algn="l" defTabSz="777240" rtl="0" eaLnBrk="1" latinLnBrk="0" hangingPunct="1">
              <a:lnSpc>
                <a:spcPct val="90000"/>
              </a:lnSpc>
              <a:spcBef>
                <a:spcPts val="850"/>
              </a:spcBef>
              <a:buFontTx/>
              <a:buNone/>
              <a:defRPr sz="3630" b="0" i="0" kern="1200">
                <a:solidFill>
                  <a:schemeClr val="accent2"/>
                </a:solidFill>
                <a:latin typeface="Community Light" panose="02000303040000020003" pitchFamily="2" charset="0"/>
                <a:ea typeface="+mn-ea"/>
                <a:cs typeface="+mn-cs"/>
              </a:defRPr>
            </a:lvl1pPr>
            <a:lvl2pPr marL="502928" indent="0" algn="l" defTabSz="777240" rtl="0" eaLnBrk="1" latinLnBrk="0" hangingPunct="1">
              <a:lnSpc>
                <a:spcPct val="90000"/>
              </a:lnSpc>
              <a:spcBef>
                <a:spcPts val="425"/>
              </a:spcBef>
              <a:buFontTx/>
              <a:buNone/>
              <a:defRPr sz="2040" b="0" i="0" kern="1200">
                <a:solidFill>
                  <a:schemeClr val="bg2"/>
                </a:solidFill>
                <a:latin typeface="LKN Sans Light" panose="02000303040000020003" pitchFamily="2" charset="0"/>
                <a:ea typeface="+mn-ea"/>
                <a:cs typeface="+mn-cs"/>
              </a:defRPr>
            </a:lvl2pPr>
            <a:lvl3pPr marL="1005858" indent="0" algn="l" defTabSz="777240" rtl="0" eaLnBrk="1" latinLnBrk="0" hangingPunct="1">
              <a:lnSpc>
                <a:spcPct val="90000"/>
              </a:lnSpc>
              <a:spcBef>
                <a:spcPts val="425"/>
              </a:spcBef>
              <a:buFontTx/>
              <a:buNone/>
              <a:defRPr sz="1700" b="0" i="0" kern="1200">
                <a:solidFill>
                  <a:schemeClr val="bg2"/>
                </a:solidFill>
                <a:latin typeface="LKN Sans Light" panose="02000303040000020003" pitchFamily="2" charset="0"/>
                <a:ea typeface="+mn-ea"/>
                <a:cs typeface="+mn-cs"/>
              </a:defRPr>
            </a:lvl3pPr>
            <a:lvl4pPr marL="1508788" indent="0" algn="l" defTabSz="777240" rtl="0" eaLnBrk="1" latinLnBrk="0" hangingPunct="1">
              <a:lnSpc>
                <a:spcPct val="90000"/>
              </a:lnSpc>
              <a:spcBef>
                <a:spcPts val="425"/>
              </a:spcBef>
              <a:buFontTx/>
              <a:buNone/>
              <a:defRPr sz="1530" b="0" i="0" kern="1200">
                <a:solidFill>
                  <a:schemeClr val="bg2"/>
                </a:solidFill>
                <a:latin typeface="LKN Sans Light" panose="02000303040000020003" pitchFamily="2" charset="0"/>
                <a:ea typeface="+mn-ea"/>
                <a:cs typeface="+mn-cs"/>
              </a:defRPr>
            </a:lvl4pPr>
            <a:lvl5pPr marL="2011718" indent="0" algn="l" defTabSz="777240" rtl="0" eaLnBrk="1" latinLnBrk="0" hangingPunct="1">
              <a:lnSpc>
                <a:spcPct val="90000"/>
              </a:lnSpc>
              <a:spcBef>
                <a:spcPts val="425"/>
              </a:spcBef>
              <a:buFontTx/>
              <a:buNone/>
              <a:defRPr sz="1530" b="0" i="0" kern="1200">
                <a:solidFill>
                  <a:schemeClr val="bg2"/>
                </a:solidFill>
                <a:latin typeface="LKN Sans Light" panose="02000303040000020003" pitchFamily="2" charset="0"/>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rtl="0"/>
            <a:r>
              <a:rPr lang="fr-FR" sz="2800">
                <a:solidFill>
                  <a:schemeClr val="tx2"/>
                </a:solidFill>
              </a:rPr>
              <a:t>« La connexion au profil LinkedIn est un plus non négligeable. Les étudiants peuvent ainsi interagir directement avec des employeurs potentiels. »</a:t>
            </a:r>
          </a:p>
          <a:p>
            <a:endParaRPr lang="en-US" sz="400" dirty="0">
              <a:solidFill>
                <a:schemeClr val="tx2"/>
              </a:solidFill>
            </a:endParaRPr>
          </a:p>
        </p:txBody>
      </p:sp>
      <p:pic>
        <p:nvPicPr>
          <p:cNvPr id="6" name="Picture 5">
            <a:extLst>
              <a:ext uri="{FF2B5EF4-FFF2-40B4-BE49-F238E27FC236}">
                <a16:creationId xmlns:a16="http://schemas.microsoft.com/office/drawing/2014/main" id="{8FB195AA-545A-E54E-8739-3B9246DFBC50}"/>
              </a:ext>
            </a:extLst>
          </p:cNvPr>
          <p:cNvPicPr>
            <a:picLocks noChangeAspect="1"/>
          </p:cNvPicPr>
          <p:nvPr/>
        </p:nvPicPr>
        <p:blipFill>
          <a:blip r:embed="rId3"/>
          <a:stretch>
            <a:fillRect/>
          </a:stretch>
        </p:blipFill>
        <p:spPr>
          <a:xfrm>
            <a:off x="494359" y="7334172"/>
            <a:ext cx="907482" cy="907482"/>
          </a:xfrm>
          <a:prstGeom prst="ellipse">
            <a:avLst/>
          </a:prstGeom>
        </p:spPr>
      </p:pic>
      <p:sp>
        <p:nvSpPr>
          <p:cNvPr id="22" name="Text Placeholder 8">
            <a:extLst>
              <a:ext uri="{FF2B5EF4-FFF2-40B4-BE49-F238E27FC236}">
                <a16:creationId xmlns:a16="http://schemas.microsoft.com/office/drawing/2014/main" id="{2F459D49-AE92-8543-9524-83FD0256A34C}"/>
              </a:ext>
            </a:extLst>
          </p:cNvPr>
          <p:cNvSpPr txBox="1">
            <a:spLocks/>
          </p:cNvSpPr>
          <p:nvPr/>
        </p:nvSpPr>
        <p:spPr>
          <a:xfrm>
            <a:off x="249871" y="8956499"/>
            <a:ext cx="7272208" cy="546100"/>
          </a:xfrm>
          <a:prstGeom prst="rect">
            <a:avLst/>
          </a:prstGeom>
        </p:spPr>
        <p:txBody>
          <a:bodyPr vert="horz" lIns="91440" tIns="45720" rIns="91440" bIns="45720" rtlCol="0">
            <a:noAutofit/>
          </a:bodyPr>
          <a:lstStyle>
            <a:lvl1pPr marL="0" indent="0" algn="l" defTabSz="777240" rtl="0" eaLnBrk="1" latinLnBrk="0" hangingPunct="1">
              <a:lnSpc>
                <a:spcPct val="90000"/>
              </a:lnSpc>
              <a:spcBef>
                <a:spcPts val="850"/>
              </a:spcBef>
              <a:buFontTx/>
              <a:buNone/>
              <a:defRPr sz="3630" b="0" i="0" kern="1200">
                <a:solidFill>
                  <a:schemeClr val="accent2"/>
                </a:solidFill>
                <a:latin typeface="Community Light" panose="02000303040000020003" pitchFamily="2" charset="0"/>
                <a:ea typeface="+mn-ea"/>
                <a:cs typeface="+mn-cs"/>
              </a:defRPr>
            </a:lvl1pPr>
            <a:lvl2pPr marL="502928" indent="0" algn="l" defTabSz="777240" rtl="0" eaLnBrk="1" latinLnBrk="0" hangingPunct="1">
              <a:lnSpc>
                <a:spcPct val="90000"/>
              </a:lnSpc>
              <a:spcBef>
                <a:spcPts val="425"/>
              </a:spcBef>
              <a:buFontTx/>
              <a:buNone/>
              <a:defRPr sz="2040" b="0" i="0" kern="1200">
                <a:solidFill>
                  <a:schemeClr val="bg2"/>
                </a:solidFill>
                <a:latin typeface="LKN Sans Light" panose="02000303040000020003" pitchFamily="2" charset="0"/>
                <a:ea typeface="+mn-ea"/>
                <a:cs typeface="+mn-cs"/>
              </a:defRPr>
            </a:lvl2pPr>
            <a:lvl3pPr marL="1005858" indent="0" algn="l" defTabSz="777240" rtl="0" eaLnBrk="1" latinLnBrk="0" hangingPunct="1">
              <a:lnSpc>
                <a:spcPct val="90000"/>
              </a:lnSpc>
              <a:spcBef>
                <a:spcPts val="425"/>
              </a:spcBef>
              <a:buFontTx/>
              <a:buNone/>
              <a:defRPr sz="1700" b="0" i="0" kern="1200">
                <a:solidFill>
                  <a:schemeClr val="bg2"/>
                </a:solidFill>
                <a:latin typeface="LKN Sans Light" panose="02000303040000020003" pitchFamily="2" charset="0"/>
                <a:ea typeface="+mn-ea"/>
                <a:cs typeface="+mn-cs"/>
              </a:defRPr>
            </a:lvl3pPr>
            <a:lvl4pPr marL="1508788" indent="0" algn="l" defTabSz="777240" rtl="0" eaLnBrk="1" latinLnBrk="0" hangingPunct="1">
              <a:lnSpc>
                <a:spcPct val="90000"/>
              </a:lnSpc>
              <a:spcBef>
                <a:spcPts val="425"/>
              </a:spcBef>
              <a:buFontTx/>
              <a:buNone/>
              <a:defRPr sz="1530" b="0" i="0" kern="1200">
                <a:solidFill>
                  <a:schemeClr val="bg2"/>
                </a:solidFill>
                <a:latin typeface="LKN Sans Light" panose="02000303040000020003" pitchFamily="2" charset="0"/>
                <a:ea typeface="+mn-ea"/>
                <a:cs typeface="+mn-cs"/>
              </a:defRPr>
            </a:lvl4pPr>
            <a:lvl5pPr marL="2011718" indent="0" algn="l" defTabSz="777240" rtl="0" eaLnBrk="1" latinLnBrk="0" hangingPunct="1">
              <a:lnSpc>
                <a:spcPct val="90000"/>
              </a:lnSpc>
              <a:spcBef>
                <a:spcPts val="425"/>
              </a:spcBef>
              <a:buFontTx/>
              <a:buNone/>
              <a:defRPr sz="1530" b="0" i="0" kern="1200">
                <a:solidFill>
                  <a:schemeClr val="bg2"/>
                </a:solidFill>
                <a:latin typeface="LKN Sans Light" panose="02000303040000020003" pitchFamily="2" charset="0"/>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rtl="0"/>
            <a:r>
              <a:rPr lang="fr-FR" sz="1800">
                <a:solidFill>
                  <a:schemeClr val="tx2"/>
                </a:solidFill>
              </a:rPr>
              <a:t>Vous voulez en savoir plus ? Rendez-vous sur learning.linkedin.com.</a:t>
            </a:r>
          </a:p>
        </p:txBody>
      </p:sp>
      <p:pic>
        <p:nvPicPr>
          <p:cNvPr id="48" name="Picture 47">
            <a:extLst>
              <a:ext uri="{FF2B5EF4-FFF2-40B4-BE49-F238E27FC236}">
                <a16:creationId xmlns:a16="http://schemas.microsoft.com/office/drawing/2014/main" id="{AD982060-40AA-4246-A1D4-438E5D749458}"/>
              </a:ext>
            </a:extLst>
          </p:cNvPr>
          <p:cNvPicPr>
            <a:picLocks noChangeAspect="1"/>
          </p:cNvPicPr>
          <p:nvPr/>
        </p:nvPicPr>
        <p:blipFill rotWithShape="1">
          <a:blip r:embed="rId4"/>
          <a:srcRect t="42248" b="7973"/>
          <a:stretch/>
        </p:blipFill>
        <p:spPr>
          <a:xfrm>
            <a:off x="0" y="-367325"/>
            <a:ext cx="7787725" cy="2567355"/>
          </a:xfrm>
          <a:prstGeom prst="rect">
            <a:avLst/>
          </a:prstGeom>
        </p:spPr>
      </p:pic>
      <p:sp>
        <p:nvSpPr>
          <p:cNvPr id="2" name="TextBox 1">
            <a:extLst>
              <a:ext uri="{FF2B5EF4-FFF2-40B4-BE49-F238E27FC236}">
                <a16:creationId xmlns:a16="http://schemas.microsoft.com/office/drawing/2014/main" id="{1ED52F3A-81DC-C143-840F-DDA6E875F994}"/>
              </a:ext>
            </a:extLst>
          </p:cNvPr>
          <p:cNvSpPr txBox="1"/>
          <p:nvPr/>
        </p:nvSpPr>
        <p:spPr>
          <a:xfrm>
            <a:off x="1567280" y="7319277"/>
            <a:ext cx="4834406" cy="1231106"/>
          </a:xfrm>
          <a:prstGeom prst="rect">
            <a:avLst/>
          </a:prstGeom>
          <a:noFill/>
        </p:spPr>
        <p:txBody>
          <a:bodyPr wrap="square" rtlCol="0">
            <a:spAutoFit/>
          </a:bodyPr>
          <a:lstStyle/>
          <a:p>
            <a:pPr rtl="0"/>
            <a:r>
              <a:rPr lang="fr-FR" b="1" dirty="0">
                <a:solidFill>
                  <a:srgbClr val="2A67B2"/>
                </a:solidFill>
                <a:latin typeface="Community" panose="02000303040000020003" pitchFamily="2" charset="0"/>
              </a:rPr>
              <a:t>Rick </a:t>
            </a:r>
            <a:r>
              <a:rPr lang="fr-FR" b="1" dirty="0" err="1">
                <a:solidFill>
                  <a:srgbClr val="2A67B2"/>
                </a:solidFill>
                <a:latin typeface="Community" panose="02000303040000020003" pitchFamily="2" charset="0"/>
              </a:rPr>
              <a:t>Hodge</a:t>
            </a:r>
            <a:endParaRPr lang="fr-FR" b="1" dirty="0">
              <a:solidFill>
                <a:srgbClr val="2A67B2"/>
              </a:solidFill>
              <a:latin typeface="Community" panose="02000303040000020003" pitchFamily="2" charset="0"/>
            </a:endParaRPr>
          </a:p>
          <a:p>
            <a:endParaRPr lang="en-US" sz="200" b="1" dirty="0">
              <a:solidFill>
                <a:srgbClr val="2A67B2"/>
              </a:solidFill>
              <a:latin typeface="Community" panose="02000303040000020003" pitchFamily="2" charset="0"/>
            </a:endParaRPr>
          </a:p>
          <a:p>
            <a:pPr rtl="0"/>
            <a:r>
              <a:rPr lang="fr-FR" dirty="0">
                <a:solidFill>
                  <a:srgbClr val="5B696B"/>
                </a:solidFill>
                <a:latin typeface="Community" panose="02000303040000020003" pitchFamily="2" charset="0"/>
              </a:rPr>
              <a:t>Doyen du département </a:t>
            </a:r>
            <a:r>
              <a:rPr lang="fr-FR" dirty="0" err="1">
                <a:solidFill>
                  <a:srgbClr val="5B696B"/>
                </a:solidFill>
                <a:latin typeface="Community" panose="02000303040000020003" pitchFamily="2" charset="0"/>
              </a:rPr>
              <a:t>Career</a:t>
            </a:r>
            <a:r>
              <a:rPr lang="fr-FR" dirty="0">
                <a:solidFill>
                  <a:srgbClr val="5B696B"/>
                </a:solidFill>
                <a:latin typeface="Community" panose="02000303040000020003" pitchFamily="2" charset="0"/>
              </a:rPr>
              <a:t> &amp; </a:t>
            </a:r>
            <a:r>
              <a:rPr lang="fr-FR" dirty="0" err="1">
                <a:solidFill>
                  <a:srgbClr val="5B696B"/>
                </a:solidFill>
                <a:latin typeface="Community" panose="02000303040000020003" pitchFamily="2" charset="0"/>
              </a:rPr>
              <a:t>Technical</a:t>
            </a:r>
            <a:r>
              <a:rPr lang="fr-FR" dirty="0">
                <a:solidFill>
                  <a:srgbClr val="5B696B"/>
                </a:solidFill>
                <a:latin typeface="Community" panose="02000303040000020003" pitchFamily="2" charset="0"/>
              </a:rPr>
              <a:t> Education, LA </a:t>
            </a:r>
            <a:r>
              <a:rPr lang="fr-FR" dirty="0" err="1">
                <a:solidFill>
                  <a:srgbClr val="5B696B"/>
                </a:solidFill>
                <a:latin typeface="Community" panose="02000303040000020003" pitchFamily="2" charset="0"/>
              </a:rPr>
              <a:t>Community</a:t>
            </a:r>
            <a:r>
              <a:rPr lang="fr-FR" dirty="0">
                <a:solidFill>
                  <a:srgbClr val="5B696B"/>
                </a:solidFill>
                <a:latin typeface="Community" panose="02000303040000020003" pitchFamily="2" charset="0"/>
              </a:rPr>
              <a:t> </a:t>
            </a:r>
            <a:r>
              <a:rPr lang="fr-FR" dirty="0" err="1">
                <a:solidFill>
                  <a:srgbClr val="5B696B"/>
                </a:solidFill>
                <a:latin typeface="Community" panose="02000303040000020003" pitchFamily="2" charset="0"/>
              </a:rPr>
              <a:t>College</a:t>
            </a:r>
            <a:r>
              <a:rPr lang="fr-FR" dirty="0">
                <a:solidFill>
                  <a:srgbClr val="5B696B"/>
                </a:solidFill>
                <a:latin typeface="Community" panose="02000303040000020003" pitchFamily="2" charset="0"/>
              </a:rPr>
              <a:t> District</a:t>
            </a:r>
          </a:p>
          <a:p>
            <a:endParaRPr lang="en-US" dirty="0"/>
          </a:p>
        </p:txBody>
      </p:sp>
      <p:pic>
        <p:nvPicPr>
          <p:cNvPr id="13" name="Picture 12" descr="A close up of a sign&#10;&#10;Description automatically generated">
            <a:extLst>
              <a:ext uri="{FF2B5EF4-FFF2-40B4-BE49-F238E27FC236}">
                <a16:creationId xmlns:a16="http://schemas.microsoft.com/office/drawing/2014/main" id="{7676B01F-ED46-1242-BB2C-91DD9AB3188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94144" y="9343603"/>
            <a:ext cx="2043427" cy="297717"/>
          </a:xfrm>
          <a:prstGeom prst="rect">
            <a:avLst/>
          </a:prstGeom>
        </p:spPr>
      </p:pic>
    </p:spTree>
    <p:extLst>
      <p:ext uri="{BB962C8B-B14F-4D97-AF65-F5344CB8AC3E}">
        <p14:creationId xmlns:p14="http://schemas.microsoft.com/office/powerpoint/2010/main" val="87958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1644</TotalTime>
  <Words>493</Words>
  <Application>Microsoft Macintosh PowerPoint</Application>
  <PresentationFormat>Personnalisé</PresentationFormat>
  <Paragraphs>63</Paragraphs>
  <Slides>2</Slides>
  <Notes>2</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vt:i4>
      </vt:variant>
    </vt:vector>
  </HeadingPairs>
  <TitlesOfParts>
    <vt:vector size="9" baseType="lpstr">
      <vt:lpstr>Arial</vt:lpstr>
      <vt:lpstr>Calibri</vt:lpstr>
      <vt:lpstr>Calibri Light</vt:lpstr>
      <vt:lpstr>Community</vt:lpstr>
      <vt:lpstr>Community Light</vt:lpstr>
      <vt:lpstr>LKN Sans Light</vt:lpstr>
      <vt:lpstr>Office Theme</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Petrone</dc:creator>
  <cp:lastModifiedBy>Wendy Savin</cp:lastModifiedBy>
  <cp:revision>84</cp:revision>
  <cp:lastPrinted>2019-08-21T15:51:43Z</cp:lastPrinted>
  <dcterms:created xsi:type="dcterms:W3CDTF">2019-07-12T23:16:35Z</dcterms:created>
  <dcterms:modified xsi:type="dcterms:W3CDTF">2021-08-25T21:45:42Z</dcterms:modified>
</cp:coreProperties>
</file>