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96.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96.xml"/>
  <Override ContentType="application/vnd.openxmlformats-officedocument.presentationml.slideLayout+xml" PartName="/ppt/slideLayouts/slideLayout102.xml"/>
  <Override ContentType="application/vnd.openxmlformats-officedocument.presentationml.slideLayout+xml" PartName="/ppt/slideLayouts/slideLayout188.xml"/>
  <Override ContentType="application/vnd.openxmlformats-officedocument.presentationml.slideLayout+xml" PartName="/ppt/slideLayouts/slideLayout165.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92.xml"/>
  <Override ContentType="application/vnd.openxmlformats-officedocument.presentationml.slideLayout+xml" PartName="/ppt/slideLayouts/slideLayout150.xml"/>
  <Override ContentType="application/vnd.openxmlformats-officedocument.presentationml.slideLayout+xml" PartName="/ppt/slideLayouts/slideLayout193.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26.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06.xml"/>
  <Override ContentType="application/vnd.openxmlformats-officedocument.presentationml.slideLayout+xml" PartName="/ppt/slideLayouts/slideLayout142.xml"/>
  <Override ContentType="application/vnd.openxmlformats-officedocument.presentationml.slideLayout+xml" PartName="/ppt/slideLayouts/slideLayout12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45.xml"/>
  <Override ContentType="application/vnd.openxmlformats-officedocument.presentationml.slideLayout+xml" PartName="/ppt/slideLayouts/slideLayout189.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18.xml"/>
  <Override ContentType="application/vnd.openxmlformats-officedocument.presentationml.slideLayout+xml" PartName="/ppt/slideLayouts/slideLayout195.xml"/>
  <Override ContentType="application/vnd.openxmlformats-officedocument.presentationml.slideLayout+xml" PartName="/ppt/slideLayouts/slideLayout85.xml"/>
  <Override ContentType="application/vnd.openxmlformats-officedocument.presentationml.slideLayout+xml" PartName="/ppt/slideLayouts/slideLayout20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84.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7.xml"/>
  <Override ContentType="application/vnd.openxmlformats-officedocument.presentationml.slideLayout+xml" PartName="/ppt/slideLayouts/slideLayout107.xml"/>
  <Override ContentType="application/vnd.openxmlformats-officedocument.presentationml.slideLayout+xml" PartName="/ppt/slideLayouts/slideLayout124.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203.xml"/>
  <Override ContentType="application/vnd.openxmlformats-officedocument.presentationml.slideLayout+xml" PartName="/ppt/slideLayouts/slideLayout190.xml"/>
  <Override ContentType="application/vnd.openxmlformats-officedocument.presentationml.slideLayout+xml" PartName="/ppt/slideLayouts/slideLayout207.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31.xml"/>
  <Override ContentType="application/vnd.openxmlformats-officedocument.presentationml.slideLayout+xml" PartName="/ppt/slideLayouts/slideLayout80.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56.xml"/>
  <Override ContentType="application/vnd.openxmlformats-officedocument.presentationml.slideLayout+xml" PartName="/ppt/slideLayouts/slideLayout199.xml"/>
  <Override ContentType="application/vnd.openxmlformats-officedocument.presentationml.slideLayout+xml" PartName="/ppt/slideLayouts/slideLayout173.xml"/>
  <Override ContentType="application/vnd.openxmlformats-officedocument.presentationml.slideLayout+xml" PartName="/ppt/slideLayouts/slideLayout171.xml"/>
  <Override ContentType="application/vnd.openxmlformats-officedocument.presentationml.slideLayout+xml" PartName="/ppt/slideLayouts/slideLayout198.xml"/>
  <Override ContentType="application/vnd.openxmlformats-officedocument.presentationml.slideLayout+xml" PartName="/ppt/slideLayouts/slideLayout120.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208.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94.xml"/>
  <Override ContentType="application/vnd.openxmlformats-officedocument.presentationml.slideLayout+xml" PartName="/ppt/slideLayouts/slideLayout71.xml"/>
  <Override ContentType="application/vnd.openxmlformats-officedocument.presentationml.slideLayout+xml" PartName="/ppt/slideLayouts/slideLayout151.xml"/>
  <Override ContentType="application/vnd.openxmlformats-officedocument.presentationml.slideLayout+xml" PartName="/ppt/slideLayouts/slideLayout201.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204.xml"/>
  <Override ContentType="application/vnd.openxmlformats-officedocument.presentationml.slideLayout+xml" PartName="/ppt/slideLayouts/slideLayout183.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90.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51.xml"/>
  <Override ContentType="application/vnd.openxmlformats-officedocument.presentationml.slideLayout+xml" PartName="/ppt/slideLayouts/slideLayout94.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87.xml"/>
  <Override ContentType="application/vnd.openxmlformats-officedocument.presentationml.slideLayout+xml" PartName="/ppt/slideLayouts/slideLayout19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200.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97.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101.xml"/>
  <Override ContentType="application/vnd.openxmlformats-officedocument.presentationml.slideLayout+xml" PartName="/ppt/slideLayouts/slideLayout179.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09.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205.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115.xml"/>
  <Override ContentType="application/vnd.openxmlformats-officedocument.presentationml.slideLayout+xml" PartName="/ppt/slideLayouts/slideLayout192.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100.xml"/>
  <Override ContentType="application/vnd.openxmlformats-officedocument.presentationml.slideLayout+xml" PartName="/ppt/slideLayouts/slideLayout143.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86.xml"/>
  <Override ContentType="application/vnd.openxmlformats-officedocument.presentationml.slideLayout+xml" PartName="/ppt/slideLayouts/slideLayout160.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Source Sans Pro"/>
      <p:regular r:id="rId28"/>
      <p:bold r:id="rId29"/>
      <p:italic r:id="rId30"/>
      <p:boldItalic r:id="rId31"/>
    </p:embeddedFont>
    <p:embeddedFont>
      <p:font typeface="Century Gothic"/>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hiDtMJWZAyKwCZAIoK4od2nOtf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226B755-237E-4A57-B49E-4C4393A2509D}">
  <a:tblStyle styleId="{7226B755-237E-4A57-B49E-4C4393A2509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31" Type="http://schemas.openxmlformats.org/officeDocument/2006/relationships/font" Target="fonts/SourceSansPro-boldItalic.fntdata"/><Relationship Id="rId30" Type="http://schemas.openxmlformats.org/officeDocument/2006/relationships/font" Target="fonts/SourceSansPro-italic.fntdata"/><Relationship Id="rId33" Type="http://schemas.openxmlformats.org/officeDocument/2006/relationships/font" Target="fonts/CenturyGothic-bold.fntdata"/><Relationship Id="rId32" Type="http://schemas.openxmlformats.org/officeDocument/2006/relationships/font" Target="fonts/CenturyGothic-regular.fntdata"/><Relationship Id="rId35" Type="http://schemas.openxmlformats.org/officeDocument/2006/relationships/font" Target="fonts/CenturyGothic-boldItalic.fntdata"/><Relationship Id="rId34" Type="http://schemas.openxmlformats.org/officeDocument/2006/relationships/font" Target="fonts/CenturyGothic-italic.fntdata"/><Relationship Id="rId36"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SourceSansPro-regular.fntdata"/><Relationship Id="rId27" Type="http://schemas.openxmlformats.org/officeDocument/2006/relationships/slide" Target="slides/slide22.xml"/><Relationship Id="rId29" Type="http://schemas.openxmlformats.org/officeDocument/2006/relationships/font" Target="fonts/SourceSansPro-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7" name="Shape 1837"/>
        <p:cNvGrpSpPr/>
        <p:nvPr/>
      </p:nvGrpSpPr>
      <p:grpSpPr>
        <a:xfrm>
          <a:off x="0" y="0"/>
          <a:ext cx="0" cy="0"/>
          <a:chOff x="0" y="0"/>
          <a:chExt cx="0" cy="0"/>
        </a:xfrm>
      </p:grpSpPr>
      <p:sp>
        <p:nvSpPr>
          <p:cNvPr id="1838" name="Google Shape;183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839" name="Google Shape;183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8" name="Shape 1928"/>
        <p:cNvGrpSpPr/>
        <p:nvPr/>
      </p:nvGrpSpPr>
      <p:grpSpPr>
        <a:xfrm>
          <a:off x="0" y="0"/>
          <a:ext cx="0" cy="0"/>
          <a:chOff x="0" y="0"/>
          <a:chExt cx="0" cy="0"/>
        </a:xfrm>
      </p:grpSpPr>
      <p:sp>
        <p:nvSpPr>
          <p:cNvPr id="1929" name="Google Shape;192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0" name="Google Shape;193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931" name="Google Shape;193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2" name="Shape 1942"/>
        <p:cNvGrpSpPr/>
        <p:nvPr/>
      </p:nvGrpSpPr>
      <p:grpSpPr>
        <a:xfrm>
          <a:off x="0" y="0"/>
          <a:ext cx="0" cy="0"/>
          <a:chOff x="0" y="0"/>
          <a:chExt cx="0" cy="0"/>
        </a:xfrm>
      </p:grpSpPr>
      <p:sp>
        <p:nvSpPr>
          <p:cNvPr id="1943" name="Google Shape;194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4" name="Google Shape;194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945" name="Google Shape;194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8" name="Shape 1958"/>
        <p:cNvGrpSpPr/>
        <p:nvPr/>
      </p:nvGrpSpPr>
      <p:grpSpPr>
        <a:xfrm>
          <a:off x="0" y="0"/>
          <a:ext cx="0" cy="0"/>
          <a:chOff x="0" y="0"/>
          <a:chExt cx="0" cy="0"/>
        </a:xfrm>
      </p:grpSpPr>
      <p:sp>
        <p:nvSpPr>
          <p:cNvPr id="1959" name="Google Shape;195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960" name="Google Shape;196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7" name="Shape 1967"/>
        <p:cNvGrpSpPr/>
        <p:nvPr/>
      </p:nvGrpSpPr>
      <p:grpSpPr>
        <a:xfrm>
          <a:off x="0" y="0"/>
          <a:ext cx="0" cy="0"/>
          <a:chOff x="0" y="0"/>
          <a:chExt cx="0" cy="0"/>
        </a:xfrm>
      </p:grpSpPr>
      <p:sp>
        <p:nvSpPr>
          <p:cNvPr id="1968" name="Google Shape;196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969" name="Google Shape;196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6" name="Shape 1976"/>
        <p:cNvGrpSpPr/>
        <p:nvPr/>
      </p:nvGrpSpPr>
      <p:grpSpPr>
        <a:xfrm>
          <a:off x="0" y="0"/>
          <a:ext cx="0" cy="0"/>
          <a:chOff x="0" y="0"/>
          <a:chExt cx="0" cy="0"/>
        </a:xfrm>
      </p:grpSpPr>
      <p:sp>
        <p:nvSpPr>
          <p:cNvPr id="1977" name="Google Shape;197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978" name="Google Shape;197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4" name="Shape 1984"/>
        <p:cNvGrpSpPr/>
        <p:nvPr/>
      </p:nvGrpSpPr>
      <p:grpSpPr>
        <a:xfrm>
          <a:off x="0" y="0"/>
          <a:ext cx="0" cy="0"/>
          <a:chOff x="0" y="0"/>
          <a:chExt cx="0" cy="0"/>
        </a:xfrm>
      </p:grpSpPr>
      <p:sp>
        <p:nvSpPr>
          <p:cNvPr id="1985" name="Google Shape;198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986" name="Google Shape;198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4" name="Shape 1994"/>
        <p:cNvGrpSpPr/>
        <p:nvPr/>
      </p:nvGrpSpPr>
      <p:grpSpPr>
        <a:xfrm>
          <a:off x="0" y="0"/>
          <a:ext cx="0" cy="0"/>
          <a:chOff x="0" y="0"/>
          <a:chExt cx="0" cy="0"/>
        </a:xfrm>
      </p:grpSpPr>
      <p:sp>
        <p:nvSpPr>
          <p:cNvPr id="1995" name="Google Shape;199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6" name="Google Shape;199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6" name="Shape 2006"/>
        <p:cNvGrpSpPr/>
        <p:nvPr/>
      </p:nvGrpSpPr>
      <p:grpSpPr>
        <a:xfrm>
          <a:off x="0" y="0"/>
          <a:ext cx="0" cy="0"/>
          <a:chOff x="0" y="0"/>
          <a:chExt cx="0" cy="0"/>
        </a:xfrm>
      </p:grpSpPr>
      <p:sp>
        <p:nvSpPr>
          <p:cNvPr id="2007" name="Google Shape;200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008" name="Google Shape;200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6" name="Shape 2036"/>
        <p:cNvGrpSpPr/>
        <p:nvPr/>
      </p:nvGrpSpPr>
      <p:grpSpPr>
        <a:xfrm>
          <a:off x="0" y="0"/>
          <a:ext cx="0" cy="0"/>
          <a:chOff x="0" y="0"/>
          <a:chExt cx="0" cy="0"/>
        </a:xfrm>
      </p:grpSpPr>
      <p:sp>
        <p:nvSpPr>
          <p:cNvPr id="2037" name="Google Shape;203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038" name="Google Shape;203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7" name="Shape 2047"/>
        <p:cNvGrpSpPr/>
        <p:nvPr/>
      </p:nvGrpSpPr>
      <p:grpSpPr>
        <a:xfrm>
          <a:off x="0" y="0"/>
          <a:ext cx="0" cy="0"/>
          <a:chOff x="0" y="0"/>
          <a:chExt cx="0" cy="0"/>
        </a:xfrm>
      </p:grpSpPr>
      <p:sp>
        <p:nvSpPr>
          <p:cNvPr id="2048" name="Google Shape;204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049" name="Google Shape;204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4" name="Shape 1844"/>
        <p:cNvGrpSpPr/>
        <p:nvPr/>
      </p:nvGrpSpPr>
      <p:grpSpPr>
        <a:xfrm>
          <a:off x="0" y="0"/>
          <a:ext cx="0" cy="0"/>
          <a:chOff x="0" y="0"/>
          <a:chExt cx="0" cy="0"/>
        </a:xfrm>
      </p:grpSpPr>
      <p:sp>
        <p:nvSpPr>
          <p:cNvPr id="1845" name="Google Shape;18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846" name="Google Shape;184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5" name="Shape 2055"/>
        <p:cNvGrpSpPr/>
        <p:nvPr/>
      </p:nvGrpSpPr>
      <p:grpSpPr>
        <a:xfrm>
          <a:off x="0" y="0"/>
          <a:ext cx="0" cy="0"/>
          <a:chOff x="0" y="0"/>
          <a:chExt cx="0" cy="0"/>
        </a:xfrm>
      </p:grpSpPr>
      <p:sp>
        <p:nvSpPr>
          <p:cNvPr id="2056" name="Google Shape;205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057" name="Google Shape;205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3" name="Shape 2063"/>
        <p:cNvGrpSpPr/>
        <p:nvPr/>
      </p:nvGrpSpPr>
      <p:grpSpPr>
        <a:xfrm>
          <a:off x="0" y="0"/>
          <a:ext cx="0" cy="0"/>
          <a:chOff x="0" y="0"/>
          <a:chExt cx="0" cy="0"/>
        </a:xfrm>
      </p:grpSpPr>
      <p:sp>
        <p:nvSpPr>
          <p:cNvPr id="2064" name="Google Shape;206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065" name="Google Shape;206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8" name="Shape 2068"/>
        <p:cNvGrpSpPr/>
        <p:nvPr/>
      </p:nvGrpSpPr>
      <p:grpSpPr>
        <a:xfrm>
          <a:off x="0" y="0"/>
          <a:ext cx="0" cy="0"/>
          <a:chOff x="0" y="0"/>
          <a:chExt cx="0" cy="0"/>
        </a:xfrm>
      </p:grpSpPr>
      <p:sp>
        <p:nvSpPr>
          <p:cNvPr id="2069" name="Google Shape;206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0" name="Google Shape;207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071" name="Google Shape;207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0" name="Shape 1850"/>
        <p:cNvGrpSpPr/>
        <p:nvPr/>
      </p:nvGrpSpPr>
      <p:grpSpPr>
        <a:xfrm>
          <a:off x="0" y="0"/>
          <a:ext cx="0" cy="0"/>
          <a:chOff x="0" y="0"/>
          <a:chExt cx="0" cy="0"/>
        </a:xfrm>
      </p:grpSpPr>
      <p:sp>
        <p:nvSpPr>
          <p:cNvPr id="1851" name="Google Shape;185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If customer request – make badge</a:t>
            </a:r>
            <a:endParaRPr/>
          </a:p>
        </p:txBody>
      </p:sp>
      <p:sp>
        <p:nvSpPr>
          <p:cNvPr id="1852" name="Google Shape;185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6" name="Shape 1856"/>
        <p:cNvGrpSpPr/>
        <p:nvPr/>
      </p:nvGrpSpPr>
      <p:grpSpPr>
        <a:xfrm>
          <a:off x="0" y="0"/>
          <a:ext cx="0" cy="0"/>
          <a:chOff x="0" y="0"/>
          <a:chExt cx="0" cy="0"/>
        </a:xfrm>
      </p:grpSpPr>
      <p:sp>
        <p:nvSpPr>
          <p:cNvPr id="1857" name="Google Shape;185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858" name="Google Shape;185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3" name="Shape 1863"/>
        <p:cNvGrpSpPr/>
        <p:nvPr/>
      </p:nvGrpSpPr>
      <p:grpSpPr>
        <a:xfrm>
          <a:off x="0" y="0"/>
          <a:ext cx="0" cy="0"/>
          <a:chOff x="0" y="0"/>
          <a:chExt cx="0" cy="0"/>
        </a:xfrm>
      </p:grpSpPr>
      <p:sp>
        <p:nvSpPr>
          <p:cNvPr id="1864" name="Google Shape;186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5" name="Google Shape;186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3" name="Shape 1873"/>
        <p:cNvGrpSpPr/>
        <p:nvPr/>
      </p:nvGrpSpPr>
      <p:grpSpPr>
        <a:xfrm>
          <a:off x="0" y="0"/>
          <a:ext cx="0" cy="0"/>
          <a:chOff x="0" y="0"/>
          <a:chExt cx="0" cy="0"/>
        </a:xfrm>
      </p:grpSpPr>
      <p:sp>
        <p:nvSpPr>
          <p:cNvPr id="1874" name="Google Shape;187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5" name="Google Shape;187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3" name="Shape 1893"/>
        <p:cNvGrpSpPr/>
        <p:nvPr/>
      </p:nvGrpSpPr>
      <p:grpSpPr>
        <a:xfrm>
          <a:off x="0" y="0"/>
          <a:ext cx="0" cy="0"/>
          <a:chOff x="0" y="0"/>
          <a:chExt cx="0" cy="0"/>
        </a:xfrm>
      </p:grpSpPr>
      <p:sp>
        <p:nvSpPr>
          <p:cNvPr id="1894" name="Google Shape;189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5" name="Google Shape;189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8" name="Shape 1908"/>
        <p:cNvGrpSpPr/>
        <p:nvPr/>
      </p:nvGrpSpPr>
      <p:grpSpPr>
        <a:xfrm>
          <a:off x="0" y="0"/>
          <a:ext cx="0" cy="0"/>
          <a:chOff x="0" y="0"/>
          <a:chExt cx="0" cy="0"/>
        </a:xfrm>
      </p:grpSpPr>
      <p:sp>
        <p:nvSpPr>
          <p:cNvPr id="1909" name="Google Shape;190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0" name="Google Shape;191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Reminder to check the Customer Success Center &amp; Content Corner for our latest mapping</a:t>
            </a:r>
            <a:endParaRPr/>
          </a:p>
          <a:p>
            <a:pPr indent="0" lvl="0" marL="0" rtl="0" algn="l">
              <a:spcBef>
                <a:spcPts val="0"/>
              </a:spcBef>
              <a:spcAft>
                <a:spcPts val="0"/>
              </a:spcAft>
              <a:buClr>
                <a:schemeClr val="dk1"/>
              </a:buClr>
              <a:buSzPts val="800"/>
              <a:buFont typeface="Calibri"/>
              <a:buNone/>
            </a:pPr>
            <a:r>
              <a:t/>
            </a:r>
            <a:endParaRPr b="0" i="0" sz="800">
              <a:solidFill>
                <a:srgbClr val="313335"/>
              </a:solidFill>
              <a:latin typeface="Arial"/>
              <a:ea typeface="Arial"/>
              <a:cs typeface="Arial"/>
              <a:sym typeface="Arial"/>
            </a:endParaRPr>
          </a:p>
        </p:txBody>
      </p:sp>
      <p:sp>
        <p:nvSpPr>
          <p:cNvPr id="1911" name="Google Shape;191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600"/>
              <a:buFont typeface="Calibri"/>
              <a:buNone/>
            </a:pPr>
            <a:fld id="{00000000-1234-1234-1234-123412341234}" type="slidenum">
              <a:rPr b="0" i="0" lang="en-US" sz="600" u="none" cap="none" strike="noStrike">
                <a:solidFill>
                  <a:srgbClr val="000000"/>
                </a:solidFill>
                <a:latin typeface="Calibri"/>
                <a:ea typeface="Calibri"/>
                <a:cs typeface="Calibri"/>
                <a:sym typeface="Calibri"/>
              </a:rPr>
              <a:t>‹#›</a:t>
            </a:fld>
            <a:endParaRPr b="0" i="0" sz="6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0" name="Shape 1920"/>
        <p:cNvGrpSpPr/>
        <p:nvPr/>
      </p:nvGrpSpPr>
      <p:grpSpPr>
        <a:xfrm>
          <a:off x="0" y="0"/>
          <a:ext cx="0" cy="0"/>
          <a:chOff x="0" y="0"/>
          <a:chExt cx="0" cy="0"/>
        </a:xfrm>
      </p:grpSpPr>
      <p:sp>
        <p:nvSpPr>
          <p:cNvPr id="1921" name="Google Shape;192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922" name="Google Shape;192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1.png"/><Relationship Id="rId4" Type="http://schemas.openxmlformats.org/officeDocument/2006/relationships/image" Target="../media/image8.pn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8.pn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 Id="rId4" Type="http://schemas.openxmlformats.org/officeDocument/2006/relationships/image" Target="../media/image8.pn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1">
  <p:cSld name="1_amber_title 1">
    <p:bg>
      <p:bgPr>
        <a:solidFill>
          <a:srgbClr val="FDFAF5"/>
        </a:solidFill>
      </p:bgPr>
    </p:bg>
    <p:spTree>
      <p:nvGrpSpPr>
        <p:cNvPr id="15" name="Shape 15"/>
        <p:cNvGrpSpPr/>
        <p:nvPr/>
      </p:nvGrpSpPr>
      <p:grpSpPr>
        <a:xfrm>
          <a:off x="0" y="0"/>
          <a:ext cx="0" cy="0"/>
          <a:chOff x="0" y="0"/>
          <a:chExt cx="0" cy="0"/>
        </a:xfrm>
      </p:grpSpPr>
      <p:grpSp>
        <p:nvGrpSpPr>
          <p:cNvPr id="16" name="Google Shape;16;p24"/>
          <p:cNvGrpSpPr/>
          <p:nvPr/>
        </p:nvGrpSpPr>
        <p:grpSpPr>
          <a:xfrm>
            <a:off x="-1296900" y="-896068"/>
            <a:ext cx="13488900" cy="7754068"/>
            <a:chOff x="-2594138" y="-1792136"/>
            <a:chExt cx="26981312" cy="15508135"/>
          </a:xfrm>
        </p:grpSpPr>
        <p:sp>
          <p:nvSpPr>
            <p:cNvPr id="17" name="Google Shape;17;p24"/>
            <p:cNvSpPr/>
            <p:nvPr/>
          </p:nvSpPr>
          <p:spPr>
            <a:xfrm>
              <a:off x="-1" y="9956800"/>
              <a:ext cx="24387175" cy="3759199"/>
            </a:xfrm>
            <a:prstGeom prst="rect">
              <a:avLst/>
            </a:prstGeom>
            <a:solidFill>
              <a:srgbClr val="E9E6D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900"/>
                <a:buFont typeface="Arial"/>
                <a:buNone/>
              </a:pPr>
              <a:r>
                <a:t/>
              </a:r>
              <a:endParaRPr b="0" i="0" sz="900" u="none" cap="none" strike="noStrike">
                <a:solidFill>
                  <a:schemeClr val="lt1"/>
                </a:solidFill>
                <a:latin typeface="Arial"/>
                <a:ea typeface="Arial"/>
                <a:cs typeface="Arial"/>
                <a:sym typeface="Arial"/>
              </a:endParaRPr>
            </a:p>
          </p:txBody>
        </p:sp>
        <p:grpSp>
          <p:nvGrpSpPr>
            <p:cNvPr id="18" name="Google Shape;18;p24"/>
            <p:cNvGrpSpPr/>
            <p:nvPr/>
          </p:nvGrpSpPr>
          <p:grpSpPr>
            <a:xfrm rot="-5400000">
              <a:off x="-2594138" y="-1792136"/>
              <a:ext cx="14664266" cy="14664266"/>
              <a:chOff x="6061747" y="1538838"/>
              <a:chExt cx="10553467" cy="10553467"/>
            </a:xfrm>
          </p:grpSpPr>
          <p:sp>
            <p:nvSpPr>
              <p:cNvPr id="19" name="Google Shape;19;p24"/>
              <p:cNvSpPr/>
              <p:nvPr/>
            </p:nvSpPr>
            <p:spPr>
              <a:xfrm>
                <a:off x="6061747" y="1538838"/>
                <a:ext cx="10553467" cy="10553467"/>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0" name="Google Shape;20;p24"/>
              <p:cNvSpPr/>
              <p:nvPr/>
            </p:nvSpPr>
            <p:spPr>
              <a:xfrm>
                <a:off x="6061747"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900"/>
                  <a:buFont typeface="Arial"/>
                  <a:buNone/>
                </a:pPr>
                <a:r>
                  <a:t/>
                </a:r>
                <a:endParaRPr b="0" i="0" sz="900" u="none" cap="none" strike="noStrike">
                  <a:solidFill>
                    <a:schemeClr val="lt1"/>
                  </a:solidFill>
                  <a:latin typeface="Arial"/>
                  <a:ea typeface="Arial"/>
                  <a:cs typeface="Arial"/>
                  <a:sym typeface="Arial"/>
                </a:endParaRPr>
              </a:p>
            </p:txBody>
          </p:sp>
        </p:grpSp>
      </p:grpSp>
      <p:sp>
        <p:nvSpPr>
          <p:cNvPr id="21" name="Google Shape;21;p24"/>
          <p:cNvSpPr txBox="1"/>
          <p:nvPr>
            <p:ph type="title"/>
          </p:nvPr>
        </p:nvSpPr>
        <p:spPr>
          <a:xfrm>
            <a:off x="951356" y="1981200"/>
            <a:ext cx="6801778" cy="16764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5749"/>
              <a:buFont typeface="Arial"/>
              <a:buNone/>
              <a:defRPr sz="574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4"/>
          <p:cNvSpPr txBox="1"/>
          <p:nvPr>
            <p:ph idx="1" type="body"/>
          </p:nvPr>
        </p:nvSpPr>
        <p:spPr>
          <a:xfrm>
            <a:off x="951356" y="3966882"/>
            <a:ext cx="3096992" cy="630238"/>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24"/>
          <p:cNvSpPr txBox="1"/>
          <p:nvPr>
            <p:ph idx="2" type="body"/>
          </p:nvPr>
        </p:nvSpPr>
        <p:spPr>
          <a:xfrm>
            <a:off x="951357" y="5385055"/>
            <a:ext cx="3111980" cy="22161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lt1"/>
              </a:buClr>
              <a:buSzPts val="1400"/>
              <a:buNone/>
              <a:defRPr sz="1400">
                <a:solidFill>
                  <a:schemeClr val="lt1"/>
                </a:solidFill>
              </a:defRPr>
            </a:lvl1pPr>
            <a:lvl2pPr indent="-228600" lvl="1" marL="914400" algn="l">
              <a:lnSpc>
                <a:spcPct val="90000"/>
              </a:lnSpc>
              <a:spcBef>
                <a:spcPts val="500"/>
              </a:spcBef>
              <a:spcAft>
                <a:spcPts val="0"/>
              </a:spcAft>
              <a:buClr>
                <a:srgbClr val="56687A"/>
              </a:buClr>
              <a:buSzPts val="1400"/>
              <a:buNone/>
              <a:defRPr sz="1400"/>
            </a:lvl2pPr>
            <a:lvl3pPr indent="-228600" lvl="2" marL="1371600" algn="l">
              <a:lnSpc>
                <a:spcPct val="90000"/>
              </a:lnSpc>
              <a:spcBef>
                <a:spcPts val="500"/>
              </a:spcBef>
              <a:spcAft>
                <a:spcPts val="0"/>
              </a:spcAft>
              <a:buClr>
                <a:srgbClr val="56687A"/>
              </a:buClr>
              <a:buSzPts val="1400"/>
              <a:buNone/>
              <a:defRPr sz="1400"/>
            </a:lvl3pPr>
            <a:lvl4pPr indent="-228600" lvl="3" marL="1828800" algn="l">
              <a:lnSpc>
                <a:spcPct val="90000"/>
              </a:lnSpc>
              <a:spcBef>
                <a:spcPts val="500"/>
              </a:spcBef>
              <a:spcAft>
                <a:spcPts val="0"/>
              </a:spcAft>
              <a:buClr>
                <a:srgbClr val="56687A"/>
              </a:buClr>
              <a:buSzPts val="1400"/>
              <a:buNone/>
              <a:defRPr sz="1400"/>
            </a:lvl4pPr>
            <a:lvl5pPr indent="-228600" lvl="4" marL="2286000" algn="l">
              <a:lnSpc>
                <a:spcPct val="90000"/>
              </a:lnSpc>
              <a:spcBef>
                <a:spcPts val="500"/>
              </a:spcBef>
              <a:spcAft>
                <a:spcPts val="0"/>
              </a:spcAft>
              <a:buClr>
                <a:srgbClr val="56687A"/>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4"/>
          <p:cNvSpPr/>
          <p:nvPr/>
        </p:nvSpPr>
        <p:spPr>
          <a:xfrm>
            <a:off x="0" y="-1318003"/>
            <a:ext cx="4101203" cy="106680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Clr>
                <a:schemeClr val="dk1"/>
              </a:buClr>
              <a:buSzPts val="1200"/>
              <a:buFont typeface="Source Sans Pro"/>
              <a:buNone/>
            </a:pPr>
            <a:r>
              <a:rPr b="1" i="0" lang="en-US" sz="1200" u="none" cap="none" strike="noStrike">
                <a:solidFill>
                  <a:schemeClr val="dk1"/>
                </a:solidFill>
                <a:latin typeface="Source Sans Pro"/>
                <a:ea typeface="Source Sans Pro"/>
                <a:cs typeface="Source Sans Pro"/>
                <a:sym typeface="Source Sans Pro"/>
              </a:rPr>
              <a:t>Layout Tip</a:t>
            </a:r>
            <a:r>
              <a:rPr b="0" i="0" lang="en-US" sz="1200" u="none" cap="none" strike="noStrike">
                <a:solidFill>
                  <a:schemeClr val="dk1"/>
                </a:solidFill>
                <a:latin typeface="Source Sans Pro"/>
                <a:ea typeface="Source Sans Pro"/>
                <a:cs typeface="Source Sans Pro"/>
                <a:sym typeface="Source Sans Pro"/>
              </a:rPr>
              <a:t>: Title slide with speaker details and date</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i="0" lang="en-US" sz="1200" u="none" cap="none" strike="noStrike">
                <a:solidFill>
                  <a:schemeClr val="dk1"/>
                </a:solidFill>
                <a:latin typeface="Source Sans Pro"/>
                <a:ea typeface="Source Sans Pro"/>
                <a:cs typeface="Source Sans Pro"/>
                <a:sym typeface="Source Sans Pro"/>
              </a:rPr>
              <a:t>Tip</a:t>
            </a:r>
            <a:r>
              <a:rPr b="0" i="0" lang="en-US" sz="1200" u="none" cap="none" strike="noStrike">
                <a:solidFill>
                  <a:schemeClr val="dk1"/>
                </a:solidFill>
                <a:latin typeface="Source Sans Pro"/>
                <a:ea typeface="Source Sans Pro"/>
                <a:cs typeface="Source Sans Pro"/>
                <a:sym typeface="Source Sans Pro"/>
              </a:rPr>
              <a:t>: For quick formatting replace text placeholder with your own copy.</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Source Sans Pro"/>
              <a:buNone/>
            </a:pPr>
            <a:r>
              <a:rPr b="0" i="0" lang="en-US" sz="1200" u="none" cap="none" strike="noStrike">
                <a:solidFill>
                  <a:schemeClr val="dk1"/>
                </a:solidFill>
                <a:latin typeface="Source Sans Pro"/>
                <a:ea typeface="Source Sans Pro"/>
                <a:cs typeface="Source Sans Pro"/>
                <a:sym typeface="Source Sans Pro"/>
              </a:rPr>
              <a:t> </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None/>
            </a:pPr>
            <a:r>
              <a:t/>
            </a:r>
            <a:endParaRPr b="0" i="0" sz="1200" u="none" cap="none" strike="noStrike">
              <a:solidFill>
                <a:srgbClr val="412A08"/>
              </a:solidFill>
              <a:latin typeface="Arial"/>
              <a:ea typeface="Arial"/>
              <a:cs typeface="Arial"/>
              <a:sym typeface="Arial"/>
            </a:endParaRPr>
          </a:p>
          <a:p>
            <a:pPr indent="0" lvl="0" marL="0" marR="0" rtl="0" algn="l">
              <a:spcBef>
                <a:spcPts val="0"/>
              </a:spcBef>
              <a:spcAft>
                <a:spcPts val="0"/>
              </a:spcAft>
              <a:buClr>
                <a:schemeClr val="dk1"/>
              </a:buClr>
              <a:buSzPts val="1200"/>
              <a:buFont typeface="Arial"/>
              <a:buNone/>
            </a:pPr>
            <a:r>
              <a:t/>
            </a:r>
            <a:endParaRPr b="0" i="0" sz="1200" u="none" cap="none" strike="noStrike">
              <a:solidFill>
                <a:srgbClr val="412A08"/>
              </a:solidFill>
              <a:latin typeface="Source Sans Pro"/>
              <a:ea typeface="Source Sans Pro"/>
              <a:cs typeface="Source Sans Pro"/>
              <a:sym typeface="Source Sans Pro"/>
            </a:endParaRPr>
          </a:p>
          <a:p>
            <a:pPr indent="0" lvl="0" marL="0" marR="0" rtl="0" algn="l">
              <a:spcBef>
                <a:spcPts val="0"/>
              </a:spcBef>
              <a:spcAft>
                <a:spcPts val="0"/>
              </a:spcAft>
              <a:buClr>
                <a:schemeClr val="dk1"/>
              </a:buClr>
              <a:buSzPts val="1200"/>
              <a:buFont typeface="Arial"/>
              <a:buNone/>
            </a:pPr>
            <a:r>
              <a:t/>
            </a:r>
            <a:endParaRPr b="0" i="0" sz="1200" u="none" cap="none" strike="noStrike">
              <a:solidFill>
                <a:srgbClr val="412A08"/>
              </a:solidFill>
              <a:latin typeface="Source Sans Pro"/>
              <a:ea typeface="Source Sans Pro"/>
              <a:cs typeface="Source Sans Pro"/>
              <a:sym typeface="Source Sans Pro"/>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Source Sans Pro"/>
              <a:ea typeface="Source Sans Pro"/>
              <a:cs typeface="Source Sans Pro"/>
              <a:sym typeface="Source Sans Pro"/>
            </a:endParaRPr>
          </a:p>
        </p:txBody>
      </p:sp>
      <p:pic>
        <p:nvPicPr>
          <p:cNvPr descr="A picture containing drawing&#10;&#10;Description automatically generated" id="25" name="Google Shape;25;p24"/>
          <p:cNvPicPr preferRelativeResize="0"/>
          <p:nvPr/>
        </p:nvPicPr>
        <p:blipFill rotWithShape="1">
          <a:blip r:embed="rId2">
            <a:alphaModFix/>
          </a:blip>
          <a:srcRect b="0" l="0" r="0" t="0"/>
          <a:stretch/>
        </p:blipFill>
        <p:spPr>
          <a:xfrm>
            <a:off x="951356" y="691067"/>
            <a:ext cx="2212258" cy="43231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p:cSld name="Título y objetos">
    <p:spTree>
      <p:nvGrpSpPr>
        <p:cNvPr id="72" name="Shape 72"/>
        <p:cNvGrpSpPr/>
        <p:nvPr/>
      </p:nvGrpSpPr>
      <p:grpSpPr>
        <a:xfrm>
          <a:off x="0" y="0"/>
          <a:ext cx="0" cy="0"/>
          <a:chOff x="0" y="0"/>
          <a:chExt cx="0" cy="0"/>
        </a:xfrm>
      </p:grpSpPr>
      <p:sp>
        <p:nvSpPr>
          <p:cNvPr id="73" name="Google Shape;73;p33"/>
          <p:cNvSpPr txBox="1"/>
          <p:nvPr>
            <p:ph idx="1" type="body"/>
          </p:nvPr>
        </p:nvSpPr>
        <p:spPr>
          <a:xfrm>
            <a:off x="4897367" y="2526152"/>
            <a:ext cx="7294634" cy="684212"/>
          </a:xfrm>
          <a:prstGeom prst="rect">
            <a:avLst/>
          </a:prstGeom>
          <a:noFill/>
          <a:ln>
            <a:noFill/>
          </a:ln>
        </p:spPr>
        <p:txBody>
          <a:bodyPr anchorCtr="0" anchor="t" bIns="45700" lIns="0" spcFirstLastPara="1" rIns="0" wrap="square" tIns="45700">
            <a:normAutofit/>
          </a:bodyPr>
          <a:lstStyle>
            <a:lvl1pPr indent="-228600" lvl="0" marL="457200" algn="ctr">
              <a:lnSpc>
                <a:spcPct val="90000"/>
              </a:lnSpc>
              <a:spcBef>
                <a:spcPts val="1000"/>
              </a:spcBef>
              <a:spcAft>
                <a:spcPts val="0"/>
              </a:spcAft>
              <a:buClr>
                <a:srgbClr val="0A66C2"/>
              </a:buClr>
              <a:buSzPts val="4200"/>
              <a:buNone/>
              <a:defRPr b="1" i="0" sz="4200">
                <a:solidFill>
                  <a:srgbClr val="0A66C2"/>
                </a:solidFill>
                <a:latin typeface="Arial"/>
                <a:ea typeface="Arial"/>
                <a:cs typeface="Arial"/>
                <a:sym typeface="Aria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33"/>
          <p:cNvSpPr/>
          <p:nvPr/>
        </p:nvSpPr>
        <p:spPr>
          <a:xfrm>
            <a:off x="1" y="0"/>
            <a:ext cx="4897366" cy="6858000"/>
          </a:xfrm>
          <a:prstGeom prst="rect">
            <a:avLst/>
          </a:prstGeom>
          <a:solidFill>
            <a:srgbClr val="E7A33E"/>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p:txBody>
      </p:sp>
      <p:sp>
        <p:nvSpPr>
          <p:cNvPr id="75" name="Google Shape;75;p33"/>
          <p:cNvSpPr txBox="1"/>
          <p:nvPr>
            <p:ph idx="2" type="body"/>
          </p:nvPr>
        </p:nvSpPr>
        <p:spPr>
          <a:xfrm>
            <a:off x="4897364" y="3743768"/>
            <a:ext cx="7294636" cy="461722"/>
          </a:xfrm>
          <a:prstGeom prst="rect">
            <a:avLst/>
          </a:prstGeom>
          <a:noFill/>
          <a:ln>
            <a:noFill/>
          </a:ln>
        </p:spPr>
        <p:txBody>
          <a:bodyPr anchorCtr="0" anchor="t" bIns="45700" lIns="0" spcFirstLastPara="1" rIns="0" wrap="square" tIns="45700">
            <a:normAutofit/>
          </a:bodyPr>
          <a:lstStyle>
            <a:lvl1pPr indent="-228600" lvl="0" marL="457200" algn="ctr">
              <a:lnSpc>
                <a:spcPct val="90000"/>
              </a:lnSpc>
              <a:spcBef>
                <a:spcPts val="1000"/>
              </a:spcBef>
              <a:spcAft>
                <a:spcPts val="0"/>
              </a:spcAft>
              <a:buClr>
                <a:srgbClr val="B24020"/>
              </a:buClr>
              <a:buSzPts val="2800"/>
              <a:buNone/>
              <a:defRPr b="0" i="0" sz="2800">
                <a:solidFill>
                  <a:srgbClr val="B24020"/>
                </a:solidFill>
                <a:latin typeface="Arial"/>
                <a:ea typeface="Arial"/>
                <a:cs typeface="Arial"/>
                <a:sym typeface="Aria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3"/>
          <p:cNvSpPr txBox="1"/>
          <p:nvPr>
            <p:ph idx="3" type="body"/>
          </p:nvPr>
        </p:nvSpPr>
        <p:spPr>
          <a:xfrm>
            <a:off x="4897365" y="5300884"/>
            <a:ext cx="7294635" cy="461722"/>
          </a:xfrm>
          <a:prstGeom prst="rect">
            <a:avLst/>
          </a:prstGeom>
          <a:noFill/>
          <a:ln>
            <a:noFill/>
          </a:ln>
        </p:spPr>
        <p:txBody>
          <a:bodyPr anchorCtr="0" anchor="t" bIns="45700" lIns="0" spcFirstLastPara="1" rIns="0" wrap="square" tIns="45700">
            <a:normAutofit/>
          </a:bodyPr>
          <a:lstStyle>
            <a:lvl1pPr indent="-228600" lvl="0" marL="457200" algn="ctr">
              <a:lnSpc>
                <a:spcPct val="90000"/>
              </a:lnSpc>
              <a:spcBef>
                <a:spcPts val="1000"/>
              </a:spcBef>
              <a:spcAft>
                <a:spcPts val="0"/>
              </a:spcAft>
              <a:buClr>
                <a:srgbClr val="B24020"/>
              </a:buClr>
              <a:buSzPts val="2000"/>
              <a:buNone/>
              <a:defRPr b="0" i="0" sz="2000">
                <a:solidFill>
                  <a:srgbClr val="B24020"/>
                </a:solidFill>
                <a:latin typeface="Arial"/>
                <a:ea typeface="Arial"/>
                <a:cs typeface="Arial"/>
                <a:sym typeface="Aria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7" name="Google Shape;77;p33"/>
          <p:cNvPicPr preferRelativeResize="0"/>
          <p:nvPr/>
        </p:nvPicPr>
        <p:blipFill rotWithShape="1">
          <a:blip r:embed="rId2">
            <a:alphaModFix/>
          </a:blip>
          <a:srcRect b="0" l="0" r="0" t="0"/>
          <a:stretch/>
        </p:blipFill>
        <p:spPr>
          <a:xfrm>
            <a:off x="8373189" y="4588087"/>
            <a:ext cx="342989" cy="330200"/>
          </a:xfrm>
          <a:prstGeom prst="rect">
            <a:avLst/>
          </a:prstGeom>
          <a:noFill/>
          <a:ln>
            <a:noFill/>
          </a:ln>
        </p:spPr>
      </p:pic>
      <p:pic>
        <p:nvPicPr>
          <p:cNvPr id="78" name="Google Shape;78;p33"/>
          <p:cNvPicPr preferRelativeResize="0"/>
          <p:nvPr/>
        </p:nvPicPr>
        <p:blipFill rotWithShape="1">
          <a:blip r:embed="rId3">
            <a:alphaModFix/>
          </a:blip>
          <a:srcRect b="0" l="0" r="0" t="0"/>
          <a:stretch/>
        </p:blipFill>
        <p:spPr>
          <a:xfrm>
            <a:off x="524476" y="1245966"/>
            <a:ext cx="3851895" cy="4516639"/>
          </a:xfrm>
          <a:prstGeom prst="rect">
            <a:avLst/>
          </a:prstGeom>
          <a:noFill/>
          <a:ln>
            <a:noFill/>
          </a:ln>
        </p:spPr>
      </p:pic>
      <p:sp>
        <p:nvSpPr>
          <p:cNvPr id="79" name="Google Shape;79;p33"/>
          <p:cNvSpPr/>
          <p:nvPr>
            <p:ph idx="4" type="pic"/>
          </p:nvPr>
        </p:nvSpPr>
        <p:spPr>
          <a:xfrm>
            <a:off x="7508568" y="625475"/>
            <a:ext cx="2072227" cy="1435100"/>
          </a:xfrm>
          <a:prstGeom prst="rect">
            <a:avLst/>
          </a:prstGeom>
          <a:noFill/>
          <a:ln>
            <a:noFill/>
          </a:ln>
        </p:spPr>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g chart split title">
  <p:cSld name="org chart split title">
    <p:spTree>
      <p:nvGrpSpPr>
        <p:cNvPr id="846" name="Shape 846"/>
        <p:cNvGrpSpPr/>
        <p:nvPr/>
      </p:nvGrpSpPr>
      <p:grpSpPr>
        <a:xfrm>
          <a:off x="0" y="0"/>
          <a:ext cx="0" cy="0"/>
          <a:chOff x="0" y="0"/>
          <a:chExt cx="0" cy="0"/>
        </a:xfrm>
      </p:grpSpPr>
      <p:sp>
        <p:nvSpPr>
          <p:cNvPr id="847" name="Google Shape;847;p123"/>
          <p:cNvSpPr txBox="1"/>
          <p:nvPr>
            <p:ph type="title"/>
          </p:nvPr>
        </p:nvSpPr>
        <p:spPr>
          <a:xfrm>
            <a:off x="5023078" y="1219200"/>
            <a:ext cx="6391661" cy="96700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4399"/>
              <a:buFont typeface="Century Gothic"/>
              <a:buNone/>
              <a:defRPr sz="43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8" name="Google Shape;848;p123"/>
          <p:cNvSpPr txBox="1"/>
          <p:nvPr>
            <p:ph idx="1" type="body"/>
          </p:nvPr>
        </p:nvSpPr>
        <p:spPr>
          <a:xfrm>
            <a:off x="5019920" y="2231926"/>
            <a:ext cx="6391662" cy="854174"/>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9" name="Google Shape;849;p123"/>
          <p:cNvSpPr/>
          <p:nvPr/>
        </p:nvSpPr>
        <p:spPr>
          <a:xfrm>
            <a:off x="4101344" y="1066800"/>
            <a:ext cx="13714" cy="2057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850" name="Google Shape;850;p123"/>
          <p:cNvSpPr txBox="1"/>
          <p:nvPr>
            <p:ph idx="2" type="body"/>
          </p:nvPr>
        </p:nvSpPr>
        <p:spPr>
          <a:xfrm>
            <a:off x="1235612" y="2801408"/>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1" name="Google Shape;851;p123"/>
          <p:cNvSpPr txBox="1"/>
          <p:nvPr>
            <p:ph idx="3" type="body"/>
          </p:nvPr>
        </p:nvSpPr>
        <p:spPr>
          <a:xfrm>
            <a:off x="1235612" y="3117283"/>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2" name="Google Shape;852;p123"/>
          <p:cNvSpPr txBox="1"/>
          <p:nvPr>
            <p:ph idx="4" type="body"/>
          </p:nvPr>
        </p:nvSpPr>
        <p:spPr>
          <a:xfrm>
            <a:off x="525777" y="5600700"/>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3" name="Google Shape;853;p123"/>
          <p:cNvSpPr txBox="1"/>
          <p:nvPr>
            <p:ph idx="5" type="body"/>
          </p:nvPr>
        </p:nvSpPr>
        <p:spPr>
          <a:xfrm>
            <a:off x="525777" y="5916576"/>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4" name="Google Shape;854;p123"/>
          <p:cNvSpPr txBox="1"/>
          <p:nvPr>
            <p:ph idx="6" type="body"/>
          </p:nvPr>
        </p:nvSpPr>
        <p:spPr>
          <a:xfrm>
            <a:off x="2387178" y="5600700"/>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5" name="Google Shape;855;p123"/>
          <p:cNvSpPr txBox="1"/>
          <p:nvPr>
            <p:ph idx="7" type="body"/>
          </p:nvPr>
        </p:nvSpPr>
        <p:spPr>
          <a:xfrm>
            <a:off x="2387178" y="5916576"/>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6" name="Google Shape;856;p123"/>
          <p:cNvSpPr txBox="1"/>
          <p:nvPr>
            <p:ph idx="8" type="body"/>
          </p:nvPr>
        </p:nvSpPr>
        <p:spPr>
          <a:xfrm>
            <a:off x="4255286" y="5600700"/>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7" name="Google Shape;857;p123"/>
          <p:cNvSpPr txBox="1"/>
          <p:nvPr>
            <p:ph idx="9" type="body"/>
          </p:nvPr>
        </p:nvSpPr>
        <p:spPr>
          <a:xfrm>
            <a:off x="4255286" y="5916576"/>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8" name="Google Shape;858;p123"/>
          <p:cNvSpPr txBox="1"/>
          <p:nvPr>
            <p:ph idx="13" type="body"/>
          </p:nvPr>
        </p:nvSpPr>
        <p:spPr>
          <a:xfrm>
            <a:off x="6123395" y="5600700"/>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9" name="Google Shape;859;p123"/>
          <p:cNvSpPr txBox="1"/>
          <p:nvPr>
            <p:ph idx="14" type="body"/>
          </p:nvPr>
        </p:nvSpPr>
        <p:spPr>
          <a:xfrm>
            <a:off x="6123395" y="5916576"/>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0" name="Google Shape;860;p123"/>
          <p:cNvSpPr txBox="1"/>
          <p:nvPr>
            <p:ph idx="15" type="body"/>
          </p:nvPr>
        </p:nvSpPr>
        <p:spPr>
          <a:xfrm>
            <a:off x="7991503" y="5600700"/>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1" name="Google Shape;861;p123"/>
          <p:cNvSpPr txBox="1"/>
          <p:nvPr>
            <p:ph idx="16" type="body"/>
          </p:nvPr>
        </p:nvSpPr>
        <p:spPr>
          <a:xfrm>
            <a:off x="7991503" y="5916576"/>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2" name="Google Shape;862;p123"/>
          <p:cNvSpPr txBox="1"/>
          <p:nvPr>
            <p:ph idx="17" type="body"/>
          </p:nvPr>
        </p:nvSpPr>
        <p:spPr>
          <a:xfrm>
            <a:off x="9859611" y="5600700"/>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3" name="Google Shape;863;p123"/>
          <p:cNvSpPr txBox="1"/>
          <p:nvPr>
            <p:ph idx="18" type="body"/>
          </p:nvPr>
        </p:nvSpPr>
        <p:spPr>
          <a:xfrm>
            <a:off x="9859611" y="5916576"/>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4" name="Google Shape;864;p123"/>
          <p:cNvSpPr/>
          <p:nvPr>
            <p:ph idx="19" type="pic"/>
          </p:nvPr>
        </p:nvSpPr>
        <p:spPr>
          <a:xfrm>
            <a:off x="1461101" y="949155"/>
            <a:ext cx="1628471" cy="1628683"/>
          </a:xfrm>
          <a:prstGeom prst="ellipse">
            <a:avLst/>
          </a:prstGeom>
          <a:solidFill>
            <a:schemeClr val="lt1"/>
          </a:solidFill>
          <a:ln>
            <a:noFill/>
          </a:ln>
        </p:spPr>
      </p:sp>
      <p:sp>
        <p:nvSpPr>
          <p:cNvPr id="865" name="Google Shape;865;p123"/>
          <p:cNvSpPr/>
          <p:nvPr>
            <p:ph idx="20" type="pic"/>
          </p:nvPr>
        </p:nvSpPr>
        <p:spPr>
          <a:xfrm>
            <a:off x="751266" y="3990472"/>
            <a:ext cx="1343354" cy="1343529"/>
          </a:xfrm>
          <a:prstGeom prst="ellipse">
            <a:avLst/>
          </a:prstGeom>
          <a:solidFill>
            <a:schemeClr val="lt1"/>
          </a:solidFill>
          <a:ln>
            <a:noFill/>
          </a:ln>
        </p:spPr>
      </p:sp>
      <p:sp>
        <p:nvSpPr>
          <p:cNvPr id="866" name="Google Shape;866;p123"/>
          <p:cNvSpPr/>
          <p:nvPr>
            <p:ph idx="21" type="pic"/>
          </p:nvPr>
        </p:nvSpPr>
        <p:spPr>
          <a:xfrm>
            <a:off x="2574614" y="3990472"/>
            <a:ext cx="1343354" cy="1343529"/>
          </a:xfrm>
          <a:prstGeom prst="ellipse">
            <a:avLst/>
          </a:prstGeom>
          <a:solidFill>
            <a:schemeClr val="lt1"/>
          </a:solidFill>
          <a:ln>
            <a:noFill/>
          </a:ln>
        </p:spPr>
      </p:sp>
      <p:sp>
        <p:nvSpPr>
          <p:cNvPr id="867" name="Google Shape;867;p123"/>
          <p:cNvSpPr/>
          <p:nvPr>
            <p:ph idx="22" type="pic"/>
          </p:nvPr>
        </p:nvSpPr>
        <p:spPr>
          <a:xfrm>
            <a:off x="4480775" y="3990472"/>
            <a:ext cx="1343354" cy="1343529"/>
          </a:xfrm>
          <a:prstGeom prst="ellipse">
            <a:avLst/>
          </a:prstGeom>
          <a:solidFill>
            <a:schemeClr val="lt1"/>
          </a:solidFill>
          <a:ln>
            <a:noFill/>
          </a:ln>
        </p:spPr>
      </p:sp>
      <p:sp>
        <p:nvSpPr>
          <p:cNvPr id="868" name="Google Shape;868;p123"/>
          <p:cNvSpPr/>
          <p:nvPr>
            <p:ph idx="23" type="pic"/>
          </p:nvPr>
        </p:nvSpPr>
        <p:spPr>
          <a:xfrm>
            <a:off x="6348883" y="3990472"/>
            <a:ext cx="1343354" cy="1343529"/>
          </a:xfrm>
          <a:prstGeom prst="ellipse">
            <a:avLst/>
          </a:prstGeom>
          <a:solidFill>
            <a:schemeClr val="lt1"/>
          </a:solidFill>
          <a:ln>
            <a:noFill/>
          </a:ln>
        </p:spPr>
      </p:sp>
      <p:sp>
        <p:nvSpPr>
          <p:cNvPr id="869" name="Google Shape;869;p123"/>
          <p:cNvSpPr/>
          <p:nvPr>
            <p:ph idx="24" type="pic"/>
          </p:nvPr>
        </p:nvSpPr>
        <p:spPr>
          <a:xfrm>
            <a:off x="8216992" y="3990472"/>
            <a:ext cx="1343354" cy="1343529"/>
          </a:xfrm>
          <a:prstGeom prst="ellipse">
            <a:avLst/>
          </a:prstGeom>
          <a:solidFill>
            <a:schemeClr val="lt1"/>
          </a:solidFill>
          <a:ln>
            <a:noFill/>
          </a:ln>
        </p:spPr>
      </p:sp>
      <p:sp>
        <p:nvSpPr>
          <p:cNvPr id="870" name="Google Shape;870;p123"/>
          <p:cNvSpPr/>
          <p:nvPr>
            <p:ph idx="25" type="pic"/>
          </p:nvPr>
        </p:nvSpPr>
        <p:spPr>
          <a:xfrm>
            <a:off x="10085100" y="3990472"/>
            <a:ext cx="1343354" cy="1343529"/>
          </a:xfrm>
          <a:prstGeom prst="ellipse">
            <a:avLst/>
          </a:prstGeom>
          <a:solidFill>
            <a:schemeClr val="lt1"/>
          </a:solidFill>
          <a:ln>
            <a:noFill/>
          </a:ln>
        </p:spPr>
      </p:sp>
      <p:sp>
        <p:nvSpPr>
          <p:cNvPr id="871" name="Google Shape;871;p123"/>
          <p:cNvSpPr/>
          <p:nvPr/>
        </p:nvSpPr>
        <p:spPr>
          <a:xfrm>
            <a:off x="-6133" y="-1485900"/>
            <a:ext cx="4800769" cy="1281561"/>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Org chart layout option one. Drag and drop teammates into image placeholders. You will need to crop to circle under Picture Format tab. After, under Crop option, change ratio to 1:1 for an symmetric circle.</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 </a:t>
            </a:r>
            <a:r>
              <a:rPr b="0" lang="en-US" sz="1200">
                <a:solidFill>
                  <a:schemeClr val="dk1"/>
                </a:solidFill>
                <a:latin typeface="Source Sans Pro"/>
                <a:ea typeface="Source Sans Pro"/>
                <a:cs typeface="Source Sans Pro"/>
                <a:sym typeface="Source Sans Pro"/>
              </a:rPr>
              <a:t>Use clear headshots with consistent sized heads when possible.</a:t>
            </a:r>
            <a:endParaRPr b="1"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g chart small">
  <p:cSld name="org chart small">
    <p:bg>
      <p:bgPr>
        <a:solidFill>
          <a:schemeClr val="lt1"/>
        </a:solidFill>
      </p:bgPr>
    </p:bg>
    <p:spTree>
      <p:nvGrpSpPr>
        <p:cNvPr id="872" name="Shape 872"/>
        <p:cNvGrpSpPr/>
        <p:nvPr/>
      </p:nvGrpSpPr>
      <p:grpSpPr>
        <a:xfrm>
          <a:off x="0" y="0"/>
          <a:ext cx="0" cy="0"/>
          <a:chOff x="0" y="0"/>
          <a:chExt cx="0" cy="0"/>
        </a:xfrm>
      </p:grpSpPr>
      <p:sp>
        <p:nvSpPr>
          <p:cNvPr id="873" name="Google Shape;873;p124"/>
          <p:cNvSpPr txBox="1"/>
          <p:nvPr>
            <p:ph type="title"/>
          </p:nvPr>
        </p:nvSpPr>
        <p:spPr>
          <a:xfrm>
            <a:off x="723913" y="762000"/>
            <a:ext cx="10667298" cy="4451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4" name="Google Shape;874;p124"/>
          <p:cNvSpPr txBox="1"/>
          <p:nvPr>
            <p:ph idx="1" type="body"/>
          </p:nvPr>
        </p:nvSpPr>
        <p:spPr>
          <a:xfrm>
            <a:off x="720754" y="1214657"/>
            <a:ext cx="10667299" cy="349739"/>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5" name="Google Shape;875;p124"/>
          <p:cNvSpPr txBox="1"/>
          <p:nvPr>
            <p:ph idx="2" type="body"/>
          </p:nvPr>
        </p:nvSpPr>
        <p:spPr>
          <a:xfrm>
            <a:off x="5198960" y="3281647"/>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6" name="Google Shape;876;p124"/>
          <p:cNvSpPr txBox="1"/>
          <p:nvPr>
            <p:ph idx="3" type="body"/>
          </p:nvPr>
        </p:nvSpPr>
        <p:spPr>
          <a:xfrm>
            <a:off x="5198960" y="3597522"/>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7" name="Google Shape;877;p124"/>
          <p:cNvSpPr txBox="1"/>
          <p:nvPr>
            <p:ph idx="4" type="body"/>
          </p:nvPr>
        </p:nvSpPr>
        <p:spPr>
          <a:xfrm>
            <a:off x="2387178" y="5886053"/>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8" name="Google Shape;878;p124"/>
          <p:cNvSpPr txBox="1"/>
          <p:nvPr>
            <p:ph idx="5" type="body"/>
          </p:nvPr>
        </p:nvSpPr>
        <p:spPr>
          <a:xfrm>
            <a:off x="2387178" y="6201929"/>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9" name="Google Shape;879;p124"/>
          <p:cNvSpPr txBox="1"/>
          <p:nvPr>
            <p:ph idx="6" type="body"/>
          </p:nvPr>
        </p:nvSpPr>
        <p:spPr>
          <a:xfrm>
            <a:off x="4255286" y="5886053"/>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0" name="Google Shape;880;p124"/>
          <p:cNvSpPr txBox="1"/>
          <p:nvPr>
            <p:ph idx="7" type="body"/>
          </p:nvPr>
        </p:nvSpPr>
        <p:spPr>
          <a:xfrm>
            <a:off x="4255286" y="6201929"/>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1" name="Google Shape;881;p124"/>
          <p:cNvSpPr txBox="1"/>
          <p:nvPr>
            <p:ph idx="8" type="body"/>
          </p:nvPr>
        </p:nvSpPr>
        <p:spPr>
          <a:xfrm>
            <a:off x="6123395" y="5886053"/>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2" name="Google Shape;882;p124"/>
          <p:cNvSpPr txBox="1"/>
          <p:nvPr>
            <p:ph idx="9" type="body"/>
          </p:nvPr>
        </p:nvSpPr>
        <p:spPr>
          <a:xfrm>
            <a:off x="6123395" y="6201929"/>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3" name="Google Shape;883;p124"/>
          <p:cNvSpPr txBox="1"/>
          <p:nvPr>
            <p:ph idx="13" type="body"/>
          </p:nvPr>
        </p:nvSpPr>
        <p:spPr>
          <a:xfrm>
            <a:off x="7991503" y="5886053"/>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4" name="Google Shape;884;p124"/>
          <p:cNvSpPr txBox="1"/>
          <p:nvPr>
            <p:ph idx="14" type="body"/>
          </p:nvPr>
        </p:nvSpPr>
        <p:spPr>
          <a:xfrm>
            <a:off x="7991503" y="6201929"/>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885" name="Google Shape;885;p124"/>
          <p:cNvCxnSpPr/>
          <p:nvPr/>
        </p:nvCxnSpPr>
        <p:spPr>
          <a:xfrm>
            <a:off x="3238444" y="4011207"/>
            <a:ext cx="5670179" cy="0"/>
          </a:xfrm>
          <a:prstGeom prst="straightConnector1">
            <a:avLst/>
          </a:prstGeom>
          <a:noFill/>
          <a:ln cap="flat" cmpd="sng" w="19050">
            <a:solidFill>
              <a:schemeClr val="accent2"/>
            </a:solidFill>
            <a:prstDash val="solid"/>
            <a:miter lim="800000"/>
            <a:headEnd len="sm" w="sm" type="none"/>
            <a:tailEnd len="sm" w="sm" type="none"/>
          </a:ln>
        </p:spPr>
      </p:cxnSp>
      <p:cxnSp>
        <p:nvCxnSpPr>
          <p:cNvPr id="886" name="Google Shape;886;p124"/>
          <p:cNvCxnSpPr/>
          <p:nvPr/>
        </p:nvCxnSpPr>
        <p:spPr>
          <a:xfrm>
            <a:off x="3238443" y="4011207"/>
            <a:ext cx="0" cy="116656"/>
          </a:xfrm>
          <a:prstGeom prst="straightConnector1">
            <a:avLst/>
          </a:prstGeom>
          <a:noFill/>
          <a:ln cap="flat" cmpd="sng" w="19050">
            <a:solidFill>
              <a:schemeClr val="accent2"/>
            </a:solidFill>
            <a:prstDash val="solid"/>
            <a:miter lim="800000"/>
            <a:headEnd len="sm" w="sm" type="none"/>
            <a:tailEnd len="sm" w="sm" type="none"/>
          </a:ln>
        </p:spPr>
      </p:cxnSp>
      <p:cxnSp>
        <p:nvCxnSpPr>
          <p:cNvPr id="887" name="Google Shape;887;p124"/>
          <p:cNvCxnSpPr/>
          <p:nvPr/>
        </p:nvCxnSpPr>
        <p:spPr>
          <a:xfrm>
            <a:off x="8908623" y="4011207"/>
            <a:ext cx="0" cy="116656"/>
          </a:xfrm>
          <a:prstGeom prst="straightConnector1">
            <a:avLst/>
          </a:prstGeom>
          <a:noFill/>
          <a:ln cap="flat" cmpd="sng" w="19050">
            <a:solidFill>
              <a:schemeClr val="accent2"/>
            </a:solidFill>
            <a:prstDash val="solid"/>
            <a:miter lim="800000"/>
            <a:headEnd len="sm" w="sm" type="none"/>
            <a:tailEnd len="sm" w="sm" type="none"/>
          </a:ln>
        </p:spPr>
      </p:cxnSp>
      <p:cxnSp>
        <p:nvCxnSpPr>
          <p:cNvPr id="888" name="Google Shape;888;p124"/>
          <p:cNvCxnSpPr/>
          <p:nvPr/>
        </p:nvCxnSpPr>
        <p:spPr>
          <a:xfrm>
            <a:off x="3238444" y="4011207"/>
            <a:ext cx="5670179" cy="0"/>
          </a:xfrm>
          <a:prstGeom prst="straightConnector1">
            <a:avLst/>
          </a:prstGeom>
          <a:noFill/>
          <a:ln cap="flat" cmpd="sng" w="19050">
            <a:solidFill>
              <a:schemeClr val="accent4"/>
            </a:solidFill>
            <a:prstDash val="solid"/>
            <a:miter lim="800000"/>
            <a:headEnd len="sm" w="sm" type="none"/>
            <a:tailEnd len="sm" w="sm" type="none"/>
          </a:ln>
        </p:spPr>
      </p:cxnSp>
      <p:cxnSp>
        <p:nvCxnSpPr>
          <p:cNvPr id="889" name="Google Shape;889;p124"/>
          <p:cNvCxnSpPr/>
          <p:nvPr/>
        </p:nvCxnSpPr>
        <p:spPr>
          <a:xfrm>
            <a:off x="3238443" y="4011207"/>
            <a:ext cx="0" cy="116656"/>
          </a:xfrm>
          <a:prstGeom prst="straightConnector1">
            <a:avLst/>
          </a:prstGeom>
          <a:noFill/>
          <a:ln cap="flat" cmpd="sng" w="19050">
            <a:solidFill>
              <a:schemeClr val="accent4"/>
            </a:solidFill>
            <a:prstDash val="solid"/>
            <a:miter lim="800000"/>
            <a:headEnd len="sm" w="sm" type="none"/>
            <a:tailEnd len="sm" w="sm" type="none"/>
          </a:ln>
        </p:spPr>
      </p:cxnSp>
      <p:cxnSp>
        <p:nvCxnSpPr>
          <p:cNvPr id="890" name="Google Shape;890;p124"/>
          <p:cNvCxnSpPr/>
          <p:nvPr/>
        </p:nvCxnSpPr>
        <p:spPr>
          <a:xfrm>
            <a:off x="8908623" y="4011207"/>
            <a:ext cx="0" cy="116656"/>
          </a:xfrm>
          <a:prstGeom prst="straightConnector1">
            <a:avLst/>
          </a:prstGeom>
          <a:noFill/>
          <a:ln cap="flat" cmpd="sng" w="19050">
            <a:solidFill>
              <a:schemeClr val="accent4"/>
            </a:solidFill>
            <a:prstDash val="solid"/>
            <a:miter lim="800000"/>
            <a:headEnd len="sm" w="sm" type="none"/>
            <a:tailEnd len="sm" w="sm" type="none"/>
          </a:ln>
        </p:spPr>
      </p:cxnSp>
      <p:sp>
        <p:nvSpPr>
          <p:cNvPr id="891" name="Google Shape;891;p124"/>
          <p:cNvSpPr/>
          <p:nvPr>
            <p:ph idx="15" type="pic"/>
          </p:nvPr>
        </p:nvSpPr>
        <p:spPr>
          <a:xfrm>
            <a:off x="2574614" y="4274820"/>
            <a:ext cx="1343354" cy="1343529"/>
          </a:xfrm>
          <a:prstGeom prst="ellipse">
            <a:avLst/>
          </a:prstGeom>
          <a:solidFill>
            <a:schemeClr val="lt1"/>
          </a:solidFill>
          <a:ln>
            <a:noFill/>
          </a:ln>
        </p:spPr>
      </p:sp>
      <p:sp>
        <p:nvSpPr>
          <p:cNvPr id="892" name="Google Shape;892;p124"/>
          <p:cNvSpPr/>
          <p:nvPr>
            <p:ph idx="16" type="pic"/>
          </p:nvPr>
        </p:nvSpPr>
        <p:spPr>
          <a:xfrm>
            <a:off x="4480775" y="4274820"/>
            <a:ext cx="1343354" cy="1343529"/>
          </a:xfrm>
          <a:prstGeom prst="ellipse">
            <a:avLst/>
          </a:prstGeom>
          <a:solidFill>
            <a:schemeClr val="lt1"/>
          </a:solidFill>
          <a:ln>
            <a:noFill/>
          </a:ln>
        </p:spPr>
      </p:sp>
      <p:sp>
        <p:nvSpPr>
          <p:cNvPr id="893" name="Google Shape;893;p124"/>
          <p:cNvSpPr/>
          <p:nvPr>
            <p:ph idx="17" type="pic"/>
          </p:nvPr>
        </p:nvSpPr>
        <p:spPr>
          <a:xfrm>
            <a:off x="6348883" y="4274820"/>
            <a:ext cx="1343354" cy="1343529"/>
          </a:xfrm>
          <a:prstGeom prst="ellipse">
            <a:avLst/>
          </a:prstGeom>
          <a:solidFill>
            <a:schemeClr val="lt1"/>
          </a:solidFill>
          <a:ln>
            <a:noFill/>
          </a:ln>
        </p:spPr>
      </p:sp>
      <p:sp>
        <p:nvSpPr>
          <p:cNvPr id="894" name="Google Shape;894;p124"/>
          <p:cNvSpPr/>
          <p:nvPr>
            <p:ph idx="18" type="pic"/>
          </p:nvPr>
        </p:nvSpPr>
        <p:spPr>
          <a:xfrm>
            <a:off x="8216992" y="4274820"/>
            <a:ext cx="1343354" cy="1343529"/>
          </a:xfrm>
          <a:prstGeom prst="ellipse">
            <a:avLst/>
          </a:prstGeom>
          <a:solidFill>
            <a:schemeClr val="lt1"/>
          </a:solidFill>
          <a:ln>
            <a:noFill/>
          </a:ln>
        </p:spPr>
      </p:sp>
      <p:sp>
        <p:nvSpPr>
          <p:cNvPr id="895" name="Google Shape;895;p124"/>
          <p:cNvSpPr/>
          <p:nvPr>
            <p:ph idx="19" type="pic"/>
          </p:nvPr>
        </p:nvSpPr>
        <p:spPr>
          <a:xfrm>
            <a:off x="5424449" y="1670413"/>
            <a:ext cx="1343354" cy="1343529"/>
          </a:xfrm>
          <a:prstGeom prst="ellipse">
            <a:avLst/>
          </a:prstGeom>
          <a:solidFill>
            <a:schemeClr val="lt1"/>
          </a:solidFill>
          <a:ln>
            <a:noFill/>
          </a:ln>
        </p:spPr>
      </p:sp>
      <p:sp>
        <p:nvSpPr>
          <p:cNvPr id="896" name="Google Shape;896;p124"/>
          <p:cNvSpPr/>
          <p:nvPr/>
        </p:nvSpPr>
        <p:spPr>
          <a:xfrm>
            <a:off x="0" y="-1257300"/>
            <a:ext cx="5753144" cy="976095"/>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This org chart comes in three sizes to help you outline your group.</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Select image placeholder to target your drag and drop. Crop as needed. </a:t>
            </a:r>
            <a:r>
              <a:rPr b="0" lang="en-US" sz="1200">
                <a:solidFill>
                  <a:schemeClr val="dk1"/>
                </a:solidFill>
                <a:latin typeface="Source Sans Pro"/>
                <a:ea typeface="Source Sans Pro"/>
                <a:cs typeface="Source Sans Pro"/>
                <a:sym typeface="Source Sans Pro"/>
              </a:rPr>
              <a:t>Use clear headshots with consistent sized heads when possible.</a:t>
            </a:r>
            <a:endParaRPr b="1"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g chart medium">
  <p:cSld name="org chart medium">
    <p:bg>
      <p:bgPr>
        <a:solidFill>
          <a:schemeClr val="lt1"/>
        </a:solidFill>
      </p:bgPr>
    </p:bg>
    <p:spTree>
      <p:nvGrpSpPr>
        <p:cNvPr id="897" name="Shape 897"/>
        <p:cNvGrpSpPr/>
        <p:nvPr/>
      </p:nvGrpSpPr>
      <p:grpSpPr>
        <a:xfrm>
          <a:off x="0" y="0"/>
          <a:ext cx="0" cy="0"/>
          <a:chOff x="0" y="0"/>
          <a:chExt cx="0" cy="0"/>
        </a:xfrm>
      </p:grpSpPr>
      <p:sp>
        <p:nvSpPr>
          <p:cNvPr id="898" name="Google Shape;898;p125"/>
          <p:cNvSpPr txBox="1"/>
          <p:nvPr>
            <p:ph type="title"/>
          </p:nvPr>
        </p:nvSpPr>
        <p:spPr>
          <a:xfrm>
            <a:off x="723913" y="762000"/>
            <a:ext cx="10667298" cy="4451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9" name="Google Shape;899;p125"/>
          <p:cNvSpPr txBox="1"/>
          <p:nvPr>
            <p:ph idx="1" type="body"/>
          </p:nvPr>
        </p:nvSpPr>
        <p:spPr>
          <a:xfrm>
            <a:off x="720754" y="1214657"/>
            <a:ext cx="10667299" cy="349739"/>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0" name="Google Shape;900;p125"/>
          <p:cNvSpPr txBox="1"/>
          <p:nvPr>
            <p:ph idx="2" type="body"/>
          </p:nvPr>
        </p:nvSpPr>
        <p:spPr>
          <a:xfrm>
            <a:off x="4184483" y="3281647"/>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1" name="Google Shape;901;p125"/>
          <p:cNvSpPr txBox="1"/>
          <p:nvPr>
            <p:ph idx="3" type="body"/>
          </p:nvPr>
        </p:nvSpPr>
        <p:spPr>
          <a:xfrm>
            <a:off x="4184483" y="3597522"/>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2" name="Google Shape;902;p125"/>
          <p:cNvSpPr txBox="1"/>
          <p:nvPr>
            <p:ph idx="4" type="body"/>
          </p:nvPr>
        </p:nvSpPr>
        <p:spPr>
          <a:xfrm>
            <a:off x="6263068" y="3281647"/>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3" name="Google Shape;903;p125"/>
          <p:cNvSpPr txBox="1"/>
          <p:nvPr>
            <p:ph idx="5" type="body"/>
          </p:nvPr>
        </p:nvSpPr>
        <p:spPr>
          <a:xfrm>
            <a:off x="6263068" y="3597522"/>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4" name="Google Shape;904;p125"/>
          <p:cNvSpPr txBox="1"/>
          <p:nvPr>
            <p:ph idx="6" type="body"/>
          </p:nvPr>
        </p:nvSpPr>
        <p:spPr>
          <a:xfrm>
            <a:off x="1470597" y="5886053"/>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5" name="Google Shape;905;p125"/>
          <p:cNvSpPr txBox="1"/>
          <p:nvPr>
            <p:ph idx="7" type="body"/>
          </p:nvPr>
        </p:nvSpPr>
        <p:spPr>
          <a:xfrm>
            <a:off x="1470597" y="6201929"/>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6" name="Google Shape;906;p125"/>
          <p:cNvSpPr txBox="1"/>
          <p:nvPr>
            <p:ph idx="8" type="body"/>
          </p:nvPr>
        </p:nvSpPr>
        <p:spPr>
          <a:xfrm>
            <a:off x="3331998" y="5886053"/>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7" name="Google Shape;907;p125"/>
          <p:cNvSpPr txBox="1"/>
          <p:nvPr>
            <p:ph idx="9" type="body"/>
          </p:nvPr>
        </p:nvSpPr>
        <p:spPr>
          <a:xfrm>
            <a:off x="3331998" y="6201929"/>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8" name="Google Shape;908;p125"/>
          <p:cNvSpPr txBox="1"/>
          <p:nvPr>
            <p:ph idx="13" type="body"/>
          </p:nvPr>
        </p:nvSpPr>
        <p:spPr>
          <a:xfrm>
            <a:off x="5200106" y="5886053"/>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9" name="Google Shape;909;p125"/>
          <p:cNvSpPr txBox="1"/>
          <p:nvPr>
            <p:ph idx="14" type="body"/>
          </p:nvPr>
        </p:nvSpPr>
        <p:spPr>
          <a:xfrm>
            <a:off x="5200106" y="6201929"/>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0" name="Google Shape;910;p125"/>
          <p:cNvSpPr txBox="1"/>
          <p:nvPr>
            <p:ph idx="15" type="body"/>
          </p:nvPr>
        </p:nvSpPr>
        <p:spPr>
          <a:xfrm>
            <a:off x="7068214" y="5886053"/>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1" name="Google Shape;911;p125"/>
          <p:cNvSpPr txBox="1"/>
          <p:nvPr>
            <p:ph idx="16" type="body"/>
          </p:nvPr>
        </p:nvSpPr>
        <p:spPr>
          <a:xfrm>
            <a:off x="7068214" y="6201929"/>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2" name="Google Shape;912;p125"/>
          <p:cNvSpPr txBox="1"/>
          <p:nvPr>
            <p:ph idx="17" type="body"/>
          </p:nvPr>
        </p:nvSpPr>
        <p:spPr>
          <a:xfrm>
            <a:off x="8936323" y="5886053"/>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3" name="Google Shape;913;p125"/>
          <p:cNvSpPr txBox="1"/>
          <p:nvPr>
            <p:ph idx="18" type="body"/>
          </p:nvPr>
        </p:nvSpPr>
        <p:spPr>
          <a:xfrm>
            <a:off x="8936323" y="6201929"/>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914" name="Google Shape;914;p125"/>
          <p:cNvCxnSpPr/>
          <p:nvPr/>
        </p:nvCxnSpPr>
        <p:spPr>
          <a:xfrm>
            <a:off x="2376407" y="4011207"/>
            <a:ext cx="7459558" cy="0"/>
          </a:xfrm>
          <a:prstGeom prst="straightConnector1">
            <a:avLst/>
          </a:prstGeom>
          <a:noFill/>
          <a:ln cap="flat" cmpd="sng" w="19050">
            <a:solidFill>
              <a:schemeClr val="accent2"/>
            </a:solidFill>
            <a:prstDash val="solid"/>
            <a:miter lim="800000"/>
            <a:headEnd len="sm" w="sm" type="none"/>
            <a:tailEnd len="sm" w="sm" type="none"/>
          </a:ln>
        </p:spPr>
      </p:cxnSp>
      <p:cxnSp>
        <p:nvCxnSpPr>
          <p:cNvPr id="915" name="Google Shape;915;p125"/>
          <p:cNvCxnSpPr/>
          <p:nvPr/>
        </p:nvCxnSpPr>
        <p:spPr>
          <a:xfrm>
            <a:off x="2376407" y="4011207"/>
            <a:ext cx="0" cy="116656"/>
          </a:xfrm>
          <a:prstGeom prst="straightConnector1">
            <a:avLst/>
          </a:prstGeom>
          <a:noFill/>
          <a:ln cap="flat" cmpd="sng" w="19050">
            <a:solidFill>
              <a:schemeClr val="accent2"/>
            </a:solidFill>
            <a:prstDash val="solid"/>
            <a:miter lim="800000"/>
            <a:headEnd len="sm" w="sm" type="none"/>
            <a:tailEnd len="sm" w="sm" type="none"/>
          </a:ln>
        </p:spPr>
      </p:cxnSp>
      <p:cxnSp>
        <p:nvCxnSpPr>
          <p:cNvPr id="916" name="Google Shape;916;p125"/>
          <p:cNvCxnSpPr/>
          <p:nvPr/>
        </p:nvCxnSpPr>
        <p:spPr>
          <a:xfrm>
            <a:off x="9835965" y="4011207"/>
            <a:ext cx="0" cy="116656"/>
          </a:xfrm>
          <a:prstGeom prst="straightConnector1">
            <a:avLst/>
          </a:prstGeom>
          <a:noFill/>
          <a:ln cap="flat" cmpd="sng" w="19050">
            <a:solidFill>
              <a:schemeClr val="accent2"/>
            </a:solidFill>
            <a:prstDash val="solid"/>
            <a:miter lim="800000"/>
            <a:headEnd len="sm" w="sm" type="none"/>
            <a:tailEnd len="sm" w="sm" type="none"/>
          </a:ln>
        </p:spPr>
      </p:cxnSp>
      <p:cxnSp>
        <p:nvCxnSpPr>
          <p:cNvPr id="917" name="Google Shape;917;p125"/>
          <p:cNvCxnSpPr/>
          <p:nvPr/>
        </p:nvCxnSpPr>
        <p:spPr>
          <a:xfrm>
            <a:off x="2376407" y="4011207"/>
            <a:ext cx="7459558" cy="0"/>
          </a:xfrm>
          <a:prstGeom prst="straightConnector1">
            <a:avLst/>
          </a:prstGeom>
          <a:noFill/>
          <a:ln cap="flat" cmpd="sng" w="19050">
            <a:solidFill>
              <a:schemeClr val="accent4"/>
            </a:solidFill>
            <a:prstDash val="solid"/>
            <a:miter lim="800000"/>
            <a:headEnd len="sm" w="sm" type="none"/>
            <a:tailEnd len="sm" w="sm" type="none"/>
          </a:ln>
        </p:spPr>
      </p:cxnSp>
      <p:cxnSp>
        <p:nvCxnSpPr>
          <p:cNvPr id="918" name="Google Shape;918;p125"/>
          <p:cNvCxnSpPr/>
          <p:nvPr/>
        </p:nvCxnSpPr>
        <p:spPr>
          <a:xfrm>
            <a:off x="2376407" y="4011207"/>
            <a:ext cx="0" cy="116656"/>
          </a:xfrm>
          <a:prstGeom prst="straightConnector1">
            <a:avLst/>
          </a:prstGeom>
          <a:noFill/>
          <a:ln cap="flat" cmpd="sng" w="19050">
            <a:solidFill>
              <a:schemeClr val="accent4"/>
            </a:solidFill>
            <a:prstDash val="solid"/>
            <a:miter lim="800000"/>
            <a:headEnd len="sm" w="sm" type="none"/>
            <a:tailEnd len="sm" w="sm" type="none"/>
          </a:ln>
        </p:spPr>
      </p:cxnSp>
      <p:cxnSp>
        <p:nvCxnSpPr>
          <p:cNvPr id="919" name="Google Shape;919;p125"/>
          <p:cNvCxnSpPr/>
          <p:nvPr/>
        </p:nvCxnSpPr>
        <p:spPr>
          <a:xfrm>
            <a:off x="9835965" y="4011207"/>
            <a:ext cx="0" cy="116656"/>
          </a:xfrm>
          <a:prstGeom prst="straightConnector1">
            <a:avLst/>
          </a:prstGeom>
          <a:noFill/>
          <a:ln cap="flat" cmpd="sng" w="19050">
            <a:solidFill>
              <a:schemeClr val="accent4"/>
            </a:solidFill>
            <a:prstDash val="solid"/>
            <a:miter lim="800000"/>
            <a:headEnd len="sm" w="sm" type="none"/>
            <a:tailEnd len="sm" w="sm" type="none"/>
          </a:ln>
        </p:spPr>
      </p:cxnSp>
      <p:sp>
        <p:nvSpPr>
          <p:cNvPr id="920" name="Google Shape;920;p125"/>
          <p:cNvSpPr/>
          <p:nvPr>
            <p:ph idx="19" type="pic"/>
          </p:nvPr>
        </p:nvSpPr>
        <p:spPr>
          <a:xfrm>
            <a:off x="1696086" y="4274820"/>
            <a:ext cx="1343354" cy="1343529"/>
          </a:xfrm>
          <a:prstGeom prst="ellipse">
            <a:avLst/>
          </a:prstGeom>
          <a:solidFill>
            <a:schemeClr val="lt1"/>
          </a:solidFill>
          <a:ln>
            <a:noFill/>
          </a:ln>
        </p:spPr>
      </p:sp>
      <p:sp>
        <p:nvSpPr>
          <p:cNvPr id="921" name="Google Shape;921;p125"/>
          <p:cNvSpPr/>
          <p:nvPr>
            <p:ph idx="20" type="pic"/>
          </p:nvPr>
        </p:nvSpPr>
        <p:spPr>
          <a:xfrm>
            <a:off x="3519434" y="4274820"/>
            <a:ext cx="1343354" cy="1343529"/>
          </a:xfrm>
          <a:prstGeom prst="ellipse">
            <a:avLst/>
          </a:prstGeom>
          <a:solidFill>
            <a:schemeClr val="lt1"/>
          </a:solidFill>
          <a:ln>
            <a:noFill/>
          </a:ln>
        </p:spPr>
      </p:sp>
      <p:sp>
        <p:nvSpPr>
          <p:cNvPr id="922" name="Google Shape;922;p125"/>
          <p:cNvSpPr/>
          <p:nvPr>
            <p:ph idx="21" type="pic"/>
          </p:nvPr>
        </p:nvSpPr>
        <p:spPr>
          <a:xfrm>
            <a:off x="5425595" y="4274820"/>
            <a:ext cx="1343354" cy="1343529"/>
          </a:xfrm>
          <a:prstGeom prst="ellipse">
            <a:avLst/>
          </a:prstGeom>
          <a:solidFill>
            <a:schemeClr val="lt1"/>
          </a:solidFill>
          <a:ln>
            <a:noFill/>
          </a:ln>
        </p:spPr>
      </p:sp>
      <p:sp>
        <p:nvSpPr>
          <p:cNvPr id="923" name="Google Shape;923;p125"/>
          <p:cNvSpPr/>
          <p:nvPr>
            <p:ph idx="22" type="pic"/>
          </p:nvPr>
        </p:nvSpPr>
        <p:spPr>
          <a:xfrm>
            <a:off x="7293703" y="4274820"/>
            <a:ext cx="1343354" cy="1343529"/>
          </a:xfrm>
          <a:prstGeom prst="ellipse">
            <a:avLst/>
          </a:prstGeom>
          <a:solidFill>
            <a:schemeClr val="lt1"/>
          </a:solidFill>
          <a:ln>
            <a:noFill/>
          </a:ln>
        </p:spPr>
      </p:sp>
      <p:sp>
        <p:nvSpPr>
          <p:cNvPr id="924" name="Google Shape;924;p125"/>
          <p:cNvSpPr/>
          <p:nvPr>
            <p:ph idx="23" type="pic"/>
          </p:nvPr>
        </p:nvSpPr>
        <p:spPr>
          <a:xfrm>
            <a:off x="9161812" y="4274820"/>
            <a:ext cx="1343354" cy="1343529"/>
          </a:xfrm>
          <a:prstGeom prst="ellipse">
            <a:avLst/>
          </a:prstGeom>
          <a:solidFill>
            <a:schemeClr val="lt1"/>
          </a:solidFill>
          <a:ln>
            <a:noFill/>
          </a:ln>
        </p:spPr>
      </p:sp>
      <p:sp>
        <p:nvSpPr>
          <p:cNvPr id="925" name="Google Shape;925;p125"/>
          <p:cNvSpPr/>
          <p:nvPr>
            <p:ph idx="24" type="pic"/>
          </p:nvPr>
        </p:nvSpPr>
        <p:spPr>
          <a:xfrm>
            <a:off x="4371919" y="1670413"/>
            <a:ext cx="1343354" cy="1343529"/>
          </a:xfrm>
          <a:prstGeom prst="ellipse">
            <a:avLst/>
          </a:prstGeom>
          <a:solidFill>
            <a:schemeClr val="lt1"/>
          </a:solidFill>
          <a:ln>
            <a:noFill/>
          </a:ln>
        </p:spPr>
      </p:sp>
      <p:sp>
        <p:nvSpPr>
          <p:cNvPr id="926" name="Google Shape;926;p125"/>
          <p:cNvSpPr/>
          <p:nvPr>
            <p:ph idx="25" type="pic"/>
          </p:nvPr>
        </p:nvSpPr>
        <p:spPr>
          <a:xfrm>
            <a:off x="6488557" y="1670413"/>
            <a:ext cx="1343354" cy="1343529"/>
          </a:xfrm>
          <a:prstGeom prst="ellipse">
            <a:avLst/>
          </a:prstGeom>
          <a:solidFill>
            <a:schemeClr val="lt1"/>
          </a:solidFill>
          <a:ln>
            <a:noFill/>
          </a:ln>
        </p:spPr>
      </p:sp>
      <p:sp>
        <p:nvSpPr>
          <p:cNvPr id="927" name="Google Shape;927;p125"/>
          <p:cNvSpPr/>
          <p:nvPr/>
        </p:nvSpPr>
        <p:spPr>
          <a:xfrm>
            <a:off x="0" y="-1257300"/>
            <a:ext cx="5753144" cy="976095"/>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This org chart comes in three sizes to help you outline your group.</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Select image placeholder to target your drag and drop. Crop as needed. </a:t>
            </a:r>
            <a:r>
              <a:rPr b="0" lang="en-US" sz="1200">
                <a:solidFill>
                  <a:schemeClr val="dk1"/>
                </a:solidFill>
                <a:latin typeface="Source Sans Pro"/>
                <a:ea typeface="Source Sans Pro"/>
                <a:cs typeface="Source Sans Pro"/>
                <a:sym typeface="Source Sans Pro"/>
              </a:rPr>
              <a:t>Use clear headshots with consistent sized heads when possible.</a:t>
            </a:r>
            <a:endParaRPr b="1"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g chart large">
  <p:cSld name="org chart large">
    <p:bg>
      <p:bgPr>
        <a:solidFill>
          <a:schemeClr val="lt1"/>
        </a:solidFill>
      </p:bgPr>
    </p:bg>
    <p:spTree>
      <p:nvGrpSpPr>
        <p:cNvPr id="928" name="Shape 928"/>
        <p:cNvGrpSpPr/>
        <p:nvPr/>
      </p:nvGrpSpPr>
      <p:grpSpPr>
        <a:xfrm>
          <a:off x="0" y="0"/>
          <a:ext cx="0" cy="0"/>
          <a:chOff x="0" y="0"/>
          <a:chExt cx="0" cy="0"/>
        </a:xfrm>
      </p:grpSpPr>
      <p:sp>
        <p:nvSpPr>
          <p:cNvPr id="929" name="Google Shape;929;p126"/>
          <p:cNvSpPr txBox="1"/>
          <p:nvPr>
            <p:ph type="title"/>
          </p:nvPr>
        </p:nvSpPr>
        <p:spPr>
          <a:xfrm>
            <a:off x="723913" y="762000"/>
            <a:ext cx="10667298" cy="4451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0" name="Google Shape;930;p126"/>
          <p:cNvSpPr txBox="1"/>
          <p:nvPr>
            <p:ph idx="1" type="body"/>
          </p:nvPr>
        </p:nvSpPr>
        <p:spPr>
          <a:xfrm>
            <a:off x="720754" y="1214657"/>
            <a:ext cx="10667299" cy="349739"/>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1" name="Google Shape;931;p126"/>
          <p:cNvSpPr txBox="1"/>
          <p:nvPr>
            <p:ph idx="2" type="body"/>
          </p:nvPr>
        </p:nvSpPr>
        <p:spPr>
          <a:xfrm>
            <a:off x="3120376" y="3281647"/>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2" name="Google Shape;932;p126"/>
          <p:cNvSpPr txBox="1"/>
          <p:nvPr>
            <p:ph idx="3" type="body"/>
          </p:nvPr>
        </p:nvSpPr>
        <p:spPr>
          <a:xfrm>
            <a:off x="3120376" y="3597522"/>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3" name="Google Shape;933;p126"/>
          <p:cNvSpPr txBox="1"/>
          <p:nvPr>
            <p:ph idx="4" type="body"/>
          </p:nvPr>
        </p:nvSpPr>
        <p:spPr>
          <a:xfrm>
            <a:off x="5198960" y="3281647"/>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4" name="Google Shape;934;p126"/>
          <p:cNvSpPr txBox="1"/>
          <p:nvPr>
            <p:ph idx="5" type="body"/>
          </p:nvPr>
        </p:nvSpPr>
        <p:spPr>
          <a:xfrm>
            <a:off x="5198960" y="3597522"/>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5" name="Google Shape;935;p126"/>
          <p:cNvSpPr txBox="1"/>
          <p:nvPr>
            <p:ph idx="6" type="body"/>
          </p:nvPr>
        </p:nvSpPr>
        <p:spPr>
          <a:xfrm>
            <a:off x="7214735" y="3281647"/>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6" name="Google Shape;936;p126"/>
          <p:cNvSpPr txBox="1"/>
          <p:nvPr>
            <p:ph idx="7" type="body"/>
          </p:nvPr>
        </p:nvSpPr>
        <p:spPr>
          <a:xfrm>
            <a:off x="7214735" y="3597522"/>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7" name="Google Shape;937;p126"/>
          <p:cNvSpPr txBox="1"/>
          <p:nvPr>
            <p:ph idx="8" type="body"/>
          </p:nvPr>
        </p:nvSpPr>
        <p:spPr>
          <a:xfrm>
            <a:off x="525777" y="5886053"/>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8" name="Google Shape;938;p126"/>
          <p:cNvSpPr txBox="1"/>
          <p:nvPr>
            <p:ph idx="9" type="body"/>
          </p:nvPr>
        </p:nvSpPr>
        <p:spPr>
          <a:xfrm>
            <a:off x="525777" y="6201929"/>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9" name="Google Shape;939;p126"/>
          <p:cNvSpPr txBox="1"/>
          <p:nvPr>
            <p:ph idx="13" type="body"/>
          </p:nvPr>
        </p:nvSpPr>
        <p:spPr>
          <a:xfrm>
            <a:off x="2387178" y="5886053"/>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0" name="Google Shape;940;p126"/>
          <p:cNvSpPr txBox="1"/>
          <p:nvPr>
            <p:ph idx="14" type="body"/>
          </p:nvPr>
        </p:nvSpPr>
        <p:spPr>
          <a:xfrm>
            <a:off x="2387178" y="6201929"/>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1" name="Google Shape;941;p126"/>
          <p:cNvSpPr txBox="1"/>
          <p:nvPr>
            <p:ph idx="15" type="body"/>
          </p:nvPr>
        </p:nvSpPr>
        <p:spPr>
          <a:xfrm>
            <a:off x="4255286" y="5886053"/>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2" name="Google Shape;942;p126"/>
          <p:cNvSpPr txBox="1"/>
          <p:nvPr>
            <p:ph idx="16" type="body"/>
          </p:nvPr>
        </p:nvSpPr>
        <p:spPr>
          <a:xfrm>
            <a:off x="4255286" y="6201929"/>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3" name="Google Shape;943;p126"/>
          <p:cNvSpPr txBox="1"/>
          <p:nvPr>
            <p:ph idx="17" type="body"/>
          </p:nvPr>
        </p:nvSpPr>
        <p:spPr>
          <a:xfrm>
            <a:off x="6123395" y="5886053"/>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4" name="Google Shape;944;p126"/>
          <p:cNvSpPr txBox="1"/>
          <p:nvPr>
            <p:ph idx="18" type="body"/>
          </p:nvPr>
        </p:nvSpPr>
        <p:spPr>
          <a:xfrm>
            <a:off x="6123395" y="6201929"/>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5" name="Google Shape;945;p126"/>
          <p:cNvSpPr txBox="1"/>
          <p:nvPr>
            <p:ph idx="19" type="body"/>
          </p:nvPr>
        </p:nvSpPr>
        <p:spPr>
          <a:xfrm>
            <a:off x="7991503" y="5886053"/>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6" name="Google Shape;946;p126"/>
          <p:cNvSpPr txBox="1"/>
          <p:nvPr>
            <p:ph idx="20" type="body"/>
          </p:nvPr>
        </p:nvSpPr>
        <p:spPr>
          <a:xfrm>
            <a:off x="7991503" y="6201929"/>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7" name="Google Shape;947;p126"/>
          <p:cNvSpPr txBox="1"/>
          <p:nvPr>
            <p:ph idx="21" type="body"/>
          </p:nvPr>
        </p:nvSpPr>
        <p:spPr>
          <a:xfrm>
            <a:off x="9859611" y="5886053"/>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8" name="Google Shape;948;p126"/>
          <p:cNvSpPr txBox="1"/>
          <p:nvPr>
            <p:ph idx="22" type="body"/>
          </p:nvPr>
        </p:nvSpPr>
        <p:spPr>
          <a:xfrm>
            <a:off x="9859611" y="6201929"/>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949" name="Google Shape;949;p126"/>
          <p:cNvCxnSpPr/>
          <p:nvPr/>
        </p:nvCxnSpPr>
        <p:spPr>
          <a:xfrm>
            <a:off x="1422943" y="4011207"/>
            <a:ext cx="9333834" cy="0"/>
          </a:xfrm>
          <a:prstGeom prst="straightConnector1">
            <a:avLst/>
          </a:prstGeom>
          <a:noFill/>
          <a:ln cap="flat" cmpd="sng" w="19050">
            <a:solidFill>
              <a:schemeClr val="accent2"/>
            </a:solidFill>
            <a:prstDash val="solid"/>
            <a:miter lim="800000"/>
            <a:headEnd len="sm" w="sm" type="none"/>
            <a:tailEnd len="sm" w="sm" type="none"/>
          </a:ln>
        </p:spPr>
      </p:cxnSp>
      <p:cxnSp>
        <p:nvCxnSpPr>
          <p:cNvPr id="950" name="Google Shape;950;p126"/>
          <p:cNvCxnSpPr/>
          <p:nvPr/>
        </p:nvCxnSpPr>
        <p:spPr>
          <a:xfrm>
            <a:off x="1422943" y="4011207"/>
            <a:ext cx="0" cy="116656"/>
          </a:xfrm>
          <a:prstGeom prst="straightConnector1">
            <a:avLst/>
          </a:prstGeom>
          <a:noFill/>
          <a:ln cap="flat" cmpd="sng" w="19050">
            <a:solidFill>
              <a:schemeClr val="accent2"/>
            </a:solidFill>
            <a:prstDash val="solid"/>
            <a:miter lim="800000"/>
            <a:headEnd len="sm" w="sm" type="none"/>
            <a:tailEnd len="sm" w="sm" type="none"/>
          </a:ln>
        </p:spPr>
      </p:cxnSp>
      <p:cxnSp>
        <p:nvCxnSpPr>
          <p:cNvPr id="951" name="Google Shape;951;p126"/>
          <p:cNvCxnSpPr/>
          <p:nvPr/>
        </p:nvCxnSpPr>
        <p:spPr>
          <a:xfrm>
            <a:off x="10756776" y="4011207"/>
            <a:ext cx="0" cy="116656"/>
          </a:xfrm>
          <a:prstGeom prst="straightConnector1">
            <a:avLst/>
          </a:prstGeom>
          <a:noFill/>
          <a:ln cap="flat" cmpd="sng" w="19050">
            <a:solidFill>
              <a:schemeClr val="accent2"/>
            </a:solidFill>
            <a:prstDash val="solid"/>
            <a:miter lim="800000"/>
            <a:headEnd len="sm" w="sm" type="none"/>
            <a:tailEnd len="sm" w="sm" type="none"/>
          </a:ln>
        </p:spPr>
      </p:cxnSp>
      <p:cxnSp>
        <p:nvCxnSpPr>
          <p:cNvPr id="952" name="Google Shape;952;p126"/>
          <p:cNvCxnSpPr/>
          <p:nvPr/>
        </p:nvCxnSpPr>
        <p:spPr>
          <a:xfrm>
            <a:off x="1422943" y="4011207"/>
            <a:ext cx="9333834" cy="0"/>
          </a:xfrm>
          <a:prstGeom prst="straightConnector1">
            <a:avLst/>
          </a:prstGeom>
          <a:noFill/>
          <a:ln cap="flat" cmpd="sng" w="19050">
            <a:solidFill>
              <a:schemeClr val="accent4"/>
            </a:solidFill>
            <a:prstDash val="solid"/>
            <a:miter lim="800000"/>
            <a:headEnd len="sm" w="sm" type="none"/>
            <a:tailEnd len="sm" w="sm" type="none"/>
          </a:ln>
        </p:spPr>
      </p:cxnSp>
      <p:cxnSp>
        <p:nvCxnSpPr>
          <p:cNvPr id="953" name="Google Shape;953;p126"/>
          <p:cNvCxnSpPr/>
          <p:nvPr/>
        </p:nvCxnSpPr>
        <p:spPr>
          <a:xfrm>
            <a:off x="1422943" y="4011207"/>
            <a:ext cx="0" cy="116656"/>
          </a:xfrm>
          <a:prstGeom prst="straightConnector1">
            <a:avLst/>
          </a:prstGeom>
          <a:noFill/>
          <a:ln cap="flat" cmpd="sng" w="19050">
            <a:solidFill>
              <a:schemeClr val="accent4"/>
            </a:solidFill>
            <a:prstDash val="solid"/>
            <a:miter lim="800000"/>
            <a:headEnd len="sm" w="sm" type="none"/>
            <a:tailEnd len="sm" w="sm" type="none"/>
          </a:ln>
        </p:spPr>
      </p:cxnSp>
      <p:cxnSp>
        <p:nvCxnSpPr>
          <p:cNvPr id="954" name="Google Shape;954;p126"/>
          <p:cNvCxnSpPr/>
          <p:nvPr/>
        </p:nvCxnSpPr>
        <p:spPr>
          <a:xfrm>
            <a:off x="10756776" y="4011207"/>
            <a:ext cx="0" cy="116656"/>
          </a:xfrm>
          <a:prstGeom prst="straightConnector1">
            <a:avLst/>
          </a:prstGeom>
          <a:noFill/>
          <a:ln cap="flat" cmpd="sng" w="19050">
            <a:solidFill>
              <a:schemeClr val="accent4"/>
            </a:solidFill>
            <a:prstDash val="solid"/>
            <a:miter lim="800000"/>
            <a:headEnd len="sm" w="sm" type="none"/>
            <a:tailEnd len="sm" w="sm" type="none"/>
          </a:ln>
        </p:spPr>
      </p:cxnSp>
      <p:sp>
        <p:nvSpPr>
          <p:cNvPr id="955" name="Google Shape;955;p126"/>
          <p:cNvSpPr/>
          <p:nvPr>
            <p:ph idx="23" type="pic"/>
          </p:nvPr>
        </p:nvSpPr>
        <p:spPr>
          <a:xfrm>
            <a:off x="751266" y="4274820"/>
            <a:ext cx="1343354" cy="1343529"/>
          </a:xfrm>
          <a:prstGeom prst="ellipse">
            <a:avLst/>
          </a:prstGeom>
          <a:solidFill>
            <a:schemeClr val="lt1"/>
          </a:solidFill>
          <a:ln>
            <a:noFill/>
          </a:ln>
        </p:spPr>
      </p:sp>
      <p:sp>
        <p:nvSpPr>
          <p:cNvPr id="956" name="Google Shape;956;p126"/>
          <p:cNvSpPr/>
          <p:nvPr>
            <p:ph idx="24" type="pic"/>
          </p:nvPr>
        </p:nvSpPr>
        <p:spPr>
          <a:xfrm>
            <a:off x="2574614" y="4274820"/>
            <a:ext cx="1343354" cy="1343529"/>
          </a:xfrm>
          <a:prstGeom prst="ellipse">
            <a:avLst/>
          </a:prstGeom>
          <a:solidFill>
            <a:schemeClr val="lt1"/>
          </a:solidFill>
          <a:ln>
            <a:noFill/>
          </a:ln>
        </p:spPr>
      </p:sp>
      <p:sp>
        <p:nvSpPr>
          <p:cNvPr id="957" name="Google Shape;957;p126"/>
          <p:cNvSpPr/>
          <p:nvPr>
            <p:ph idx="25" type="pic"/>
          </p:nvPr>
        </p:nvSpPr>
        <p:spPr>
          <a:xfrm>
            <a:off x="4480775" y="4274820"/>
            <a:ext cx="1343354" cy="1343529"/>
          </a:xfrm>
          <a:prstGeom prst="ellipse">
            <a:avLst/>
          </a:prstGeom>
          <a:solidFill>
            <a:schemeClr val="lt1"/>
          </a:solidFill>
          <a:ln>
            <a:noFill/>
          </a:ln>
        </p:spPr>
      </p:sp>
      <p:sp>
        <p:nvSpPr>
          <p:cNvPr id="958" name="Google Shape;958;p126"/>
          <p:cNvSpPr/>
          <p:nvPr>
            <p:ph idx="26" type="pic"/>
          </p:nvPr>
        </p:nvSpPr>
        <p:spPr>
          <a:xfrm>
            <a:off x="6348883" y="4274820"/>
            <a:ext cx="1343354" cy="1343529"/>
          </a:xfrm>
          <a:prstGeom prst="ellipse">
            <a:avLst/>
          </a:prstGeom>
          <a:solidFill>
            <a:schemeClr val="lt1"/>
          </a:solidFill>
          <a:ln>
            <a:noFill/>
          </a:ln>
        </p:spPr>
      </p:sp>
      <p:sp>
        <p:nvSpPr>
          <p:cNvPr id="959" name="Google Shape;959;p126"/>
          <p:cNvSpPr/>
          <p:nvPr>
            <p:ph idx="27" type="pic"/>
          </p:nvPr>
        </p:nvSpPr>
        <p:spPr>
          <a:xfrm>
            <a:off x="8216992" y="4274820"/>
            <a:ext cx="1343354" cy="1343529"/>
          </a:xfrm>
          <a:prstGeom prst="ellipse">
            <a:avLst/>
          </a:prstGeom>
          <a:solidFill>
            <a:schemeClr val="lt1"/>
          </a:solidFill>
          <a:ln>
            <a:noFill/>
          </a:ln>
        </p:spPr>
      </p:sp>
      <p:sp>
        <p:nvSpPr>
          <p:cNvPr id="960" name="Google Shape;960;p126"/>
          <p:cNvSpPr/>
          <p:nvPr>
            <p:ph idx="28" type="pic"/>
          </p:nvPr>
        </p:nvSpPr>
        <p:spPr>
          <a:xfrm>
            <a:off x="10085100" y="4274820"/>
            <a:ext cx="1343354" cy="1343529"/>
          </a:xfrm>
          <a:prstGeom prst="ellipse">
            <a:avLst/>
          </a:prstGeom>
          <a:solidFill>
            <a:schemeClr val="lt1"/>
          </a:solidFill>
          <a:ln>
            <a:noFill/>
          </a:ln>
        </p:spPr>
      </p:sp>
      <p:sp>
        <p:nvSpPr>
          <p:cNvPr id="961" name="Google Shape;961;p126"/>
          <p:cNvSpPr/>
          <p:nvPr>
            <p:ph idx="29" type="pic"/>
          </p:nvPr>
        </p:nvSpPr>
        <p:spPr>
          <a:xfrm>
            <a:off x="3307811" y="1670413"/>
            <a:ext cx="1343354" cy="1343529"/>
          </a:xfrm>
          <a:prstGeom prst="ellipse">
            <a:avLst/>
          </a:prstGeom>
          <a:solidFill>
            <a:schemeClr val="lt1"/>
          </a:solidFill>
          <a:ln>
            <a:noFill/>
          </a:ln>
        </p:spPr>
      </p:sp>
      <p:sp>
        <p:nvSpPr>
          <p:cNvPr id="962" name="Google Shape;962;p126"/>
          <p:cNvSpPr/>
          <p:nvPr>
            <p:ph idx="30" type="pic"/>
          </p:nvPr>
        </p:nvSpPr>
        <p:spPr>
          <a:xfrm>
            <a:off x="5424449" y="1670413"/>
            <a:ext cx="1343354" cy="1343529"/>
          </a:xfrm>
          <a:prstGeom prst="ellipse">
            <a:avLst/>
          </a:prstGeom>
          <a:solidFill>
            <a:schemeClr val="lt1"/>
          </a:solidFill>
          <a:ln>
            <a:noFill/>
          </a:ln>
        </p:spPr>
      </p:sp>
      <p:sp>
        <p:nvSpPr>
          <p:cNvPr id="963" name="Google Shape;963;p126"/>
          <p:cNvSpPr/>
          <p:nvPr>
            <p:ph idx="31" type="pic"/>
          </p:nvPr>
        </p:nvSpPr>
        <p:spPr>
          <a:xfrm>
            <a:off x="7440224" y="1670413"/>
            <a:ext cx="1343354" cy="1343529"/>
          </a:xfrm>
          <a:prstGeom prst="ellipse">
            <a:avLst/>
          </a:prstGeom>
          <a:solidFill>
            <a:schemeClr val="lt1"/>
          </a:solidFill>
          <a:ln>
            <a:noFill/>
          </a:ln>
        </p:spPr>
      </p:sp>
      <p:sp>
        <p:nvSpPr>
          <p:cNvPr id="964" name="Google Shape;964;p126"/>
          <p:cNvSpPr/>
          <p:nvPr/>
        </p:nvSpPr>
        <p:spPr>
          <a:xfrm>
            <a:off x="0" y="-1257300"/>
            <a:ext cx="5753144" cy="976095"/>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This org chart comes in three sizes to help you outline your group.</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Select image placeholder to target your drag and drop. Crop as needed. </a:t>
            </a:r>
            <a:r>
              <a:rPr b="0" lang="en-US" sz="1200">
                <a:solidFill>
                  <a:schemeClr val="dk1"/>
                </a:solidFill>
                <a:latin typeface="Source Sans Pro"/>
                <a:ea typeface="Source Sans Pro"/>
                <a:cs typeface="Source Sans Pro"/>
                <a:sym typeface="Source Sans Pro"/>
              </a:rPr>
              <a:t>Use clear headshots with consistent sized heads when possible.</a:t>
            </a:r>
            <a:endParaRPr b="1"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only">
  <p:cSld name="title + subtitle only">
    <p:bg>
      <p:bgPr>
        <a:solidFill>
          <a:schemeClr val="lt1"/>
        </a:solidFill>
      </p:bgPr>
    </p:bg>
    <p:spTree>
      <p:nvGrpSpPr>
        <p:cNvPr id="965" name="Shape 965"/>
        <p:cNvGrpSpPr/>
        <p:nvPr/>
      </p:nvGrpSpPr>
      <p:grpSpPr>
        <a:xfrm>
          <a:off x="0" y="0"/>
          <a:ext cx="0" cy="0"/>
          <a:chOff x="0" y="0"/>
          <a:chExt cx="0" cy="0"/>
        </a:xfrm>
      </p:grpSpPr>
      <p:sp>
        <p:nvSpPr>
          <p:cNvPr id="966" name="Google Shape;966;p127"/>
          <p:cNvSpPr txBox="1"/>
          <p:nvPr>
            <p:ph type="title"/>
          </p:nvPr>
        </p:nvSpPr>
        <p:spPr>
          <a:xfrm>
            <a:off x="723913" y="762000"/>
            <a:ext cx="10667298" cy="4451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7" name="Google Shape;967;p127"/>
          <p:cNvSpPr txBox="1"/>
          <p:nvPr>
            <p:ph idx="1" type="body"/>
          </p:nvPr>
        </p:nvSpPr>
        <p:spPr>
          <a:xfrm>
            <a:off x="720754" y="1214657"/>
            <a:ext cx="10667299" cy="685800"/>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8" name="Google Shape;968;p127"/>
          <p:cNvSpPr/>
          <p:nvPr/>
        </p:nvSpPr>
        <p:spPr>
          <a:xfrm>
            <a:off x="0" y="-1219200"/>
            <a:ext cx="4457913" cy="937995"/>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This a multi-purpose title and subtitle layout.</a:t>
            </a:r>
            <a:endParaRPr/>
          </a:p>
          <a:p>
            <a:pPr indent="0" lvl="0" marL="0" marR="0" rtl="0" algn="l">
              <a:spcBef>
                <a:spcPts val="0"/>
              </a:spcBef>
              <a:spcAft>
                <a:spcPts val="0"/>
              </a:spcAft>
              <a:buNone/>
            </a:pPr>
            <a:r>
              <a:t/>
            </a:r>
            <a:endParaRPr b="1"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 </a:t>
            </a:r>
            <a:r>
              <a:rPr b="0" lang="en-US" sz="1200">
                <a:solidFill>
                  <a:schemeClr val="dk1"/>
                </a:solidFill>
                <a:latin typeface="Source Sans Pro"/>
                <a:ea typeface="Source Sans Pro"/>
                <a:cs typeface="Source Sans Pro"/>
                <a:sym typeface="Source Sans Pro"/>
              </a:rPr>
              <a:t>Make sure to keep your slide titles short and clear. Only add subtitles if it adds the message.</a:t>
            </a:r>
            <a:endParaRPr b="1"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2 topics side by side">
  <p:cSld name="titles 2 topics side by side">
    <p:bg>
      <p:bgPr>
        <a:solidFill>
          <a:schemeClr val="lt1"/>
        </a:solidFill>
      </p:bgPr>
    </p:bg>
    <p:spTree>
      <p:nvGrpSpPr>
        <p:cNvPr id="969" name="Shape 969"/>
        <p:cNvGrpSpPr/>
        <p:nvPr/>
      </p:nvGrpSpPr>
      <p:grpSpPr>
        <a:xfrm>
          <a:off x="0" y="0"/>
          <a:ext cx="0" cy="0"/>
          <a:chOff x="0" y="0"/>
          <a:chExt cx="0" cy="0"/>
        </a:xfrm>
      </p:grpSpPr>
      <p:sp>
        <p:nvSpPr>
          <p:cNvPr id="970" name="Google Shape;970;p128"/>
          <p:cNvSpPr/>
          <p:nvPr/>
        </p:nvSpPr>
        <p:spPr>
          <a:xfrm>
            <a:off x="762695" y="1809244"/>
            <a:ext cx="5195650" cy="5048757"/>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971" name="Google Shape;971;p128"/>
          <p:cNvSpPr/>
          <p:nvPr/>
        </p:nvSpPr>
        <p:spPr>
          <a:xfrm>
            <a:off x="6261751" y="1809244"/>
            <a:ext cx="5129460" cy="5048756"/>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972" name="Google Shape;972;p128"/>
          <p:cNvSpPr/>
          <p:nvPr/>
        </p:nvSpPr>
        <p:spPr>
          <a:xfrm flipH="1" rot="10800000">
            <a:off x="977643" y="2512103"/>
            <a:ext cx="457140" cy="22860"/>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973" name="Google Shape;973;p128"/>
          <p:cNvSpPr/>
          <p:nvPr/>
        </p:nvSpPr>
        <p:spPr>
          <a:xfrm flipH="1" rot="10800000">
            <a:off x="6523349" y="2512103"/>
            <a:ext cx="449341" cy="22860"/>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974" name="Google Shape;974;p128"/>
          <p:cNvSpPr txBox="1"/>
          <p:nvPr>
            <p:ph type="title"/>
          </p:nvPr>
        </p:nvSpPr>
        <p:spPr>
          <a:xfrm>
            <a:off x="723913" y="762000"/>
            <a:ext cx="10667298" cy="4451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5" name="Google Shape;975;p128"/>
          <p:cNvSpPr txBox="1"/>
          <p:nvPr>
            <p:ph idx="1" type="body"/>
          </p:nvPr>
        </p:nvSpPr>
        <p:spPr>
          <a:xfrm>
            <a:off x="720754" y="1214657"/>
            <a:ext cx="10667299" cy="349739"/>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6" name="Google Shape;976;p128"/>
          <p:cNvSpPr txBox="1"/>
          <p:nvPr>
            <p:ph idx="2" type="body"/>
          </p:nvPr>
        </p:nvSpPr>
        <p:spPr>
          <a:xfrm>
            <a:off x="931196" y="2033379"/>
            <a:ext cx="3382517" cy="633413"/>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chemeClr val="lt2"/>
              </a:buClr>
              <a:buSzPts val="2200"/>
              <a:buNone/>
              <a:defRPr sz="2200">
                <a:solidFill>
                  <a:schemeClr val="l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7" name="Google Shape;977;p128"/>
          <p:cNvSpPr txBox="1"/>
          <p:nvPr>
            <p:ph idx="3" type="body"/>
          </p:nvPr>
        </p:nvSpPr>
        <p:spPr>
          <a:xfrm>
            <a:off x="931197" y="2720364"/>
            <a:ext cx="4442040" cy="1820863"/>
          </a:xfrm>
          <a:prstGeom prst="rect">
            <a:avLst/>
          </a:prstGeom>
          <a:noFill/>
          <a:ln>
            <a:noFill/>
          </a:ln>
        </p:spPr>
        <p:txBody>
          <a:bodyPr anchorCtr="0" anchor="t" bIns="45700" lIns="0" spcFirstLastPara="1" rIns="0" wrap="square" tIns="45700">
            <a:normAutofit/>
          </a:bodyPr>
          <a:lstStyle>
            <a:lvl1pPr indent="-342900" lvl="0" marL="457200" algn="l">
              <a:lnSpc>
                <a:spcPct val="120000"/>
              </a:lnSpc>
              <a:spcBef>
                <a:spcPts val="1000"/>
              </a:spcBef>
              <a:spcAft>
                <a:spcPts val="0"/>
              </a:spcAft>
              <a:buClr>
                <a:schemeClr val="accent6"/>
              </a:buClr>
              <a:buSzPts val="1800"/>
              <a:buFont typeface="Arial"/>
              <a:buChar char="•"/>
              <a:defRPr b="0" i="0" sz="18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sz="1800"/>
            </a:lvl2pPr>
            <a:lvl3pPr indent="-228600" lvl="2" marL="1371600" algn="l">
              <a:lnSpc>
                <a:spcPct val="90000"/>
              </a:lnSpc>
              <a:spcBef>
                <a:spcPts val="500"/>
              </a:spcBef>
              <a:spcAft>
                <a:spcPts val="0"/>
              </a:spcAft>
              <a:buClr>
                <a:srgbClr val="56687A"/>
              </a:buClr>
              <a:buSzPts val="1800"/>
              <a:buNone/>
              <a:defRPr sz="1800"/>
            </a:lvl3pPr>
            <a:lvl4pPr indent="-228600" lvl="3" marL="1828800" algn="l">
              <a:lnSpc>
                <a:spcPct val="90000"/>
              </a:lnSpc>
              <a:spcBef>
                <a:spcPts val="500"/>
              </a:spcBef>
              <a:spcAft>
                <a:spcPts val="0"/>
              </a:spcAft>
              <a:buClr>
                <a:srgbClr val="56687A"/>
              </a:buClr>
              <a:buSzPts val="1800"/>
              <a:buNone/>
              <a:defRPr sz="1800"/>
            </a:lvl4pPr>
            <a:lvl5pPr indent="-228600" lvl="4" marL="2286000" algn="l">
              <a:lnSpc>
                <a:spcPct val="90000"/>
              </a:lnSpc>
              <a:spcBef>
                <a:spcPts val="500"/>
              </a:spcBef>
              <a:spcAft>
                <a:spcPts val="0"/>
              </a:spcAft>
              <a:buClr>
                <a:srgbClr val="56687A"/>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8" name="Google Shape;978;p128"/>
          <p:cNvSpPr txBox="1"/>
          <p:nvPr>
            <p:ph idx="4" type="body"/>
          </p:nvPr>
        </p:nvSpPr>
        <p:spPr>
          <a:xfrm>
            <a:off x="6480186" y="2033379"/>
            <a:ext cx="3382517" cy="633413"/>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chemeClr val="lt2"/>
              </a:buClr>
              <a:buSzPts val="2200"/>
              <a:buNone/>
              <a:defRPr sz="2200">
                <a:solidFill>
                  <a:schemeClr val="l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9" name="Google Shape;979;p128"/>
          <p:cNvSpPr txBox="1"/>
          <p:nvPr>
            <p:ph idx="5" type="body"/>
          </p:nvPr>
        </p:nvSpPr>
        <p:spPr>
          <a:xfrm>
            <a:off x="6480187" y="2720364"/>
            <a:ext cx="4442040" cy="1820863"/>
          </a:xfrm>
          <a:prstGeom prst="rect">
            <a:avLst/>
          </a:prstGeom>
          <a:noFill/>
          <a:ln>
            <a:noFill/>
          </a:ln>
        </p:spPr>
        <p:txBody>
          <a:bodyPr anchorCtr="0" anchor="t" bIns="45700" lIns="0" spcFirstLastPara="1" rIns="0" wrap="square" tIns="45700">
            <a:normAutofit/>
          </a:bodyPr>
          <a:lstStyle>
            <a:lvl1pPr indent="-342900" lvl="0" marL="457200" algn="l">
              <a:lnSpc>
                <a:spcPct val="120000"/>
              </a:lnSpc>
              <a:spcBef>
                <a:spcPts val="1000"/>
              </a:spcBef>
              <a:spcAft>
                <a:spcPts val="0"/>
              </a:spcAft>
              <a:buClr>
                <a:schemeClr val="accent6"/>
              </a:buClr>
              <a:buSzPts val="1800"/>
              <a:buFont typeface="Arial"/>
              <a:buChar char="•"/>
              <a:defRPr sz="1800">
                <a:solidFill>
                  <a:schemeClr val="accent6"/>
                </a:solidFill>
              </a:defRPr>
            </a:lvl1pPr>
            <a:lvl2pPr indent="-228600" lvl="1" marL="914400" algn="l">
              <a:lnSpc>
                <a:spcPct val="90000"/>
              </a:lnSpc>
              <a:spcBef>
                <a:spcPts val="500"/>
              </a:spcBef>
              <a:spcAft>
                <a:spcPts val="0"/>
              </a:spcAft>
              <a:buClr>
                <a:srgbClr val="56687A"/>
              </a:buClr>
              <a:buSzPts val="1800"/>
              <a:buNone/>
              <a:defRPr sz="1800"/>
            </a:lvl2pPr>
            <a:lvl3pPr indent="-228600" lvl="2" marL="1371600" algn="l">
              <a:lnSpc>
                <a:spcPct val="90000"/>
              </a:lnSpc>
              <a:spcBef>
                <a:spcPts val="500"/>
              </a:spcBef>
              <a:spcAft>
                <a:spcPts val="0"/>
              </a:spcAft>
              <a:buClr>
                <a:srgbClr val="56687A"/>
              </a:buClr>
              <a:buSzPts val="1800"/>
              <a:buNone/>
              <a:defRPr sz="1800"/>
            </a:lvl3pPr>
            <a:lvl4pPr indent="-228600" lvl="3" marL="1828800" algn="l">
              <a:lnSpc>
                <a:spcPct val="90000"/>
              </a:lnSpc>
              <a:spcBef>
                <a:spcPts val="500"/>
              </a:spcBef>
              <a:spcAft>
                <a:spcPts val="0"/>
              </a:spcAft>
              <a:buClr>
                <a:srgbClr val="56687A"/>
              </a:buClr>
              <a:buSzPts val="1800"/>
              <a:buNone/>
              <a:defRPr sz="1800"/>
            </a:lvl4pPr>
            <a:lvl5pPr indent="-228600" lvl="4" marL="2286000" algn="l">
              <a:lnSpc>
                <a:spcPct val="90000"/>
              </a:lnSpc>
              <a:spcBef>
                <a:spcPts val="500"/>
              </a:spcBef>
              <a:spcAft>
                <a:spcPts val="0"/>
              </a:spcAft>
              <a:buClr>
                <a:srgbClr val="56687A"/>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0" name="Google Shape;980;p128"/>
          <p:cNvSpPr/>
          <p:nvPr/>
        </p:nvSpPr>
        <p:spPr>
          <a:xfrm>
            <a:off x="0" y="-1143000"/>
            <a:ext cx="4876958" cy="861795"/>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This text layout is for expanding upon 2 main points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Replace text placeholders with your own words.</a:t>
            </a:r>
            <a:endParaRPr b="1"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3 topics side by side">
  <p:cSld name="titles 3 topics side by side">
    <p:bg>
      <p:bgPr>
        <a:solidFill>
          <a:schemeClr val="lt1"/>
        </a:solidFill>
      </p:bgPr>
    </p:bg>
    <p:spTree>
      <p:nvGrpSpPr>
        <p:cNvPr id="981" name="Shape 981"/>
        <p:cNvGrpSpPr/>
        <p:nvPr/>
      </p:nvGrpSpPr>
      <p:grpSpPr>
        <a:xfrm>
          <a:off x="0" y="0"/>
          <a:ext cx="0" cy="0"/>
          <a:chOff x="0" y="0"/>
          <a:chExt cx="0" cy="0"/>
        </a:xfrm>
      </p:grpSpPr>
      <p:sp>
        <p:nvSpPr>
          <p:cNvPr id="982" name="Google Shape;982;p129"/>
          <p:cNvSpPr/>
          <p:nvPr/>
        </p:nvSpPr>
        <p:spPr>
          <a:xfrm>
            <a:off x="4447867" y="1809244"/>
            <a:ext cx="3334436" cy="5048757"/>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983" name="Google Shape;983;p129"/>
          <p:cNvSpPr/>
          <p:nvPr/>
        </p:nvSpPr>
        <p:spPr>
          <a:xfrm>
            <a:off x="8066713" y="1809244"/>
            <a:ext cx="3334436" cy="5048757"/>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984" name="Google Shape;984;p129"/>
          <p:cNvSpPr/>
          <p:nvPr/>
        </p:nvSpPr>
        <p:spPr>
          <a:xfrm>
            <a:off x="774794" y="1809244"/>
            <a:ext cx="3334436" cy="5048757"/>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985" name="Google Shape;985;p129"/>
          <p:cNvSpPr/>
          <p:nvPr/>
        </p:nvSpPr>
        <p:spPr>
          <a:xfrm flipH="1" rot="10800000">
            <a:off x="4656258" y="2453640"/>
            <a:ext cx="457140" cy="22860"/>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986" name="Google Shape;986;p129"/>
          <p:cNvSpPr/>
          <p:nvPr/>
        </p:nvSpPr>
        <p:spPr>
          <a:xfrm flipH="1" rot="10800000">
            <a:off x="8250261" y="2453640"/>
            <a:ext cx="457140" cy="22860"/>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987" name="Google Shape;987;p129"/>
          <p:cNvSpPr/>
          <p:nvPr/>
        </p:nvSpPr>
        <p:spPr>
          <a:xfrm flipH="1" rot="10800000">
            <a:off x="989742" y="2453640"/>
            <a:ext cx="457140" cy="22860"/>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988" name="Google Shape;988;p129"/>
          <p:cNvSpPr txBox="1"/>
          <p:nvPr>
            <p:ph type="title"/>
          </p:nvPr>
        </p:nvSpPr>
        <p:spPr>
          <a:xfrm>
            <a:off x="723913" y="762000"/>
            <a:ext cx="10667298" cy="4451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9" name="Google Shape;989;p129"/>
          <p:cNvSpPr txBox="1"/>
          <p:nvPr>
            <p:ph idx="1" type="body"/>
          </p:nvPr>
        </p:nvSpPr>
        <p:spPr>
          <a:xfrm>
            <a:off x="720754" y="1214657"/>
            <a:ext cx="10667299" cy="349739"/>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0" name="Google Shape;990;p129"/>
          <p:cNvSpPr txBox="1"/>
          <p:nvPr>
            <p:ph idx="2" type="body"/>
          </p:nvPr>
        </p:nvSpPr>
        <p:spPr>
          <a:xfrm>
            <a:off x="941541" y="2012372"/>
            <a:ext cx="2887490" cy="633413"/>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chemeClr val="lt2"/>
              </a:buClr>
              <a:buSzPts val="2200"/>
              <a:buNone/>
              <a:defRPr sz="2200">
                <a:solidFill>
                  <a:schemeClr val="l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1" name="Google Shape;991;p129"/>
          <p:cNvSpPr txBox="1"/>
          <p:nvPr>
            <p:ph idx="3" type="body"/>
          </p:nvPr>
        </p:nvSpPr>
        <p:spPr>
          <a:xfrm>
            <a:off x="966682" y="2699357"/>
            <a:ext cx="2862349" cy="3219591"/>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1000"/>
              </a:spcBef>
              <a:spcAft>
                <a:spcPts val="0"/>
              </a:spcAft>
              <a:buClr>
                <a:schemeClr val="accent6"/>
              </a:buClr>
              <a:buSzPts val="1800"/>
              <a:buFont typeface="Century Gothic"/>
              <a:buNone/>
              <a:defRPr sz="1800">
                <a:solidFill>
                  <a:schemeClr val="accent6"/>
                </a:solidFill>
              </a:defRPr>
            </a:lvl1pPr>
            <a:lvl2pPr indent="-228600" lvl="1" marL="914400" algn="l">
              <a:lnSpc>
                <a:spcPct val="90000"/>
              </a:lnSpc>
              <a:spcBef>
                <a:spcPts val="500"/>
              </a:spcBef>
              <a:spcAft>
                <a:spcPts val="0"/>
              </a:spcAft>
              <a:buClr>
                <a:srgbClr val="56687A"/>
              </a:buClr>
              <a:buSzPts val="1800"/>
              <a:buNone/>
              <a:defRPr sz="1800"/>
            </a:lvl2pPr>
            <a:lvl3pPr indent="-228600" lvl="2" marL="1371600" algn="l">
              <a:lnSpc>
                <a:spcPct val="90000"/>
              </a:lnSpc>
              <a:spcBef>
                <a:spcPts val="500"/>
              </a:spcBef>
              <a:spcAft>
                <a:spcPts val="0"/>
              </a:spcAft>
              <a:buClr>
                <a:srgbClr val="56687A"/>
              </a:buClr>
              <a:buSzPts val="1800"/>
              <a:buNone/>
              <a:defRPr sz="1800"/>
            </a:lvl3pPr>
            <a:lvl4pPr indent="-228600" lvl="3" marL="1828800" algn="l">
              <a:lnSpc>
                <a:spcPct val="90000"/>
              </a:lnSpc>
              <a:spcBef>
                <a:spcPts val="500"/>
              </a:spcBef>
              <a:spcAft>
                <a:spcPts val="0"/>
              </a:spcAft>
              <a:buClr>
                <a:srgbClr val="56687A"/>
              </a:buClr>
              <a:buSzPts val="1800"/>
              <a:buNone/>
              <a:defRPr sz="1800"/>
            </a:lvl4pPr>
            <a:lvl5pPr indent="-228600" lvl="4" marL="2286000" algn="l">
              <a:lnSpc>
                <a:spcPct val="90000"/>
              </a:lnSpc>
              <a:spcBef>
                <a:spcPts val="500"/>
              </a:spcBef>
              <a:spcAft>
                <a:spcPts val="0"/>
              </a:spcAft>
              <a:buClr>
                <a:srgbClr val="56687A"/>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2" name="Google Shape;992;p129"/>
          <p:cNvSpPr txBox="1"/>
          <p:nvPr>
            <p:ph idx="4" type="body"/>
          </p:nvPr>
        </p:nvSpPr>
        <p:spPr>
          <a:xfrm>
            <a:off x="4622725" y="2012372"/>
            <a:ext cx="2887490" cy="633413"/>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chemeClr val="lt2"/>
              </a:buClr>
              <a:buSzPts val="2200"/>
              <a:buNone/>
              <a:defRPr sz="2200">
                <a:solidFill>
                  <a:schemeClr val="l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3" name="Google Shape;993;p129"/>
          <p:cNvSpPr txBox="1"/>
          <p:nvPr>
            <p:ph idx="5" type="body"/>
          </p:nvPr>
        </p:nvSpPr>
        <p:spPr>
          <a:xfrm>
            <a:off x="4647865" y="2699357"/>
            <a:ext cx="2862349" cy="3219591"/>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1000"/>
              </a:spcBef>
              <a:spcAft>
                <a:spcPts val="0"/>
              </a:spcAft>
              <a:buClr>
                <a:schemeClr val="accent6"/>
              </a:buClr>
              <a:buSzPts val="1800"/>
              <a:buFont typeface="Century Gothic"/>
              <a:buNone/>
              <a:defRPr sz="1800">
                <a:solidFill>
                  <a:schemeClr val="accent6"/>
                </a:solidFill>
              </a:defRPr>
            </a:lvl1pPr>
            <a:lvl2pPr indent="-228600" lvl="1" marL="914400" algn="l">
              <a:lnSpc>
                <a:spcPct val="90000"/>
              </a:lnSpc>
              <a:spcBef>
                <a:spcPts val="500"/>
              </a:spcBef>
              <a:spcAft>
                <a:spcPts val="0"/>
              </a:spcAft>
              <a:buClr>
                <a:srgbClr val="56687A"/>
              </a:buClr>
              <a:buSzPts val="1800"/>
              <a:buNone/>
              <a:defRPr sz="1800"/>
            </a:lvl2pPr>
            <a:lvl3pPr indent="-228600" lvl="2" marL="1371600" algn="l">
              <a:lnSpc>
                <a:spcPct val="90000"/>
              </a:lnSpc>
              <a:spcBef>
                <a:spcPts val="500"/>
              </a:spcBef>
              <a:spcAft>
                <a:spcPts val="0"/>
              </a:spcAft>
              <a:buClr>
                <a:srgbClr val="56687A"/>
              </a:buClr>
              <a:buSzPts val="1800"/>
              <a:buNone/>
              <a:defRPr sz="1800"/>
            </a:lvl3pPr>
            <a:lvl4pPr indent="-228600" lvl="3" marL="1828800" algn="l">
              <a:lnSpc>
                <a:spcPct val="90000"/>
              </a:lnSpc>
              <a:spcBef>
                <a:spcPts val="500"/>
              </a:spcBef>
              <a:spcAft>
                <a:spcPts val="0"/>
              </a:spcAft>
              <a:buClr>
                <a:srgbClr val="56687A"/>
              </a:buClr>
              <a:buSzPts val="1800"/>
              <a:buNone/>
              <a:defRPr sz="1800"/>
            </a:lvl4pPr>
            <a:lvl5pPr indent="-228600" lvl="4" marL="2286000" algn="l">
              <a:lnSpc>
                <a:spcPct val="90000"/>
              </a:lnSpc>
              <a:spcBef>
                <a:spcPts val="500"/>
              </a:spcBef>
              <a:spcAft>
                <a:spcPts val="0"/>
              </a:spcAft>
              <a:buClr>
                <a:srgbClr val="56687A"/>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4" name="Google Shape;994;p129"/>
          <p:cNvSpPr txBox="1"/>
          <p:nvPr>
            <p:ph idx="6" type="body"/>
          </p:nvPr>
        </p:nvSpPr>
        <p:spPr>
          <a:xfrm>
            <a:off x="8225975" y="2012372"/>
            <a:ext cx="2887490" cy="633413"/>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chemeClr val="lt2"/>
              </a:buClr>
              <a:buSzPts val="2200"/>
              <a:buNone/>
              <a:defRPr sz="2200">
                <a:solidFill>
                  <a:schemeClr val="l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5" name="Google Shape;995;p129"/>
          <p:cNvSpPr txBox="1"/>
          <p:nvPr>
            <p:ph idx="7" type="body"/>
          </p:nvPr>
        </p:nvSpPr>
        <p:spPr>
          <a:xfrm>
            <a:off x="8251116" y="2699357"/>
            <a:ext cx="2862349" cy="3219591"/>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1000"/>
              </a:spcBef>
              <a:spcAft>
                <a:spcPts val="0"/>
              </a:spcAft>
              <a:buClr>
                <a:schemeClr val="accent6"/>
              </a:buClr>
              <a:buSzPts val="1800"/>
              <a:buFont typeface="Century Gothic"/>
              <a:buNone/>
              <a:defRPr sz="1800">
                <a:solidFill>
                  <a:schemeClr val="accent6"/>
                </a:solidFill>
              </a:defRPr>
            </a:lvl1pPr>
            <a:lvl2pPr indent="-228600" lvl="1" marL="914400" algn="l">
              <a:lnSpc>
                <a:spcPct val="90000"/>
              </a:lnSpc>
              <a:spcBef>
                <a:spcPts val="500"/>
              </a:spcBef>
              <a:spcAft>
                <a:spcPts val="0"/>
              </a:spcAft>
              <a:buClr>
                <a:srgbClr val="56687A"/>
              </a:buClr>
              <a:buSzPts val="1800"/>
              <a:buNone/>
              <a:defRPr sz="1800"/>
            </a:lvl2pPr>
            <a:lvl3pPr indent="-228600" lvl="2" marL="1371600" algn="l">
              <a:lnSpc>
                <a:spcPct val="90000"/>
              </a:lnSpc>
              <a:spcBef>
                <a:spcPts val="500"/>
              </a:spcBef>
              <a:spcAft>
                <a:spcPts val="0"/>
              </a:spcAft>
              <a:buClr>
                <a:srgbClr val="56687A"/>
              </a:buClr>
              <a:buSzPts val="1800"/>
              <a:buNone/>
              <a:defRPr sz="1800"/>
            </a:lvl3pPr>
            <a:lvl4pPr indent="-228600" lvl="3" marL="1828800" algn="l">
              <a:lnSpc>
                <a:spcPct val="90000"/>
              </a:lnSpc>
              <a:spcBef>
                <a:spcPts val="500"/>
              </a:spcBef>
              <a:spcAft>
                <a:spcPts val="0"/>
              </a:spcAft>
              <a:buClr>
                <a:srgbClr val="56687A"/>
              </a:buClr>
              <a:buSzPts val="1800"/>
              <a:buNone/>
              <a:defRPr sz="1800"/>
            </a:lvl4pPr>
            <a:lvl5pPr indent="-228600" lvl="4" marL="2286000" algn="l">
              <a:lnSpc>
                <a:spcPct val="90000"/>
              </a:lnSpc>
              <a:spcBef>
                <a:spcPts val="500"/>
              </a:spcBef>
              <a:spcAft>
                <a:spcPts val="0"/>
              </a:spcAft>
              <a:buClr>
                <a:srgbClr val="56687A"/>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6" name="Google Shape;996;p129"/>
          <p:cNvSpPr/>
          <p:nvPr/>
        </p:nvSpPr>
        <p:spPr>
          <a:xfrm>
            <a:off x="0" y="-1143000"/>
            <a:ext cx="4876958" cy="861795"/>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This text layout is for expanding upon 3 main points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Replace text placeholders with your own words.</a:t>
            </a:r>
            <a:endParaRPr b="1"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4 topics side by side">
  <p:cSld name="titles 4 topics side by side">
    <p:bg>
      <p:bgPr>
        <a:solidFill>
          <a:schemeClr val="lt1"/>
        </a:solidFill>
      </p:bgPr>
    </p:bg>
    <p:spTree>
      <p:nvGrpSpPr>
        <p:cNvPr id="997" name="Shape 997"/>
        <p:cNvGrpSpPr/>
        <p:nvPr/>
      </p:nvGrpSpPr>
      <p:grpSpPr>
        <a:xfrm>
          <a:off x="0" y="0"/>
          <a:ext cx="0" cy="0"/>
          <a:chOff x="0" y="0"/>
          <a:chExt cx="0" cy="0"/>
        </a:xfrm>
      </p:grpSpPr>
      <p:sp>
        <p:nvSpPr>
          <p:cNvPr id="998" name="Google Shape;998;p130"/>
          <p:cNvSpPr txBox="1"/>
          <p:nvPr>
            <p:ph type="title"/>
          </p:nvPr>
        </p:nvSpPr>
        <p:spPr>
          <a:xfrm>
            <a:off x="723913" y="762000"/>
            <a:ext cx="10667298" cy="4451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9" name="Google Shape;999;p130"/>
          <p:cNvSpPr txBox="1"/>
          <p:nvPr>
            <p:ph idx="1" type="body"/>
          </p:nvPr>
        </p:nvSpPr>
        <p:spPr>
          <a:xfrm>
            <a:off x="720754" y="1214657"/>
            <a:ext cx="10667299" cy="349739"/>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rgbClr val="56687A"/>
              </a:buClr>
              <a:buSzPts val="2200"/>
              <a:buFont typeface="Century Gothic"/>
              <a:buNone/>
              <a:defRPr b="0" i="0" sz="2200">
                <a:solidFill>
                  <a:srgbClr val="56687A"/>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0" name="Google Shape;1000;p130"/>
          <p:cNvSpPr/>
          <p:nvPr/>
        </p:nvSpPr>
        <p:spPr>
          <a:xfrm>
            <a:off x="762695" y="1809244"/>
            <a:ext cx="10667298" cy="5048757"/>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001" name="Google Shape;1001;p130"/>
          <p:cNvSpPr/>
          <p:nvPr/>
        </p:nvSpPr>
        <p:spPr>
          <a:xfrm flipH="1" rot="10800000">
            <a:off x="912257" y="2552700"/>
            <a:ext cx="457140" cy="22860"/>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002" name="Google Shape;1002;p130"/>
          <p:cNvSpPr/>
          <p:nvPr/>
        </p:nvSpPr>
        <p:spPr>
          <a:xfrm>
            <a:off x="3591132" y="2575560"/>
            <a:ext cx="457140" cy="22860"/>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003" name="Google Shape;1003;p130"/>
          <p:cNvSpPr/>
          <p:nvPr/>
        </p:nvSpPr>
        <p:spPr>
          <a:xfrm>
            <a:off x="6292416" y="2575560"/>
            <a:ext cx="457140" cy="22860"/>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004" name="Google Shape;1004;p130"/>
          <p:cNvSpPr/>
          <p:nvPr/>
        </p:nvSpPr>
        <p:spPr>
          <a:xfrm>
            <a:off x="8952142" y="2575560"/>
            <a:ext cx="457140" cy="22860"/>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005" name="Google Shape;1005;p130"/>
          <p:cNvSpPr txBox="1"/>
          <p:nvPr>
            <p:ph idx="2" type="body"/>
          </p:nvPr>
        </p:nvSpPr>
        <p:spPr>
          <a:xfrm>
            <a:off x="912258" y="2077639"/>
            <a:ext cx="2319552" cy="633413"/>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lt2"/>
              </a:buClr>
              <a:buSzPts val="2200"/>
              <a:buNone/>
              <a:defRPr sz="2200">
                <a:solidFill>
                  <a:schemeClr val="l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6" name="Google Shape;1006;p130"/>
          <p:cNvSpPr txBox="1"/>
          <p:nvPr>
            <p:ph idx="3" type="body"/>
          </p:nvPr>
        </p:nvSpPr>
        <p:spPr>
          <a:xfrm>
            <a:off x="937399" y="2764624"/>
            <a:ext cx="2294411" cy="3212096"/>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1000"/>
              </a:spcBef>
              <a:spcAft>
                <a:spcPts val="0"/>
              </a:spcAft>
              <a:buClr>
                <a:schemeClr val="accent6"/>
              </a:buClr>
              <a:buSzPts val="1600"/>
              <a:buFont typeface="Arial"/>
              <a:buNone/>
              <a:defRPr sz="1600">
                <a:solidFill>
                  <a:schemeClr val="accent6"/>
                </a:solidFill>
              </a:defRPr>
            </a:lvl1pPr>
            <a:lvl2pPr indent="-228600" lvl="1" marL="914400" algn="l">
              <a:lnSpc>
                <a:spcPct val="90000"/>
              </a:lnSpc>
              <a:spcBef>
                <a:spcPts val="500"/>
              </a:spcBef>
              <a:spcAft>
                <a:spcPts val="0"/>
              </a:spcAft>
              <a:buClr>
                <a:srgbClr val="56687A"/>
              </a:buClr>
              <a:buSzPts val="1800"/>
              <a:buNone/>
              <a:defRPr sz="1800"/>
            </a:lvl2pPr>
            <a:lvl3pPr indent="-228600" lvl="2" marL="1371600" algn="l">
              <a:lnSpc>
                <a:spcPct val="90000"/>
              </a:lnSpc>
              <a:spcBef>
                <a:spcPts val="500"/>
              </a:spcBef>
              <a:spcAft>
                <a:spcPts val="0"/>
              </a:spcAft>
              <a:buClr>
                <a:srgbClr val="56687A"/>
              </a:buClr>
              <a:buSzPts val="1800"/>
              <a:buNone/>
              <a:defRPr sz="1800"/>
            </a:lvl3pPr>
            <a:lvl4pPr indent="-228600" lvl="3" marL="1828800" algn="l">
              <a:lnSpc>
                <a:spcPct val="90000"/>
              </a:lnSpc>
              <a:spcBef>
                <a:spcPts val="500"/>
              </a:spcBef>
              <a:spcAft>
                <a:spcPts val="0"/>
              </a:spcAft>
              <a:buClr>
                <a:srgbClr val="56687A"/>
              </a:buClr>
              <a:buSzPts val="1800"/>
              <a:buNone/>
              <a:defRPr sz="1800"/>
            </a:lvl4pPr>
            <a:lvl5pPr indent="-228600" lvl="4" marL="2286000" algn="l">
              <a:lnSpc>
                <a:spcPct val="90000"/>
              </a:lnSpc>
              <a:spcBef>
                <a:spcPts val="500"/>
              </a:spcBef>
              <a:spcAft>
                <a:spcPts val="0"/>
              </a:spcAft>
              <a:buClr>
                <a:srgbClr val="56687A"/>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7" name="Google Shape;1007;p130"/>
          <p:cNvSpPr txBox="1"/>
          <p:nvPr>
            <p:ph idx="4" type="body"/>
          </p:nvPr>
        </p:nvSpPr>
        <p:spPr>
          <a:xfrm>
            <a:off x="3591132" y="2077639"/>
            <a:ext cx="2319552" cy="633413"/>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lt2"/>
              </a:buClr>
              <a:buSzPts val="2200"/>
              <a:buNone/>
              <a:defRPr sz="2200">
                <a:solidFill>
                  <a:schemeClr val="l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8" name="Google Shape;1008;p130"/>
          <p:cNvSpPr txBox="1"/>
          <p:nvPr>
            <p:ph idx="5" type="body"/>
          </p:nvPr>
        </p:nvSpPr>
        <p:spPr>
          <a:xfrm>
            <a:off x="3616273" y="2764624"/>
            <a:ext cx="2294411" cy="3212096"/>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1000"/>
              </a:spcBef>
              <a:spcAft>
                <a:spcPts val="0"/>
              </a:spcAft>
              <a:buClr>
                <a:schemeClr val="accent6"/>
              </a:buClr>
              <a:buSzPts val="1600"/>
              <a:buFont typeface="Arial"/>
              <a:buNone/>
              <a:defRPr sz="1600">
                <a:solidFill>
                  <a:schemeClr val="accent6"/>
                </a:solidFill>
              </a:defRPr>
            </a:lvl1pPr>
            <a:lvl2pPr indent="-228600" lvl="1" marL="914400" algn="l">
              <a:lnSpc>
                <a:spcPct val="90000"/>
              </a:lnSpc>
              <a:spcBef>
                <a:spcPts val="500"/>
              </a:spcBef>
              <a:spcAft>
                <a:spcPts val="0"/>
              </a:spcAft>
              <a:buClr>
                <a:srgbClr val="56687A"/>
              </a:buClr>
              <a:buSzPts val="1800"/>
              <a:buNone/>
              <a:defRPr sz="1800"/>
            </a:lvl2pPr>
            <a:lvl3pPr indent="-228600" lvl="2" marL="1371600" algn="l">
              <a:lnSpc>
                <a:spcPct val="90000"/>
              </a:lnSpc>
              <a:spcBef>
                <a:spcPts val="500"/>
              </a:spcBef>
              <a:spcAft>
                <a:spcPts val="0"/>
              </a:spcAft>
              <a:buClr>
                <a:srgbClr val="56687A"/>
              </a:buClr>
              <a:buSzPts val="1800"/>
              <a:buNone/>
              <a:defRPr sz="1800"/>
            </a:lvl3pPr>
            <a:lvl4pPr indent="-228600" lvl="3" marL="1828800" algn="l">
              <a:lnSpc>
                <a:spcPct val="90000"/>
              </a:lnSpc>
              <a:spcBef>
                <a:spcPts val="500"/>
              </a:spcBef>
              <a:spcAft>
                <a:spcPts val="0"/>
              </a:spcAft>
              <a:buClr>
                <a:srgbClr val="56687A"/>
              </a:buClr>
              <a:buSzPts val="1800"/>
              <a:buNone/>
              <a:defRPr sz="1800"/>
            </a:lvl4pPr>
            <a:lvl5pPr indent="-228600" lvl="4" marL="2286000" algn="l">
              <a:lnSpc>
                <a:spcPct val="90000"/>
              </a:lnSpc>
              <a:spcBef>
                <a:spcPts val="500"/>
              </a:spcBef>
              <a:spcAft>
                <a:spcPts val="0"/>
              </a:spcAft>
              <a:buClr>
                <a:srgbClr val="56687A"/>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9" name="Google Shape;1009;p130"/>
          <p:cNvSpPr txBox="1"/>
          <p:nvPr>
            <p:ph idx="6" type="body"/>
          </p:nvPr>
        </p:nvSpPr>
        <p:spPr>
          <a:xfrm>
            <a:off x="6281295" y="2077639"/>
            <a:ext cx="2319552" cy="633413"/>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lt2"/>
              </a:buClr>
              <a:buSzPts val="2200"/>
              <a:buNone/>
              <a:defRPr sz="2200">
                <a:solidFill>
                  <a:schemeClr val="l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0" name="Google Shape;1010;p130"/>
          <p:cNvSpPr txBox="1"/>
          <p:nvPr>
            <p:ph idx="7" type="body"/>
          </p:nvPr>
        </p:nvSpPr>
        <p:spPr>
          <a:xfrm>
            <a:off x="6306435" y="2764624"/>
            <a:ext cx="2294411" cy="3212096"/>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1000"/>
              </a:spcBef>
              <a:spcAft>
                <a:spcPts val="0"/>
              </a:spcAft>
              <a:buClr>
                <a:schemeClr val="accent6"/>
              </a:buClr>
              <a:buSzPts val="1600"/>
              <a:buFont typeface="Arial"/>
              <a:buNone/>
              <a:defRPr sz="1600">
                <a:solidFill>
                  <a:schemeClr val="accent6"/>
                </a:solidFill>
              </a:defRPr>
            </a:lvl1pPr>
            <a:lvl2pPr indent="-228600" lvl="1" marL="914400" algn="l">
              <a:lnSpc>
                <a:spcPct val="90000"/>
              </a:lnSpc>
              <a:spcBef>
                <a:spcPts val="500"/>
              </a:spcBef>
              <a:spcAft>
                <a:spcPts val="0"/>
              </a:spcAft>
              <a:buClr>
                <a:srgbClr val="56687A"/>
              </a:buClr>
              <a:buSzPts val="1800"/>
              <a:buNone/>
              <a:defRPr sz="1800"/>
            </a:lvl2pPr>
            <a:lvl3pPr indent="-228600" lvl="2" marL="1371600" algn="l">
              <a:lnSpc>
                <a:spcPct val="90000"/>
              </a:lnSpc>
              <a:spcBef>
                <a:spcPts val="500"/>
              </a:spcBef>
              <a:spcAft>
                <a:spcPts val="0"/>
              </a:spcAft>
              <a:buClr>
                <a:srgbClr val="56687A"/>
              </a:buClr>
              <a:buSzPts val="1800"/>
              <a:buNone/>
              <a:defRPr sz="1800"/>
            </a:lvl3pPr>
            <a:lvl4pPr indent="-228600" lvl="3" marL="1828800" algn="l">
              <a:lnSpc>
                <a:spcPct val="90000"/>
              </a:lnSpc>
              <a:spcBef>
                <a:spcPts val="500"/>
              </a:spcBef>
              <a:spcAft>
                <a:spcPts val="0"/>
              </a:spcAft>
              <a:buClr>
                <a:srgbClr val="56687A"/>
              </a:buClr>
              <a:buSzPts val="1800"/>
              <a:buNone/>
              <a:defRPr sz="1800"/>
            </a:lvl4pPr>
            <a:lvl5pPr indent="-228600" lvl="4" marL="2286000" algn="l">
              <a:lnSpc>
                <a:spcPct val="90000"/>
              </a:lnSpc>
              <a:spcBef>
                <a:spcPts val="500"/>
              </a:spcBef>
              <a:spcAft>
                <a:spcPts val="0"/>
              </a:spcAft>
              <a:buClr>
                <a:srgbClr val="56687A"/>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1" name="Google Shape;1011;p130"/>
          <p:cNvSpPr txBox="1"/>
          <p:nvPr>
            <p:ph idx="8" type="body"/>
          </p:nvPr>
        </p:nvSpPr>
        <p:spPr>
          <a:xfrm>
            <a:off x="8941188" y="2077639"/>
            <a:ext cx="2319552" cy="633413"/>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lt2"/>
              </a:buClr>
              <a:buSzPts val="2200"/>
              <a:buNone/>
              <a:defRPr sz="2200">
                <a:solidFill>
                  <a:schemeClr val="l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2" name="Google Shape;1012;p130"/>
          <p:cNvSpPr txBox="1"/>
          <p:nvPr>
            <p:ph idx="9" type="body"/>
          </p:nvPr>
        </p:nvSpPr>
        <p:spPr>
          <a:xfrm>
            <a:off x="8966328" y="2764624"/>
            <a:ext cx="2294411" cy="3212096"/>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1000"/>
              </a:spcBef>
              <a:spcAft>
                <a:spcPts val="0"/>
              </a:spcAft>
              <a:buClr>
                <a:schemeClr val="accent6"/>
              </a:buClr>
              <a:buSzPts val="1600"/>
              <a:buFont typeface="Arial"/>
              <a:buNone/>
              <a:defRPr sz="1600">
                <a:solidFill>
                  <a:schemeClr val="accent6"/>
                </a:solidFill>
              </a:defRPr>
            </a:lvl1pPr>
            <a:lvl2pPr indent="-228600" lvl="1" marL="914400" algn="l">
              <a:lnSpc>
                <a:spcPct val="90000"/>
              </a:lnSpc>
              <a:spcBef>
                <a:spcPts val="500"/>
              </a:spcBef>
              <a:spcAft>
                <a:spcPts val="0"/>
              </a:spcAft>
              <a:buClr>
                <a:srgbClr val="56687A"/>
              </a:buClr>
              <a:buSzPts val="1800"/>
              <a:buNone/>
              <a:defRPr sz="1800"/>
            </a:lvl2pPr>
            <a:lvl3pPr indent="-228600" lvl="2" marL="1371600" algn="l">
              <a:lnSpc>
                <a:spcPct val="90000"/>
              </a:lnSpc>
              <a:spcBef>
                <a:spcPts val="500"/>
              </a:spcBef>
              <a:spcAft>
                <a:spcPts val="0"/>
              </a:spcAft>
              <a:buClr>
                <a:srgbClr val="56687A"/>
              </a:buClr>
              <a:buSzPts val="1800"/>
              <a:buNone/>
              <a:defRPr sz="1800"/>
            </a:lvl3pPr>
            <a:lvl4pPr indent="-228600" lvl="3" marL="1828800" algn="l">
              <a:lnSpc>
                <a:spcPct val="90000"/>
              </a:lnSpc>
              <a:spcBef>
                <a:spcPts val="500"/>
              </a:spcBef>
              <a:spcAft>
                <a:spcPts val="0"/>
              </a:spcAft>
              <a:buClr>
                <a:srgbClr val="56687A"/>
              </a:buClr>
              <a:buSzPts val="1800"/>
              <a:buNone/>
              <a:defRPr sz="1800"/>
            </a:lvl4pPr>
            <a:lvl5pPr indent="-228600" lvl="4" marL="2286000" algn="l">
              <a:lnSpc>
                <a:spcPct val="90000"/>
              </a:lnSpc>
              <a:spcBef>
                <a:spcPts val="500"/>
              </a:spcBef>
              <a:spcAft>
                <a:spcPts val="0"/>
              </a:spcAft>
              <a:buClr>
                <a:srgbClr val="56687A"/>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3" name="Google Shape;1013;p130"/>
          <p:cNvSpPr/>
          <p:nvPr/>
        </p:nvSpPr>
        <p:spPr>
          <a:xfrm>
            <a:off x="0" y="-1143000"/>
            <a:ext cx="4876958" cy="861795"/>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This text layout is for expanding upon 4 main points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Replace text placeholders with your own words.</a:t>
            </a:r>
            <a:endParaRPr b="1"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5 topics side by side">
  <p:cSld name="titles 5 topics side by side">
    <p:bg>
      <p:bgPr>
        <a:solidFill>
          <a:schemeClr val="lt1"/>
        </a:solidFill>
      </p:bgPr>
    </p:bg>
    <p:spTree>
      <p:nvGrpSpPr>
        <p:cNvPr id="1014" name="Shape 1014"/>
        <p:cNvGrpSpPr/>
        <p:nvPr/>
      </p:nvGrpSpPr>
      <p:grpSpPr>
        <a:xfrm>
          <a:off x="0" y="0"/>
          <a:ext cx="0" cy="0"/>
          <a:chOff x="0" y="0"/>
          <a:chExt cx="0" cy="0"/>
        </a:xfrm>
      </p:grpSpPr>
      <p:sp>
        <p:nvSpPr>
          <p:cNvPr id="1015" name="Google Shape;1015;p131"/>
          <p:cNvSpPr/>
          <p:nvPr/>
        </p:nvSpPr>
        <p:spPr>
          <a:xfrm>
            <a:off x="457934" y="1809243"/>
            <a:ext cx="11276131" cy="5048757"/>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016" name="Google Shape;1016;p131"/>
          <p:cNvSpPr txBox="1"/>
          <p:nvPr>
            <p:ph idx="1" type="body"/>
          </p:nvPr>
        </p:nvSpPr>
        <p:spPr>
          <a:xfrm>
            <a:off x="720754" y="1214657"/>
            <a:ext cx="10667299" cy="349739"/>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7" name="Google Shape;1017;p131"/>
          <p:cNvSpPr txBox="1"/>
          <p:nvPr>
            <p:ph type="title"/>
          </p:nvPr>
        </p:nvSpPr>
        <p:spPr>
          <a:xfrm>
            <a:off x="723913" y="762000"/>
            <a:ext cx="10667298" cy="4451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8" name="Google Shape;1018;p131"/>
          <p:cNvSpPr/>
          <p:nvPr/>
        </p:nvSpPr>
        <p:spPr>
          <a:xfrm flipH="1" rot="10800000">
            <a:off x="776187" y="2552700"/>
            <a:ext cx="327385" cy="22860"/>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019" name="Google Shape;1019;p131"/>
          <p:cNvSpPr txBox="1"/>
          <p:nvPr>
            <p:ph idx="2" type="body"/>
          </p:nvPr>
        </p:nvSpPr>
        <p:spPr>
          <a:xfrm>
            <a:off x="776187" y="2088524"/>
            <a:ext cx="1661169" cy="633413"/>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lt2"/>
              </a:buClr>
              <a:buSzPts val="2200"/>
              <a:buNone/>
              <a:defRPr sz="2200">
                <a:solidFill>
                  <a:schemeClr val="l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0" name="Google Shape;1020;p131"/>
          <p:cNvSpPr txBox="1"/>
          <p:nvPr>
            <p:ph idx="3" type="body"/>
          </p:nvPr>
        </p:nvSpPr>
        <p:spPr>
          <a:xfrm>
            <a:off x="776187" y="2775508"/>
            <a:ext cx="1643164" cy="3212096"/>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1000"/>
              </a:spcBef>
              <a:spcAft>
                <a:spcPts val="0"/>
              </a:spcAft>
              <a:buClr>
                <a:schemeClr val="accent6"/>
              </a:buClr>
              <a:buSzPts val="1400"/>
              <a:buFont typeface="Arial"/>
              <a:buNone/>
              <a:defRPr sz="1400">
                <a:solidFill>
                  <a:schemeClr val="accent6"/>
                </a:solidFill>
              </a:defRPr>
            </a:lvl1pPr>
            <a:lvl2pPr indent="-228600" lvl="1" marL="914400" algn="l">
              <a:lnSpc>
                <a:spcPct val="90000"/>
              </a:lnSpc>
              <a:spcBef>
                <a:spcPts val="500"/>
              </a:spcBef>
              <a:spcAft>
                <a:spcPts val="0"/>
              </a:spcAft>
              <a:buClr>
                <a:srgbClr val="56687A"/>
              </a:buClr>
              <a:buSzPts val="1800"/>
              <a:buNone/>
              <a:defRPr sz="1800"/>
            </a:lvl2pPr>
            <a:lvl3pPr indent="-228600" lvl="2" marL="1371600" algn="l">
              <a:lnSpc>
                <a:spcPct val="90000"/>
              </a:lnSpc>
              <a:spcBef>
                <a:spcPts val="500"/>
              </a:spcBef>
              <a:spcAft>
                <a:spcPts val="0"/>
              </a:spcAft>
              <a:buClr>
                <a:srgbClr val="56687A"/>
              </a:buClr>
              <a:buSzPts val="1800"/>
              <a:buNone/>
              <a:defRPr sz="1800"/>
            </a:lvl3pPr>
            <a:lvl4pPr indent="-228600" lvl="3" marL="1828800" algn="l">
              <a:lnSpc>
                <a:spcPct val="90000"/>
              </a:lnSpc>
              <a:spcBef>
                <a:spcPts val="500"/>
              </a:spcBef>
              <a:spcAft>
                <a:spcPts val="0"/>
              </a:spcAft>
              <a:buClr>
                <a:srgbClr val="56687A"/>
              </a:buClr>
              <a:buSzPts val="1800"/>
              <a:buNone/>
              <a:defRPr sz="1800"/>
            </a:lvl4pPr>
            <a:lvl5pPr indent="-228600" lvl="4" marL="2286000" algn="l">
              <a:lnSpc>
                <a:spcPct val="90000"/>
              </a:lnSpc>
              <a:spcBef>
                <a:spcPts val="500"/>
              </a:spcBef>
              <a:spcAft>
                <a:spcPts val="0"/>
              </a:spcAft>
              <a:buClr>
                <a:srgbClr val="56687A"/>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1" name="Google Shape;1021;p131"/>
          <p:cNvSpPr/>
          <p:nvPr/>
        </p:nvSpPr>
        <p:spPr>
          <a:xfrm flipH="1" rot="10800000">
            <a:off x="3025056" y="2552700"/>
            <a:ext cx="327385" cy="22860"/>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022" name="Google Shape;1022;p131"/>
          <p:cNvSpPr txBox="1"/>
          <p:nvPr>
            <p:ph idx="4" type="body"/>
          </p:nvPr>
        </p:nvSpPr>
        <p:spPr>
          <a:xfrm>
            <a:off x="3025056" y="2088524"/>
            <a:ext cx="1661169" cy="633413"/>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lt2"/>
              </a:buClr>
              <a:buSzPts val="2200"/>
              <a:buNone/>
              <a:defRPr sz="2200">
                <a:solidFill>
                  <a:schemeClr val="l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3" name="Google Shape;1023;p131"/>
          <p:cNvSpPr txBox="1"/>
          <p:nvPr>
            <p:ph idx="5" type="body"/>
          </p:nvPr>
        </p:nvSpPr>
        <p:spPr>
          <a:xfrm>
            <a:off x="3025056" y="2775508"/>
            <a:ext cx="1643164" cy="3212096"/>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1000"/>
              </a:spcBef>
              <a:spcAft>
                <a:spcPts val="0"/>
              </a:spcAft>
              <a:buClr>
                <a:schemeClr val="accent6"/>
              </a:buClr>
              <a:buSzPts val="1400"/>
              <a:buFont typeface="Arial"/>
              <a:buNone/>
              <a:defRPr sz="1400">
                <a:solidFill>
                  <a:schemeClr val="accent6"/>
                </a:solidFill>
              </a:defRPr>
            </a:lvl1pPr>
            <a:lvl2pPr indent="-228600" lvl="1" marL="914400" algn="l">
              <a:lnSpc>
                <a:spcPct val="90000"/>
              </a:lnSpc>
              <a:spcBef>
                <a:spcPts val="500"/>
              </a:spcBef>
              <a:spcAft>
                <a:spcPts val="0"/>
              </a:spcAft>
              <a:buClr>
                <a:srgbClr val="56687A"/>
              </a:buClr>
              <a:buSzPts val="1800"/>
              <a:buNone/>
              <a:defRPr sz="1800"/>
            </a:lvl2pPr>
            <a:lvl3pPr indent="-228600" lvl="2" marL="1371600" algn="l">
              <a:lnSpc>
                <a:spcPct val="90000"/>
              </a:lnSpc>
              <a:spcBef>
                <a:spcPts val="500"/>
              </a:spcBef>
              <a:spcAft>
                <a:spcPts val="0"/>
              </a:spcAft>
              <a:buClr>
                <a:srgbClr val="56687A"/>
              </a:buClr>
              <a:buSzPts val="1800"/>
              <a:buNone/>
              <a:defRPr sz="1800"/>
            </a:lvl3pPr>
            <a:lvl4pPr indent="-228600" lvl="3" marL="1828800" algn="l">
              <a:lnSpc>
                <a:spcPct val="90000"/>
              </a:lnSpc>
              <a:spcBef>
                <a:spcPts val="500"/>
              </a:spcBef>
              <a:spcAft>
                <a:spcPts val="0"/>
              </a:spcAft>
              <a:buClr>
                <a:srgbClr val="56687A"/>
              </a:buClr>
              <a:buSzPts val="1800"/>
              <a:buNone/>
              <a:defRPr sz="1800"/>
            </a:lvl4pPr>
            <a:lvl5pPr indent="-228600" lvl="4" marL="2286000" algn="l">
              <a:lnSpc>
                <a:spcPct val="90000"/>
              </a:lnSpc>
              <a:spcBef>
                <a:spcPts val="500"/>
              </a:spcBef>
              <a:spcAft>
                <a:spcPts val="0"/>
              </a:spcAft>
              <a:buClr>
                <a:srgbClr val="56687A"/>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4" name="Google Shape;1024;p131"/>
          <p:cNvSpPr/>
          <p:nvPr/>
        </p:nvSpPr>
        <p:spPr>
          <a:xfrm flipH="1" rot="10800000">
            <a:off x="5265415" y="2552700"/>
            <a:ext cx="327385" cy="22860"/>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025" name="Google Shape;1025;p131"/>
          <p:cNvSpPr txBox="1"/>
          <p:nvPr>
            <p:ph idx="6" type="body"/>
          </p:nvPr>
        </p:nvSpPr>
        <p:spPr>
          <a:xfrm>
            <a:off x="5265415" y="2088524"/>
            <a:ext cx="1661169" cy="633413"/>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lt2"/>
              </a:buClr>
              <a:buSzPts val="2200"/>
              <a:buNone/>
              <a:defRPr sz="2200">
                <a:solidFill>
                  <a:schemeClr val="l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6" name="Google Shape;1026;p131"/>
          <p:cNvSpPr txBox="1"/>
          <p:nvPr>
            <p:ph idx="7" type="body"/>
          </p:nvPr>
        </p:nvSpPr>
        <p:spPr>
          <a:xfrm>
            <a:off x="5265415" y="2775508"/>
            <a:ext cx="1643164" cy="3212096"/>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1000"/>
              </a:spcBef>
              <a:spcAft>
                <a:spcPts val="0"/>
              </a:spcAft>
              <a:buClr>
                <a:schemeClr val="accent6"/>
              </a:buClr>
              <a:buSzPts val="1400"/>
              <a:buFont typeface="Arial"/>
              <a:buNone/>
              <a:defRPr sz="1400">
                <a:solidFill>
                  <a:schemeClr val="accent6"/>
                </a:solidFill>
              </a:defRPr>
            </a:lvl1pPr>
            <a:lvl2pPr indent="-228600" lvl="1" marL="914400" algn="l">
              <a:lnSpc>
                <a:spcPct val="90000"/>
              </a:lnSpc>
              <a:spcBef>
                <a:spcPts val="500"/>
              </a:spcBef>
              <a:spcAft>
                <a:spcPts val="0"/>
              </a:spcAft>
              <a:buClr>
                <a:srgbClr val="56687A"/>
              </a:buClr>
              <a:buSzPts val="1800"/>
              <a:buNone/>
              <a:defRPr sz="1800"/>
            </a:lvl2pPr>
            <a:lvl3pPr indent="-228600" lvl="2" marL="1371600" algn="l">
              <a:lnSpc>
                <a:spcPct val="90000"/>
              </a:lnSpc>
              <a:spcBef>
                <a:spcPts val="500"/>
              </a:spcBef>
              <a:spcAft>
                <a:spcPts val="0"/>
              </a:spcAft>
              <a:buClr>
                <a:srgbClr val="56687A"/>
              </a:buClr>
              <a:buSzPts val="1800"/>
              <a:buNone/>
              <a:defRPr sz="1800"/>
            </a:lvl3pPr>
            <a:lvl4pPr indent="-228600" lvl="3" marL="1828800" algn="l">
              <a:lnSpc>
                <a:spcPct val="90000"/>
              </a:lnSpc>
              <a:spcBef>
                <a:spcPts val="500"/>
              </a:spcBef>
              <a:spcAft>
                <a:spcPts val="0"/>
              </a:spcAft>
              <a:buClr>
                <a:srgbClr val="56687A"/>
              </a:buClr>
              <a:buSzPts val="1800"/>
              <a:buNone/>
              <a:defRPr sz="1800"/>
            </a:lvl4pPr>
            <a:lvl5pPr indent="-228600" lvl="4" marL="2286000" algn="l">
              <a:lnSpc>
                <a:spcPct val="90000"/>
              </a:lnSpc>
              <a:spcBef>
                <a:spcPts val="500"/>
              </a:spcBef>
              <a:spcAft>
                <a:spcPts val="0"/>
              </a:spcAft>
              <a:buClr>
                <a:srgbClr val="56687A"/>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7" name="Google Shape;1027;p131"/>
          <p:cNvSpPr/>
          <p:nvPr/>
        </p:nvSpPr>
        <p:spPr>
          <a:xfrm flipH="1" rot="10800000">
            <a:off x="7503973" y="2552700"/>
            <a:ext cx="327385" cy="22860"/>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028" name="Google Shape;1028;p131"/>
          <p:cNvSpPr txBox="1"/>
          <p:nvPr>
            <p:ph idx="8" type="body"/>
          </p:nvPr>
        </p:nvSpPr>
        <p:spPr>
          <a:xfrm>
            <a:off x="7503973" y="2088524"/>
            <a:ext cx="1661169" cy="633413"/>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lt2"/>
              </a:buClr>
              <a:buSzPts val="2200"/>
              <a:buNone/>
              <a:defRPr sz="2200">
                <a:solidFill>
                  <a:schemeClr val="l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9" name="Google Shape;1029;p131"/>
          <p:cNvSpPr txBox="1"/>
          <p:nvPr>
            <p:ph idx="9" type="body"/>
          </p:nvPr>
        </p:nvSpPr>
        <p:spPr>
          <a:xfrm>
            <a:off x="7503973" y="2775508"/>
            <a:ext cx="1643164" cy="3212096"/>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1000"/>
              </a:spcBef>
              <a:spcAft>
                <a:spcPts val="0"/>
              </a:spcAft>
              <a:buClr>
                <a:schemeClr val="accent6"/>
              </a:buClr>
              <a:buSzPts val="1400"/>
              <a:buFont typeface="Arial"/>
              <a:buNone/>
              <a:defRPr sz="1400">
                <a:solidFill>
                  <a:schemeClr val="accent6"/>
                </a:solidFill>
              </a:defRPr>
            </a:lvl1pPr>
            <a:lvl2pPr indent="-228600" lvl="1" marL="914400" algn="l">
              <a:lnSpc>
                <a:spcPct val="90000"/>
              </a:lnSpc>
              <a:spcBef>
                <a:spcPts val="500"/>
              </a:spcBef>
              <a:spcAft>
                <a:spcPts val="0"/>
              </a:spcAft>
              <a:buClr>
                <a:srgbClr val="56687A"/>
              </a:buClr>
              <a:buSzPts val="1800"/>
              <a:buNone/>
              <a:defRPr sz="1800"/>
            </a:lvl2pPr>
            <a:lvl3pPr indent="-228600" lvl="2" marL="1371600" algn="l">
              <a:lnSpc>
                <a:spcPct val="90000"/>
              </a:lnSpc>
              <a:spcBef>
                <a:spcPts val="500"/>
              </a:spcBef>
              <a:spcAft>
                <a:spcPts val="0"/>
              </a:spcAft>
              <a:buClr>
                <a:srgbClr val="56687A"/>
              </a:buClr>
              <a:buSzPts val="1800"/>
              <a:buNone/>
              <a:defRPr sz="1800"/>
            </a:lvl3pPr>
            <a:lvl4pPr indent="-228600" lvl="3" marL="1828800" algn="l">
              <a:lnSpc>
                <a:spcPct val="90000"/>
              </a:lnSpc>
              <a:spcBef>
                <a:spcPts val="500"/>
              </a:spcBef>
              <a:spcAft>
                <a:spcPts val="0"/>
              </a:spcAft>
              <a:buClr>
                <a:srgbClr val="56687A"/>
              </a:buClr>
              <a:buSzPts val="1800"/>
              <a:buNone/>
              <a:defRPr sz="1800"/>
            </a:lvl4pPr>
            <a:lvl5pPr indent="-228600" lvl="4" marL="2286000" algn="l">
              <a:lnSpc>
                <a:spcPct val="90000"/>
              </a:lnSpc>
              <a:spcBef>
                <a:spcPts val="500"/>
              </a:spcBef>
              <a:spcAft>
                <a:spcPts val="0"/>
              </a:spcAft>
              <a:buClr>
                <a:srgbClr val="56687A"/>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0" name="Google Shape;1030;p131"/>
          <p:cNvSpPr/>
          <p:nvPr/>
        </p:nvSpPr>
        <p:spPr>
          <a:xfrm flipH="1" rot="10800000">
            <a:off x="9726884" y="2552700"/>
            <a:ext cx="327385" cy="22860"/>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031" name="Google Shape;1031;p131"/>
          <p:cNvSpPr txBox="1"/>
          <p:nvPr>
            <p:ph idx="13" type="body"/>
          </p:nvPr>
        </p:nvSpPr>
        <p:spPr>
          <a:xfrm>
            <a:off x="9726884" y="2088524"/>
            <a:ext cx="1661169" cy="633413"/>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lt2"/>
              </a:buClr>
              <a:buSzPts val="2200"/>
              <a:buNone/>
              <a:defRPr sz="2200">
                <a:solidFill>
                  <a:schemeClr val="l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2" name="Google Shape;1032;p131"/>
          <p:cNvSpPr txBox="1"/>
          <p:nvPr>
            <p:ph idx="14" type="body"/>
          </p:nvPr>
        </p:nvSpPr>
        <p:spPr>
          <a:xfrm>
            <a:off x="9726884" y="2775508"/>
            <a:ext cx="1643164" cy="3212096"/>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1000"/>
              </a:spcBef>
              <a:spcAft>
                <a:spcPts val="0"/>
              </a:spcAft>
              <a:buClr>
                <a:schemeClr val="accent6"/>
              </a:buClr>
              <a:buSzPts val="1400"/>
              <a:buFont typeface="Arial"/>
              <a:buNone/>
              <a:defRPr sz="1400">
                <a:solidFill>
                  <a:schemeClr val="accent6"/>
                </a:solidFill>
              </a:defRPr>
            </a:lvl1pPr>
            <a:lvl2pPr indent="-228600" lvl="1" marL="914400" algn="l">
              <a:lnSpc>
                <a:spcPct val="90000"/>
              </a:lnSpc>
              <a:spcBef>
                <a:spcPts val="500"/>
              </a:spcBef>
              <a:spcAft>
                <a:spcPts val="0"/>
              </a:spcAft>
              <a:buClr>
                <a:srgbClr val="56687A"/>
              </a:buClr>
              <a:buSzPts val="1800"/>
              <a:buNone/>
              <a:defRPr sz="1800"/>
            </a:lvl2pPr>
            <a:lvl3pPr indent="-228600" lvl="2" marL="1371600" algn="l">
              <a:lnSpc>
                <a:spcPct val="90000"/>
              </a:lnSpc>
              <a:spcBef>
                <a:spcPts val="500"/>
              </a:spcBef>
              <a:spcAft>
                <a:spcPts val="0"/>
              </a:spcAft>
              <a:buClr>
                <a:srgbClr val="56687A"/>
              </a:buClr>
              <a:buSzPts val="1800"/>
              <a:buNone/>
              <a:defRPr sz="1800"/>
            </a:lvl3pPr>
            <a:lvl4pPr indent="-228600" lvl="3" marL="1828800" algn="l">
              <a:lnSpc>
                <a:spcPct val="90000"/>
              </a:lnSpc>
              <a:spcBef>
                <a:spcPts val="500"/>
              </a:spcBef>
              <a:spcAft>
                <a:spcPts val="0"/>
              </a:spcAft>
              <a:buClr>
                <a:srgbClr val="56687A"/>
              </a:buClr>
              <a:buSzPts val="1800"/>
              <a:buNone/>
              <a:defRPr sz="1800"/>
            </a:lvl4pPr>
            <a:lvl5pPr indent="-228600" lvl="4" marL="2286000" algn="l">
              <a:lnSpc>
                <a:spcPct val="90000"/>
              </a:lnSpc>
              <a:spcBef>
                <a:spcPts val="500"/>
              </a:spcBef>
              <a:spcAft>
                <a:spcPts val="0"/>
              </a:spcAft>
              <a:buClr>
                <a:srgbClr val="56687A"/>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3" name="Google Shape;1033;p131"/>
          <p:cNvSpPr/>
          <p:nvPr/>
        </p:nvSpPr>
        <p:spPr>
          <a:xfrm>
            <a:off x="0" y="-1143000"/>
            <a:ext cx="4876958" cy="861795"/>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This text layout is for expanding upon 5 main points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Replace text placeholders with your own words.</a:t>
            </a:r>
            <a:endParaRPr b="1"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main thought 2 topics">
  <p:cSld name="titles main thought 2 topics">
    <p:bg>
      <p:bgPr>
        <a:solidFill>
          <a:schemeClr val="lt1"/>
        </a:solidFill>
      </p:bgPr>
    </p:bg>
    <p:spTree>
      <p:nvGrpSpPr>
        <p:cNvPr id="1034" name="Shape 1034"/>
        <p:cNvGrpSpPr/>
        <p:nvPr/>
      </p:nvGrpSpPr>
      <p:grpSpPr>
        <a:xfrm>
          <a:off x="0" y="0"/>
          <a:ext cx="0" cy="0"/>
          <a:chOff x="0" y="0"/>
          <a:chExt cx="0" cy="0"/>
        </a:xfrm>
      </p:grpSpPr>
      <p:sp>
        <p:nvSpPr>
          <p:cNvPr id="1035" name="Google Shape;1035;p132"/>
          <p:cNvSpPr/>
          <p:nvPr/>
        </p:nvSpPr>
        <p:spPr>
          <a:xfrm>
            <a:off x="761575" y="1809244"/>
            <a:ext cx="3334436" cy="5048757"/>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036" name="Google Shape;1036;p132"/>
          <p:cNvSpPr/>
          <p:nvPr/>
        </p:nvSpPr>
        <p:spPr>
          <a:xfrm>
            <a:off x="8066713" y="1809244"/>
            <a:ext cx="3334436" cy="5048756"/>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037" name="Google Shape;1037;p132"/>
          <p:cNvSpPr/>
          <p:nvPr/>
        </p:nvSpPr>
        <p:spPr>
          <a:xfrm flipH="1" rot="10800000">
            <a:off x="8250261" y="2476500"/>
            <a:ext cx="457140" cy="22860"/>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038" name="Google Shape;1038;p132"/>
          <p:cNvSpPr/>
          <p:nvPr/>
        </p:nvSpPr>
        <p:spPr>
          <a:xfrm>
            <a:off x="4447867" y="1809244"/>
            <a:ext cx="3334436" cy="5048756"/>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039" name="Google Shape;1039;p132"/>
          <p:cNvSpPr/>
          <p:nvPr/>
        </p:nvSpPr>
        <p:spPr>
          <a:xfrm flipH="1" rot="10800000">
            <a:off x="4656258" y="2476500"/>
            <a:ext cx="457140" cy="22860"/>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040" name="Google Shape;1040;p132"/>
          <p:cNvSpPr txBox="1"/>
          <p:nvPr>
            <p:ph type="title"/>
          </p:nvPr>
        </p:nvSpPr>
        <p:spPr>
          <a:xfrm>
            <a:off x="723913" y="762000"/>
            <a:ext cx="10667298" cy="4451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1" name="Google Shape;1041;p132"/>
          <p:cNvSpPr txBox="1"/>
          <p:nvPr>
            <p:ph idx="1" type="body"/>
          </p:nvPr>
        </p:nvSpPr>
        <p:spPr>
          <a:xfrm>
            <a:off x="720754" y="1214657"/>
            <a:ext cx="10667299" cy="349739"/>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2" name="Google Shape;1042;p132"/>
          <p:cNvSpPr txBox="1"/>
          <p:nvPr>
            <p:ph idx="2" type="body"/>
          </p:nvPr>
        </p:nvSpPr>
        <p:spPr>
          <a:xfrm>
            <a:off x="790472" y="2012372"/>
            <a:ext cx="3305539" cy="1416628"/>
          </a:xfrm>
          <a:prstGeom prst="rect">
            <a:avLst/>
          </a:prstGeom>
          <a:noFill/>
          <a:ln>
            <a:noFill/>
          </a:ln>
        </p:spPr>
        <p:txBody>
          <a:bodyPr anchorCtr="0" anchor="t" bIns="45700" lIns="457200" spcFirstLastPara="1" rIns="457200" wrap="square" tIns="45700">
            <a:noAutofit/>
          </a:bodyPr>
          <a:lstStyle>
            <a:lvl1pPr indent="-228600" lvl="0" marL="457200" algn="l">
              <a:lnSpc>
                <a:spcPct val="90000"/>
              </a:lnSpc>
              <a:spcBef>
                <a:spcPts val="1000"/>
              </a:spcBef>
              <a:spcAft>
                <a:spcPts val="0"/>
              </a:spcAft>
              <a:buClr>
                <a:schemeClr val="accent6"/>
              </a:buClr>
              <a:buSzPts val="3299"/>
              <a:buNone/>
              <a:defRPr b="1" i="0" sz="3299">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2400"/>
              <a:buNone/>
              <a:defRPr sz="2400"/>
            </a:lvl2pPr>
            <a:lvl3pPr indent="-228600" lvl="2" marL="1371600" algn="l">
              <a:lnSpc>
                <a:spcPct val="90000"/>
              </a:lnSpc>
              <a:spcBef>
                <a:spcPts val="500"/>
              </a:spcBef>
              <a:spcAft>
                <a:spcPts val="0"/>
              </a:spcAft>
              <a:buClr>
                <a:srgbClr val="56687A"/>
              </a:buClr>
              <a:buSzPts val="2400"/>
              <a:buNone/>
              <a:defRPr sz="2400"/>
            </a:lvl3pPr>
            <a:lvl4pPr indent="-228600" lvl="3" marL="1828800" algn="l">
              <a:lnSpc>
                <a:spcPct val="90000"/>
              </a:lnSpc>
              <a:spcBef>
                <a:spcPts val="500"/>
              </a:spcBef>
              <a:spcAft>
                <a:spcPts val="0"/>
              </a:spcAft>
              <a:buClr>
                <a:srgbClr val="56687A"/>
              </a:buClr>
              <a:buSzPts val="2400"/>
              <a:buNone/>
              <a:defRPr sz="2400"/>
            </a:lvl4pPr>
            <a:lvl5pPr indent="-228600" lvl="4" marL="2286000" algn="l">
              <a:lnSpc>
                <a:spcPct val="90000"/>
              </a:lnSpc>
              <a:spcBef>
                <a:spcPts val="500"/>
              </a:spcBef>
              <a:spcAft>
                <a:spcPts val="0"/>
              </a:spcAft>
              <a:buClr>
                <a:srgbClr val="56687A"/>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3" name="Google Shape;1043;p132"/>
          <p:cNvSpPr txBox="1"/>
          <p:nvPr>
            <p:ph idx="3" type="body"/>
          </p:nvPr>
        </p:nvSpPr>
        <p:spPr>
          <a:xfrm>
            <a:off x="790472" y="3429000"/>
            <a:ext cx="3305539" cy="1205753"/>
          </a:xfrm>
          <a:prstGeom prst="rect">
            <a:avLst/>
          </a:prstGeom>
          <a:noFill/>
          <a:ln>
            <a:noFill/>
          </a:ln>
        </p:spPr>
        <p:txBody>
          <a:bodyPr anchorCtr="0" anchor="t" bIns="45700" lIns="457200" spcFirstLastPara="1" rIns="457200" wrap="square" tIns="457200">
            <a:noAutofit/>
          </a:bodyPr>
          <a:lstStyle>
            <a:lvl1pPr indent="-228600" lvl="0" marL="457200" marR="0" algn="l">
              <a:lnSpc>
                <a:spcPct val="100000"/>
              </a:lnSpc>
              <a:spcBef>
                <a:spcPts val="1000"/>
              </a:spcBef>
              <a:spcAft>
                <a:spcPts val="0"/>
              </a:spcAft>
              <a:buClr>
                <a:schemeClr val="accent6"/>
              </a:buClr>
              <a:buSzPts val="2200"/>
              <a:buFont typeface="Arial"/>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2400"/>
              <a:buNone/>
              <a:defRPr sz="2400"/>
            </a:lvl2pPr>
            <a:lvl3pPr indent="-228600" lvl="2" marL="1371600" algn="l">
              <a:lnSpc>
                <a:spcPct val="90000"/>
              </a:lnSpc>
              <a:spcBef>
                <a:spcPts val="500"/>
              </a:spcBef>
              <a:spcAft>
                <a:spcPts val="0"/>
              </a:spcAft>
              <a:buClr>
                <a:srgbClr val="56687A"/>
              </a:buClr>
              <a:buSzPts val="2400"/>
              <a:buNone/>
              <a:defRPr sz="2400"/>
            </a:lvl3pPr>
            <a:lvl4pPr indent="-228600" lvl="3" marL="1828800" algn="l">
              <a:lnSpc>
                <a:spcPct val="90000"/>
              </a:lnSpc>
              <a:spcBef>
                <a:spcPts val="500"/>
              </a:spcBef>
              <a:spcAft>
                <a:spcPts val="0"/>
              </a:spcAft>
              <a:buClr>
                <a:srgbClr val="56687A"/>
              </a:buClr>
              <a:buSzPts val="2400"/>
              <a:buNone/>
              <a:defRPr sz="2400"/>
            </a:lvl4pPr>
            <a:lvl5pPr indent="-228600" lvl="4" marL="2286000" algn="l">
              <a:lnSpc>
                <a:spcPct val="90000"/>
              </a:lnSpc>
              <a:spcBef>
                <a:spcPts val="500"/>
              </a:spcBef>
              <a:spcAft>
                <a:spcPts val="0"/>
              </a:spcAft>
              <a:buClr>
                <a:srgbClr val="56687A"/>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4" name="Google Shape;1044;p132"/>
          <p:cNvSpPr txBox="1"/>
          <p:nvPr>
            <p:ph idx="4" type="body"/>
          </p:nvPr>
        </p:nvSpPr>
        <p:spPr>
          <a:xfrm>
            <a:off x="4622725" y="2012372"/>
            <a:ext cx="2887490" cy="633413"/>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chemeClr val="dk1"/>
              </a:buClr>
              <a:buSzPts val="2200"/>
              <a:buNone/>
              <a:defRPr sz="2200">
                <a:solidFill>
                  <a:schemeClr val="dk1"/>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5" name="Google Shape;1045;p132"/>
          <p:cNvSpPr txBox="1"/>
          <p:nvPr>
            <p:ph idx="5" type="body"/>
          </p:nvPr>
        </p:nvSpPr>
        <p:spPr>
          <a:xfrm>
            <a:off x="4647865" y="2699357"/>
            <a:ext cx="2862349" cy="3219591"/>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000"/>
              </a:spcBef>
              <a:spcAft>
                <a:spcPts val="0"/>
              </a:spcAft>
              <a:buClr>
                <a:schemeClr val="accent6"/>
              </a:buClr>
              <a:buSzPts val="1800"/>
              <a:buFont typeface="Arial"/>
              <a:buChar char="•"/>
              <a:defRPr sz="1800">
                <a:solidFill>
                  <a:schemeClr val="accent6"/>
                </a:solidFill>
              </a:defRPr>
            </a:lvl1pPr>
            <a:lvl2pPr indent="-228600" lvl="1" marL="914400" algn="l">
              <a:lnSpc>
                <a:spcPct val="90000"/>
              </a:lnSpc>
              <a:spcBef>
                <a:spcPts val="500"/>
              </a:spcBef>
              <a:spcAft>
                <a:spcPts val="0"/>
              </a:spcAft>
              <a:buClr>
                <a:srgbClr val="56687A"/>
              </a:buClr>
              <a:buSzPts val="1800"/>
              <a:buNone/>
              <a:defRPr sz="1800"/>
            </a:lvl2pPr>
            <a:lvl3pPr indent="-228600" lvl="2" marL="1371600" algn="l">
              <a:lnSpc>
                <a:spcPct val="90000"/>
              </a:lnSpc>
              <a:spcBef>
                <a:spcPts val="500"/>
              </a:spcBef>
              <a:spcAft>
                <a:spcPts val="0"/>
              </a:spcAft>
              <a:buClr>
                <a:srgbClr val="56687A"/>
              </a:buClr>
              <a:buSzPts val="1800"/>
              <a:buNone/>
              <a:defRPr sz="1800"/>
            </a:lvl3pPr>
            <a:lvl4pPr indent="-228600" lvl="3" marL="1828800" algn="l">
              <a:lnSpc>
                <a:spcPct val="90000"/>
              </a:lnSpc>
              <a:spcBef>
                <a:spcPts val="500"/>
              </a:spcBef>
              <a:spcAft>
                <a:spcPts val="0"/>
              </a:spcAft>
              <a:buClr>
                <a:srgbClr val="56687A"/>
              </a:buClr>
              <a:buSzPts val="1800"/>
              <a:buNone/>
              <a:defRPr sz="1800"/>
            </a:lvl4pPr>
            <a:lvl5pPr indent="-228600" lvl="4" marL="2286000" algn="l">
              <a:lnSpc>
                <a:spcPct val="90000"/>
              </a:lnSpc>
              <a:spcBef>
                <a:spcPts val="500"/>
              </a:spcBef>
              <a:spcAft>
                <a:spcPts val="0"/>
              </a:spcAft>
              <a:buClr>
                <a:srgbClr val="56687A"/>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6" name="Google Shape;1046;p132"/>
          <p:cNvSpPr txBox="1"/>
          <p:nvPr>
            <p:ph idx="6" type="body"/>
          </p:nvPr>
        </p:nvSpPr>
        <p:spPr>
          <a:xfrm>
            <a:off x="8225975" y="2012372"/>
            <a:ext cx="2887490" cy="633413"/>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chemeClr val="dk1"/>
              </a:buClr>
              <a:buSzPts val="2200"/>
              <a:buNone/>
              <a:defRPr sz="2200">
                <a:solidFill>
                  <a:schemeClr val="dk1"/>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7" name="Google Shape;1047;p132"/>
          <p:cNvSpPr txBox="1"/>
          <p:nvPr>
            <p:ph idx="7" type="body"/>
          </p:nvPr>
        </p:nvSpPr>
        <p:spPr>
          <a:xfrm>
            <a:off x="8251116" y="2699357"/>
            <a:ext cx="2862349" cy="3219591"/>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000"/>
              </a:spcBef>
              <a:spcAft>
                <a:spcPts val="0"/>
              </a:spcAft>
              <a:buClr>
                <a:schemeClr val="accent6"/>
              </a:buClr>
              <a:buSzPts val="1800"/>
              <a:buFont typeface="Arial"/>
              <a:buChar char="•"/>
              <a:defRPr sz="1800">
                <a:solidFill>
                  <a:schemeClr val="accent6"/>
                </a:solidFill>
              </a:defRPr>
            </a:lvl1pPr>
            <a:lvl2pPr indent="-228600" lvl="1" marL="914400" algn="l">
              <a:lnSpc>
                <a:spcPct val="90000"/>
              </a:lnSpc>
              <a:spcBef>
                <a:spcPts val="500"/>
              </a:spcBef>
              <a:spcAft>
                <a:spcPts val="0"/>
              </a:spcAft>
              <a:buClr>
                <a:srgbClr val="56687A"/>
              </a:buClr>
              <a:buSzPts val="1800"/>
              <a:buNone/>
              <a:defRPr sz="1800"/>
            </a:lvl2pPr>
            <a:lvl3pPr indent="-228600" lvl="2" marL="1371600" algn="l">
              <a:lnSpc>
                <a:spcPct val="90000"/>
              </a:lnSpc>
              <a:spcBef>
                <a:spcPts val="500"/>
              </a:spcBef>
              <a:spcAft>
                <a:spcPts val="0"/>
              </a:spcAft>
              <a:buClr>
                <a:srgbClr val="56687A"/>
              </a:buClr>
              <a:buSzPts val="1800"/>
              <a:buNone/>
              <a:defRPr sz="1800"/>
            </a:lvl3pPr>
            <a:lvl4pPr indent="-228600" lvl="3" marL="1828800" algn="l">
              <a:lnSpc>
                <a:spcPct val="90000"/>
              </a:lnSpc>
              <a:spcBef>
                <a:spcPts val="500"/>
              </a:spcBef>
              <a:spcAft>
                <a:spcPts val="0"/>
              </a:spcAft>
              <a:buClr>
                <a:srgbClr val="56687A"/>
              </a:buClr>
              <a:buSzPts val="1800"/>
              <a:buNone/>
              <a:defRPr sz="1800"/>
            </a:lvl4pPr>
            <a:lvl5pPr indent="-228600" lvl="4" marL="2286000" algn="l">
              <a:lnSpc>
                <a:spcPct val="90000"/>
              </a:lnSpc>
              <a:spcBef>
                <a:spcPts val="500"/>
              </a:spcBef>
              <a:spcAft>
                <a:spcPts val="0"/>
              </a:spcAft>
              <a:buClr>
                <a:srgbClr val="56687A"/>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8" name="Google Shape;1048;p132"/>
          <p:cNvSpPr/>
          <p:nvPr/>
        </p:nvSpPr>
        <p:spPr>
          <a:xfrm>
            <a:off x="38096" y="-1257300"/>
            <a:ext cx="4876958" cy="976095"/>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This text layout is for expanding upon 2 main points with a additional titles and descriptor</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Replace text placeholders with your own words.</a:t>
            </a:r>
            <a:endParaRPr b="1"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p:cSld name="Encabezado de sección">
    <p:spTree>
      <p:nvGrpSpPr>
        <p:cNvPr id="80" name="Shape 80"/>
        <p:cNvGrpSpPr/>
        <p:nvPr/>
      </p:nvGrpSpPr>
      <p:grpSpPr>
        <a:xfrm>
          <a:off x="0" y="0"/>
          <a:ext cx="0" cy="0"/>
          <a:chOff x="0" y="0"/>
          <a:chExt cx="0" cy="0"/>
        </a:xfrm>
      </p:grpSpPr>
      <p:sp>
        <p:nvSpPr>
          <p:cNvPr id="81" name="Google Shape;81;p34"/>
          <p:cNvSpPr txBox="1"/>
          <p:nvPr>
            <p:ph idx="1" type="body"/>
          </p:nvPr>
        </p:nvSpPr>
        <p:spPr>
          <a:xfrm>
            <a:off x="4897367" y="2526152"/>
            <a:ext cx="7294634" cy="684212"/>
          </a:xfrm>
          <a:prstGeom prst="rect">
            <a:avLst/>
          </a:prstGeom>
          <a:noFill/>
          <a:ln>
            <a:noFill/>
          </a:ln>
        </p:spPr>
        <p:txBody>
          <a:bodyPr anchorCtr="0" anchor="t" bIns="45700" lIns="0" spcFirstLastPara="1" rIns="0" wrap="square" tIns="45700">
            <a:normAutofit/>
          </a:bodyPr>
          <a:lstStyle>
            <a:lvl1pPr indent="-228600" lvl="0" marL="457200" algn="ctr">
              <a:lnSpc>
                <a:spcPct val="90000"/>
              </a:lnSpc>
              <a:spcBef>
                <a:spcPts val="1000"/>
              </a:spcBef>
              <a:spcAft>
                <a:spcPts val="0"/>
              </a:spcAft>
              <a:buClr>
                <a:srgbClr val="0A66C2"/>
              </a:buClr>
              <a:buSzPts val="4200"/>
              <a:buNone/>
              <a:defRPr b="1" i="0" sz="4200">
                <a:solidFill>
                  <a:srgbClr val="0A66C2"/>
                </a:solidFill>
                <a:latin typeface="Arial"/>
                <a:ea typeface="Arial"/>
                <a:cs typeface="Arial"/>
                <a:sym typeface="Aria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4"/>
          <p:cNvSpPr/>
          <p:nvPr/>
        </p:nvSpPr>
        <p:spPr>
          <a:xfrm>
            <a:off x="1" y="0"/>
            <a:ext cx="4897366" cy="6858000"/>
          </a:xfrm>
          <a:prstGeom prst="rect">
            <a:avLst/>
          </a:prstGeom>
          <a:solidFill>
            <a:srgbClr val="E7A33E"/>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p:txBody>
      </p:sp>
      <p:sp>
        <p:nvSpPr>
          <p:cNvPr id="83" name="Google Shape;83;p34"/>
          <p:cNvSpPr txBox="1"/>
          <p:nvPr>
            <p:ph idx="2" type="body"/>
          </p:nvPr>
        </p:nvSpPr>
        <p:spPr>
          <a:xfrm>
            <a:off x="4897364" y="3743768"/>
            <a:ext cx="7294636" cy="461722"/>
          </a:xfrm>
          <a:prstGeom prst="rect">
            <a:avLst/>
          </a:prstGeom>
          <a:noFill/>
          <a:ln>
            <a:noFill/>
          </a:ln>
        </p:spPr>
        <p:txBody>
          <a:bodyPr anchorCtr="0" anchor="t" bIns="45700" lIns="0" spcFirstLastPara="1" rIns="0" wrap="square" tIns="45700">
            <a:normAutofit/>
          </a:bodyPr>
          <a:lstStyle>
            <a:lvl1pPr indent="-228600" lvl="0" marL="457200" algn="ctr">
              <a:lnSpc>
                <a:spcPct val="90000"/>
              </a:lnSpc>
              <a:spcBef>
                <a:spcPts val="1000"/>
              </a:spcBef>
              <a:spcAft>
                <a:spcPts val="0"/>
              </a:spcAft>
              <a:buClr>
                <a:srgbClr val="B24020"/>
              </a:buClr>
              <a:buSzPts val="2800"/>
              <a:buNone/>
              <a:defRPr b="0" i="0" sz="2800">
                <a:solidFill>
                  <a:srgbClr val="B24020"/>
                </a:solidFill>
                <a:latin typeface="Arial"/>
                <a:ea typeface="Arial"/>
                <a:cs typeface="Arial"/>
                <a:sym typeface="Aria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34"/>
          <p:cNvSpPr txBox="1"/>
          <p:nvPr>
            <p:ph idx="3" type="body"/>
          </p:nvPr>
        </p:nvSpPr>
        <p:spPr>
          <a:xfrm>
            <a:off x="4897365" y="5300884"/>
            <a:ext cx="7294635" cy="461722"/>
          </a:xfrm>
          <a:prstGeom prst="rect">
            <a:avLst/>
          </a:prstGeom>
          <a:noFill/>
          <a:ln>
            <a:noFill/>
          </a:ln>
        </p:spPr>
        <p:txBody>
          <a:bodyPr anchorCtr="0" anchor="t" bIns="45700" lIns="0" spcFirstLastPara="1" rIns="0" wrap="square" tIns="45700">
            <a:normAutofit/>
          </a:bodyPr>
          <a:lstStyle>
            <a:lvl1pPr indent="-228600" lvl="0" marL="457200" algn="ctr">
              <a:lnSpc>
                <a:spcPct val="90000"/>
              </a:lnSpc>
              <a:spcBef>
                <a:spcPts val="1000"/>
              </a:spcBef>
              <a:spcAft>
                <a:spcPts val="0"/>
              </a:spcAft>
              <a:buClr>
                <a:srgbClr val="B24020"/>
              </a:buClr>
              <a:buSzPts val="2000"/>
              <a:buNone/>
              <a:defRPr b="0" i="0" sz="2000">
                <a:solidFill>
                  <a:srgbClr val="B24020"/>
                </a:solidFill>
                <a:latin typeface="Arial"/>
                <a:ea typeface="Arial"/>
                <a:cs typeface="Arial"/>
                <a:sym typeface="Aria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5" name="Google Shape;85;p34"/>
          <p:cNvPicPr preferRelativeResize="0"/>
          <p:nvPr/>
        </p:nvPicPr>
        <p:blipFill rotWithShape="1">
          <a:blip r:embed="rId2">
            <a:alphaModFix/>
          </a:blip>
          <a:srcRect b="0" l="0" r="0" t="0"/>
          <a:stretch/>
        </p:blipFill>
        <p:spPr>
          <a:xfrm>
            <a:off x="8373189" y="4588087"/>
            <a:ext cx="342989" cy="330200"/>
          </a:xfrm>
          <a:prstGeom prst="rect">
            <a:avLst/>
          </a:prstGeom>
          <a:noFill/>
          <a:ln>
            <a:noFill/>
          </a:ln>
        </p:spPr>
      </p:pic>
      <p:pic>
        <p:nvPicPr>
          <p:cNvPr id="86" name="Google Shape;86;p34"/>
          <p:cNvPicPr preferRelativeResize="0"/>
          <p:nvPr/>
        </p:nvPicPr>
        <p:blipFill rotWithShape="1">
          <a:blip r:embed="rId3">
            <a:alphaModFix/>
          </a:blip>
          <a:srcRect b="0" l="0" r="0" t="0"/>
          <a:stretch/>
        </p:blipFill>
        <p:spPr>
          <a:xfrm>
            <a:off x="531537" y="1889658"/>
            <a:ext cx="3834292" cy="3872948"/>
          </a:xfrm>
          <a:prstGeom prst="rect">
            <a:avLst/>
          </a:prstGeom>
          <a:noFill/>
          <a:ln>
            <a:noFill/>
          </a:ln>
        </p:spPr>
      </p:pic>
      <p:sp>
        <p:nvSpPr>
          <p:cNvPr id="87" name="Google Shape;87;p34"/>
          <p:cNvSpPr/>
          <p:nvPr>
            <p:ph idx="4" type="pic"/>
          </p:nvPr>
        </p:nvSpPr>
        <p:spPr>
          <a:xfrm>
            <a:off x="7508568" y="625475"/>
            <a:ext cx="2072227" cy="1435100"/>
          </a:xfrm>
          <a:prstGeom prst="rect">
            <a:avLst/>
          </a:prstGeom>
          <a:noFill/>
          <a:ln>
            <a:noFill/>
          </a:ln>
        </p:spPr>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hought 2 topics">
  <p:cSld name="main thought 2 topics">
    <p:bg>
      <p:bgPr>
        <a:solidFill>
          <a:schemeClr val="lt1"/>
        </a:solidFill>
      </p:bgPr>
    </p:bg>
    <p:spTree>
      <p:nvGrpSpPr>
        <p:cNvPr id="1049" name="Shape 1049"/>
        <p:cNvGrpSpPr/>
        <p:nvPr/>
      </p:nvGrpSpPr>
      <p:grpSpPr>
        <a:xfrm>
          <a:off x="0" y="0"/>
          <a:ext cx="0" cy="0"/>
          <a:chOff x="0" y="0"/>
          <a:chExt cx="0" cy="0"/>
        </a:xfrm>
      </p:grpSpPr>
      <p:sp>
        <p:nvSpPr>
          <p:cNvPr id="1050" name="Google Shape;1050;p133"/>
          <p:cNvSpPr/>
          <p:nvPr/>
        </p:nvSpPr>
        <p:spPr>
          <a:xfrm>
            <a:off x="761575" y="762000"/>
            <a:ext cx="3334436" cy="6096002"/>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051" name="Google Shape;1051;p133"/>
          <p:cNvSpPr/>
          <p:nvPr/>
        </p:nvSpPr>
        <p:spPr>
          <a:xfrm>
            <a:off x="8066713" y="762000"/>
            <a:ext cx="3334436" cy="6096001"/>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052" name="Google Shape;1052;p133"/>
          <p:cNvSpPr/>
          <p:nvPr/>
        </p:nvSpPr>
        <p:spPr>
          <a:xfrm flipH="1" rot="10800000">
            <a:off x="8250261" y="1429256"/>
            <a:ext cx="457140" cy="22860"/>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053" name="Google Shape;1053;p133"/>
          <p:cNvSpPr/>
          <p:nvPr/>
        </p:nvSpPr>
        <p:spPr>
          <a:xfrm>
            <a:off x="4447867" y="762000"/>
            <a:ext cx="3334436" cy="6096001"/>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054" name="Google Shape;1054;p133"/>
          <p:cNvSpPr/>
          <p:nvPr/>
        </p:nvSpPr>
        <p:spPr>
          <a:xfrm flipH="1" rot="10800000">
            <a:off x="4656258" y="1429256"/>
            <a:ext cx="457140" cy="22860"/>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055" name="Google Shape;1055;p133"/>
          <p:cNvSpPr txBox="1"/>
          <p:nvPr>
            <p:ph type="title"/>
          </p:nvPr>
        </p:nvSpPr>
        <p:spPr>
          <a:xfrm>
            <a:off x="790472" y="971647"/>
            <a:ext cx="3305539" cy="1321210"/>
          </a:xfrm>
          <a:prstGeom prst="rect">
            <a:avLst/>
          </a:prstGeom>
          <a:noFill/>
          <a:ln>
            <a:noFill/>
          </a:ln>
        </p:spPr>
        <p:txBody>
          <a:bodyPr anchorCtr="0" anchor="t" bIns="45700" lIns="457200" spcFirstLastPara="1" rIns="457200" wrap="square" tIns="45700">
            <a:noAutofit/>
          </a:bodyPr>
          <a:lstStyle>
            <a:lvl1pPr lvl="0" marR="0" algn="l">
              <a:lnSpc>
                <a:spcPct val="90000"/>
              </a:lnSpc>
              <a:spcBef>
                <a:spcPts val="1000"/>
              </a:spcBef>
              <a:spcAft>
                <a:spcPts val="0"/>
              </a:spcAft>
              <a:buClr>
                <a:schemeClr val="accent2"/>
              </a:buClr>
              <a:buSzPts val="3299"/>
              <a:buFont typeface="Arial"/>
              <a:buNone/>
              <a:defRPr b="1" i="0">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6" name="Google Shape;1056;p133"/>
          <p:cNvSpPr txBox="1"/>
          <p:nvPr>
            <p:ph idx="1" type="body"/>
          </p:nvPr>
        </p:nvSpPr>
        <p:spPr>
          <a:xfrm>
            <a:off x="790472" y="2381756"/>
            <a:ext cx="3305539" cy="1205753"/>
          </a:xfrm>
          <a:prstGeom prst="rect">
            <a:avLst/>
          </a:prstGeom>
          <a:noFill/>
          <a:ln>
            <a:noFill/>
          </a:ln>
        </p:spPr>
        <p:txBody>
          <a:bodyPr anchorCtr="0" anchor="t" bIns="45700" lIns="457200" spcFirstLastPara="1" rIns="457200" wrap="square" tIns="457200">
            <a:noAutofit/>
          </a:bodyPr>
          <a:lstStyle>
            <a:lvl1pPr indent="-228600" lvl="0" marL="457200" marR="0" algn="l">
              <a:lnSpc>
                <a:spcPct val="100000"/>
              </a:lnSpc>
              <a:spcBef>
                <a:spcPts val="1000"/>
              </a:spcBef>
              <a:spcAft>
                <a:spcPts val="0"/>
              </a:spcAft>
              <a:buClr>
                <a:schemeClr val="accent6"/>
              </a:buClr>
              <a:buSzPts val="2200"/>
              <a:buFont typeface="Arial"/>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2400"/>
              <a:buNone/>
              <a:defRPr sz="2400"/>
            </a:lvl2pPr>
            <a:lvl3pPr indent="-228600" lvl="2" marL="1371600" algn="l">
              <a:lnSpc>
                <a:spcPct val="90000"/>
              </a:lnSpc>
              <a:spcBef>
                <a:spcPts val="500"/>
              </a:spcBef>
              <a:spcAft>
                <a:spcPts val="0"/>
              </a:spcAft>
              <a:buClr>
                <a:srgbClr val="56687A"/>
              </a:buClr>
              <a:buSzPts val="2400"/>
              <a:buNone/>
              <a:defRPr sz="2400"/>
            </a:lvl3pPr>
            <a:lvl4pPr indent="-228600" lvl="3" marL="1828800" algn="l">
              <a:lnSpc>
                <a:spcPct val="90000"/>
              </a:lnSpc>
              <a:spcBef>
                <a:spcPts val="500"/>
              </a:spcBef>
              <a:spcAft>
                <a:spcPts val="0"/>
              </a:spcAft>
              <a:buClr>
                <a:srgbClr val="56687A"/>
              </a:buClr>
              <a:buSzPts val="2400"/>
              <a:buNone/>
              <a:defRPr sz="2400"/>
            </a:lvl4pPr>
            <a:lvl5pPr indent="-228600" lvl="4" marL="2286000" algn="l">
              <a:lnSpc>
                <a:spcPct val="90000"/>
              </a:lnSpc>
              <a:spcBef>
                <a:spcPts val="500"/>
              </a:spcBef>
              <a:spcAft>
                <a:spcPts val="0"/>
              </a:spcAft>
              <a:buClr>
                <a:srgbClr val="56687A"/>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7" name="Google Shape;1057;p133"/>
          <p:cNvSpPr txBox="1"/>
          <p:nvPr>
            <p:ph idx="2" type="body"/>
          </p:nvPr>
        </p:nvSpPr>
        <p:spPr>
          <a:xfrm>
            <a:off x="4622725" y="965128"/>
            <a:ext cx="2887490" cy="633413"/>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chemeClr val="dk1"/>
              </a:buClr>
              <a:buSzPts val="2200"/>
              <a:buNone/>
              <a:defRPr sz="2200">
                <a:solidFill>
                  <a:schemeClr val="dk1"/>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8" name="Google Shape;1058;p133"/>
          <p:cNvSpPr txBox="1"/>
          <p:nvPr>
            <p:ph idx="3" type="body"/>
          </p:nvPr>
        </p:nvSpPr>
        <p:spPr>
          <a:xfrm>
            <a:off x="4647865" y="1652113"/>
            <a:ext cx="2862349" cy="3219591"/>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000"/>
              </a:spcBef>
              <a:spcAft>
                <a:spcPts val="0"/>
              </a:spcAft>
              <a:buClr>
                <a:schemeClr val="accent6"/>
              </a:buClr>
              <a:buSzPts val="1800"/>
              <a:buFont typeface="Arial"/>
              <a:buChar char="•"/>
              <a:defRPr sz="1800">
                <a:solidFill>
                  <a:schemeClr val="accent6"/>
                </a:solidFill>
              </a:defRPr>
            </a:lvl1pPr>
            <a:lvl2pPr indent="-228600" lvl="1" marL="914400" algn="l">
              <a:lnSpc>
                <a:spcPct val="90000"/>
              </a:lnSpc>
              <a:spcBef>
                <a:spcPts val="500"/>
              </a:spcBef>
              <a:spcAft>
                <a:spcPts val="0"/>
              </a:spcAft>
              <a:buClr>
                <a:srgbClr val="56687A"/>
              </a:buClr>
              <a:buSzPts val="1800"/>
              <a:buNone/>
              <a:defRPr sz="1800"/>
            </a:lvl2pPr>
            <a:lvl3pPr indent="-228600" lvl="2" marL="1371600" algn="l">
              <a:lnSpc>
                <a:spcPct val="90000"/>
              </a:lnSpc>
              <a:spcBef>
                <a:spcPts val="500"/>
              </a:spcBef>
              <a:spcAft>
                <a:spcPts val="0"/>
              </a:spcAft>
              <a:buClr>
                <a:srgbClr val="56687A"/>
              </a:buClr>
              <a:buSzPts val="1800"/>
              <a:buNone/>
              <a:defRPr sz="1800"/>
            </a:lvl3pPr>
            <a:lvl4pPr indent="-228600" lvl="3" marL="1828800" algn="l">
              <a:lnSpc>
                <a:spcPct val="90000"/>
              </a:lnSpc>
              <a:spcBef>
                <a:spcPts val="500"/>
              </a:spcBef>
              <a:spcAft>
                <a:spcPts val="0"/>
              </a:spcAft>
              <a:buClr>
                <a:srgbClr val="56687A"/>
              </a:buClr>
              <a:buSzPts val="1800"/>
              <a:buNone/>
              <a:defRPr sz="1800"/>
            </a:lvl4pPr>
            <a:lvl5pPr indent="-228600" lvl="4" marL="2286000" algn="l">
              <a:lnSpc>
                <a:spcPct val="90000"/>
              </a:lnSpc>
              <a:spcBef>
                <a:spcPts val="500"/>
              </a:spcBef>
              <a:spcAft>
                <a:spcPts val="0"/>
              </a:spcAft>
              <a:buClr>
                <a:srgbClr val="56687A"/>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9" name="Google Shape;1059;p133"/>
          <p:cNvSpPr txBox="1"/>
          <p:nvPr>
            <p:ph idx="4" type="body"/>
          </p:nvPr>
        </p:nvSpPr>
        <p:spPr>
          <a:xfrm>
            <a:off x="8225975" y="965128"/>
            <a:ext cx="2887490" cy="633413"/>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chemeClr val="dk1"/>
              </a:buClr>
              <a:buSzPts val="2200"/>
              <a:buNone/>
              <a:defRPr sz="2200">
                <a:solidFill>
                  <a:schemeClr val="dk1"/>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0" name="Google Shape;1060;p133"/>
          <p:cNvSpPr txBox="1"/>
          <p:nvPr>
            <p:ph idx="5" type="body"/>
          </p:nvPr>
        </p:nvSpPr>
        <p:spPr>
          <a:xfrm>
            <a:off x="8251116" y="1652113"/>
            <a:ext cx="2862349" cy="3219591"/>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000"/>
              </a:spcBef>
              <a:spcAft>
                <a:spcPts val="0"/>
              </a:spcAft>
              <a:buClr>
                <a:schemeClr val="accent6"/>
              </a:buClr>
              <a:buSzPts val="1800"/>
              <a:buFont typeface="Arial"/>
              <a:buChar char="•"/>
              <a:defRPr sz="1800">
                <a:solidFill>
                  <a:schemeClr val="accent6"/>
                </a:solidFill>
              </a:defRPr>
            </a:lvl1pPr>
            <a:lvl2pPr indent="-228600" lvl="1" marL="914400" algn="l">
              <a:lnSpc>
                <a:spcPct val="90000"/>
              </a:lnSpc>
              <a:spcBef>
                <a:spcPts val="500"/>
              </a:spcBef>
              <a:spcAft>
                <a:spcPts val="0"/>
              </a:spcAft>
              <a:buClr>
                <a:srgbClr val="56687A"/>
              </a:buClr>
              <a:buSzPts val="1800"/>
              <a:buNone/>
              <a:defRPr sz="1800"/>
            </a:lvl2pPr>
            <a:lvl3pPr indent="-228600" lvl="2" marL="1371600" algn="l">
              <a:lnSpc>
                <a:spcPct val="90000"/>
              </a:lnSpc>
              <a:spcBef>
                <a:spcPts val="500"/>
              </a:spcBef>
              <a:spcAft>
                <a:spcPts val="0"/>
              </a:spcAft>
              <a:buClr>
                <a:srgbClr val="56687A"/>
              </a:buClr>
              <a:buSzPts val="1800"/>
              <a:buNone/>
              <a:defRPr sz="1800"/>
            </a:lvl3pPr>
            <a:lvl4pPr indent="-228600" lvl="3" marL="1828800" algn="l">
              <a:lnSpc>
                <a:spcPct val="90000"/>
              </a:lnSpc>
              <a:spcBef>
                <a:spcPts val="500"/>
              </a:spcBef>
              <a:spcAft>
                <a:spcPts val="0"/>
              </a:spcAft>
              <a:buClr>
                <a:srgbClr val="56687A"/>
              </a:buClr>
              <a:buSzPts val="1800"/>
              <a:buNone/>
              <a:defRPr sz="1800"/>
            </a:lvl4pPr>
            <a:lvl5pPr indent="-228600" lvl="4" marL="2286000" algn="l">
              <a:lnSpc>
                <a:spcPct val="90000"/>
              </a:lnSpc>
              <a:spcBef>
                <a:spcPts val="500"/>
              </a:spcBef>
              <a:spcAft>
                <a:spcPts val="0"/>
              </a:spcAft>
              <a:buClr>
                <a:srgbClr val="56687A"/>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1" name="Google Shape;1061;p133"/>
          <p:cNvSpPr/>
          <p:nvPr/>
        </p:nvSpPr>
        <p:spPr>
          <a:xfrm>
            <a:off x="38096" y="-1257300"/>
            <a:ext cx="4876958" cy="976095"/>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This text layout is for expanding upon 2 main points with a additional titles and descriptor</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Replace text placeholders with your own words.</a:t>
            </a:r>
            <a:endParaRPr b="1"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titles date">
  <p:cSld name="large image titles date">
    <p:bg>
      <p:bgPr>
        <a:solidFill>
          <a:srgbClr val="FEFAF5"/>
        </a:solidFill>
      </p:bgPr>
    </p:bg>
    <p:spTree>
      <p:nvGrpSpPr>
        <p:cNvPr id="1062" name="Shape 1062"/>
        <p:cNvGrpSpPr/>
        <p:nvPr/>
      </p:nvGrpSpPr>
      <p:grpSpPr>
        <a:xfrm>
          <a:off x="0" y="0"/>
          <a:ext cx="0" cy="0"/>
          <a:chOff x="0" y="0"/>
          <a:chExt cx="0" cy="0"/>
        </a:xfrm>
      </p:grpSpPr>
      <p:sp>
        <p:nvSpPr>
          <p:cNvPr id="1063" name="Google Shape;1063;p134"/>
          <p:cNvSpPr txBox="1"/>
          <p:nvPr>
            <p:ph type="title"/>
          </p:nvPr>
        </p:nvSpPr>
        <p:spPr>
          <a:xfrm>
            <a:off x="5183842" y="1398134"/>
            <a:ext cx="5558960" cy="2192117"/>
          </a:xfrm>
          <a:prstGeom prst="rect">
            <a:avLst/>
          </a:prstGeom>
          <a:noFill/>
          <a:ln>
            <a:noFill/>
          </a:ln>
        </p:spPr>
        <p:txBody>
          <a:bodyPr anchorCtr="0" anchor="b" bIns="45700" lIns="0" spcFirstLastPara="1" rIns="0" wrap="square" tIns="45700">
            <a:noAutofit/>
          </a:bodyPr>
          <a:lstStyle>
            <a:lvl1pPr lvl="0" algn="l">
              <a:lnSpc>
                <a:spcPct val="100000"/>
              </a:lnSpc>
              <a:spcBef>
                <a:spcPts val="0"/>
              </a:spcBef>
              <a:spcAft>
                <a:spcPts val="0"/>
              </a:spcAft>
              <a:buClr>
                <a:schemeClr val="accent2"/>
              </a:buClr>
              <a:buSzPts val="4799"/>
              <a:buFont typeface="Century Gothic"/>
              <a:buNone/>
              <a:defRPr sz="47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4" name="Google Shape;1064;p134"/>
          <p:cNvSpPr txBox="1"/>
          <p:nvPr>
            <p:ph idx="1" type="body"/>
          </p:nvPr>
        </p:nvSpPr>
        <p:spPr>
          <a:xfrm>
            <a:off x="5183842" y="3910302"/>
            <a:ext cx="3459303" cy="1020763"/>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2699"/>
              <a:buFont typeface="Century Gothic"/>
              <a:buNone/>
              <a:defRPr b="0" sz="2699">
                <a:solidFill>
                  <a:schemeClr val="accent6"/>
                </a:solidFill>
              </a:defRPr>
            </a:lvl1pPr>
            <a:lvl2pPr indent="-228600" lvl="1" marL="914400" algn="l">
              <a:lnSpc>
                <a:spcPct val="90000"/>
              </a:lnSpc>
              <a:spcBef>
                <a:spcPts val="500"/>
              </a:spcBef>
              <a:spcAft>
                <a:spcPts val="0"/>
              </a:spcAft>
              <a:buClr>
                <a:srgbClr val="56687A"/>
              </a:buClr>
              <a:buSzPts val="2200"/>
              <a:buFont typeface="Century Gothic"/>
              <a:buNone/>
              <a:defRPr sz="2200"/>
            </a:lvl2pPr>
            <a:lvl3pPr indent="-228600" lvl="2" marL="1371600" algn="l">
              <a:lnSpc>
                <a:spcPct val="90000"/>
              </a:lnSpc>
              <a:spcBef>
                <a:spcPts val="500"/>
              </a:spcBef>
              <a:spcAft>
                <a:spcPts val="0"/>
              </a:spcAft>
              <a:buClr>
                <a:srgbClr val="56687A"/>
              </a:buClr>
              <a:buSzPts val="2200"/>
              <a:buFont typeface="Century Gothic"/>
              <a:buNone/>
              <a:defRPr sz="2200"/>
            </a:lvl3pPr>
            <a:lvl4pPr indent="-228600" lvl="3" marL="1828800" algn="l">
              <a:lnSpc>
                <a:spcPct val="90000"/>
              </a:lnSpc>
              <a:spcBef>
                <a:spcPts val="500"/>
              </a:spcBef>
              <a:spcAft>
                <a:spcPts val="0"/>
              </a:spcAft>
              <a:buClr>
                <a:srgbClr val="56687A"/>
              </a:buClr>
              <a:buSzPts val="2200"/>
              <a:buFont typeface="Century Gothic"/>
              <a:buNone/>
              <a:defRPr sz="2200"/>
            </a:lvl4pPr>
            <a:lvl5pPr indent="-228600" lvl="4" marL="2286000" algn="l">
              <a:lnSpc>
                <a:spcPct val="90000"/>
              </a:lnSpc>
              <a:spcBef>
                <a:spcPts val="500"/>
              </a:spcBef>
              <a:spcAft>
                <a:spcPts val="0"/>
              </a:spcAft>
              <a:buClr>
                <a:srgbClr val="56687A"/>
              </a:buClr>
              <a:buSzPts val="2200"/>
              <a:buFont typeface="Century Gothic"/>
              <a:buNone/>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5" name="Google Shape;1065;p134"/>
          <p:cNvSpPr txBox="1"/>
          <p:nvPr>
            <p:ph idx="2" type="body"/>
          </p:nvPr>
        </p:nvSpPr>
        <p:spPr>
          <a:xfrm>
            <a:off x="5183842" y="4992818"/>
            <a:ext cx="3318563" cy="34181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1800"/>
              <a:buFont typeface="Century Gothic"/>
              <a:buNone/>
              <a:defRPr b="0" sz="1800">
                <a:solidFill>
                  <a:schemeClr val="accent6"/>
                </a:solidFill>
              </a:defRPr>
            </a:lvl1pPr>
            <a:lvl2pPr indent="-228600" lvl="1" marL="914400" algn="l">
              <a:lnSpc>
                <a:spcPct val="90000"/>
              </a:lnSpc>
              <a:spcBef>
                <a:spcPts val="500"/>
              </a:spcBef>
              <a:spcAft>
                <a:spcPts val="0"/>
              </a:spcAft>
              <a:buClr>
                <a:srgbClr val="56687A"/>
              </a:buClr>
              <a:buSzPts val="2200"/>
              <a:buFont typeface="Century Gothic"/>
              <a:buNone/>
              <a:defRPr sz="2200"/>
            </a:lvl2pPr>
            <a:lvl3pPr indent="-228600" lvl="2" marL="1371600" algn="l">
              <a:lnSpc>
                <a:spcPct val="90000"/>
              </a:lnSpc>
              <a:spcBef>
                <a:spcPts val="500"/>
              </a:spcBef>
              <a:spcAft>
                <a:spcPts val="0"/>
              </a:spcAft>
              <a:buClr>
                <a:srgbClr val="56687A"/>
              </a:buClr>
              <a:buSzPts val="2200"/>
              <a:buFont typeface="Century Gothic"/>
              <a:buNone/>
              <a:defRPr sz="2200"/>
            </a:lvl3pPr>
            <a:lvl4pPr indent="-228600" lvl="3" marL="1828800" algn="l">
              <a:lnSpc>
                <a:spcPct val="90000"/>
              </a:lnSpc>
              <a:spcBef>
                <a:spcPts val="500"/>
              </a:spcBef>
              <a:spcAft>
                <a:spcPts val="0"/>
              </a:spcAft>
              <a:buClr>
                <a:srgbClr val="56687A"/>
              </a:buClr>
              <a:buSzPts val="2200"/>
              <a:buFont typeface="Century Gothic"/>
              <a:buNone/>
              <a:defRPr sz="2200"/>
            </a:lvl4pPr>
            <a:lvl5pPr indent="-228600" lvl="4" marL="2286000" algn="l">
              <a:lnSpc>
                <a:spcPct val="90000"/>
              </a:lnSpc>
              <a:spcBef>
                <a:spcPts val="500"/>
              </a:spcBef>
              <a:spcAft>
                <a:spcPts val="0"/>
              </a:spcAft>
              <a:buClr>
                <a:srgbClr val="56687A"/>
              </a:buClr>
              <a:buSzPts val="2200"/>
              <a:buFont typeface="Century Gothic"/>
              <a:buNone/>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6" name="Google Shape;1066;p134"/>
          <p:cNvSpPr/>
          <p:nvPr>
            <p:ph idx="3" type="pic"/>
          </p:nvPr>
        </p:nvSpPr>
        <p:spPr>
          <a:xfrm>
            <a:off x="-3292417" y="-739424"/>
            <a:ext cx="7540808" cy="8751759"/>
          </a:xfrm>
          <a:prstGeom prst="rect">
            <a:avLst/>
          </a:prstGeom>
          <a:solidFill>
            <a:schemeClr val="lt1"/>
          </a:solidFill>
          <a:ln>
            <a:noFill/>
          </a:ln>
        </p:spPr>
      </p:sp>
      <p:sp>
        <p:nvSpPr>
          <p:cNvPr id="1067" name="Google Shape;1067;p134"/>
          <p:cNvSpPr/>
          <p:nvPr/>
        </p:nvSpPr>
        <p:spPr>
          <a:xfrm>
            <a:off x="0" y="-876300"/>
            <a:ext cx="4381723" cy="68580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This title has visual impact with the large image and dramatic typography. For a quote or statement.</a:t>
            </a:r>
            <a:endParaRPr/>
          </a:p>
        </p:txBody>
      </p:sp>
      <p:pic>
        <p:nvPicPr>
          <p:cNvPr id="1068" name="Google Shape;1068;p134"/>
          <p:cNvPicPr preferRelativeResize="0"/>
          <p:nvPr/>
        </p:nvPicPr>
        <p:blipFill rotWithShape="1">
          <a:blip r:embed="rId2">
            <a:alphaModFix/>
          </a:blip>
          <a:srcRect b="0" l="0" r="0" t="0"/>
          <a:stretch/>
        </p:blipFill>
        <p:spPr>
          <a:xfrm>
            <a:off x="10300043" y="5830253"/>
            <a:ext cx="1091168" cy="276138"/>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title 4 points">
  <p:cSld name="image title 4 points">
    <p:spTree>
      <p:nvGrpSpPr>
        <p:cNvPr id="1069" name="Shape 1069"/>
        <p:cNvGrpSpPr/>
        <p:nvPr/>
      </p:nvGrpSpPr>
      <p:grpSpPr>
        <a:xfrm>
          <a:off x="0" y="0"/>
          <a:ext cx="0" cy="0"/>
          <a:chOff x="0" y="0"/>
          <a:chExt cx="0" cy="0"/>
        </a:xfrm>
      </p:grpSpPr>
      <p:sp>
        <p:nvSpPr>
          <p:cNvPr id="1070" name="Google Shape;1070;p135"/>
          <p:cNvSpPr txBox="1"/>
          <p:nvPr>
            <p:ph type="title"/>
          </p:nvPr>
        </p:nvSpPr>
        <p:spPr>
          <a:xfrm>
            <a:off x="7586478" y="991106"/>
            <a:ext cx="3508445" cy="1925032"/>
          </a:xfrm>
          <a:prstGeom prst="rect">
            <a:avLst/>
          </a:prstGeom>
          <a:noFill/>
          <a:ln>
            <a:noFill/>
          </a:ln>
        </p:spPr>
        <p:txBody>
          <a:bodyPr anchorCtr="0" anchor="b" bIns="48125" lIns="48125" spcFirstLastPara="1" rIns="48125" wrap="square" tIns="48125">
            <a:spAutoFit/>
          </a:bodyPr>
          <a:lstStyle>
            <a:lvl1pPr lvl="0" algn="l">
              <a:lnSpc>
                <a:spcPct val="90000"/>
              </a:lnSpc>
              <a:spcBef>
                <a:spcPts val="0"/>
              </a:spcBef>
              <a:spcAft>
                <a:spcPts val="0"/>
              </a:spcAft>
              <a:buClr>
                <a:schemeClr val="accent2"/>
              </a:buClr>
              <a:buSzPts val="4399"/>
              <a:buFont typeface="Century Gothic"/>
              <a:buNone/>
              <a:defRPr b="0" sz="43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1" name="Google Shape;1071;p135"/>
          <p:cNvSpPr txBox="1"/>
          <p:nvPr>
            <p:ph idx="1" type="body"/>
          </p:nvPr>
        </p:nvSpPr>
        <p:spPr>
          <a:xfrm>
            <a:off x="7595993" y="3083821"/>
            <a:ext cx="3424011" cy="2326380"/>
          </a:xfrm>
          <a:prstGeom prst="rect">
            <a:avLst/>
          </a:prstGeom>
          <a:noFill/>
          <a:ln>
            <a:noFill/>
          </a:ln>
        </p:spPr>
        <p:txBody>
          <a:bodyPr anchorCtr="0" anchor="t" bIns="45700" lIns="0" spcFirstLastPara="1" rIns="0" wrap="square" tIns="45700">
            <a:normAutofit/>
          </a:bodyPr>
          <a:lstStyle>
            <a:lvl1pPr indent="-228600" lvl="0" marL="457200" algn="l">
              <a:lnSpc>
                <a:spcPct val="120007"/>
              </a:lnSpc>
              <a:spcBef>
                <a:spcPts val="1000"/>
              </a:spcBef>
              <a:spcAft>
                <a:spcPts val="0"/>
              </a:spcAft>
              <a:buClr>
                <a:srgbClr val="56687A"/>
              </a:buClr>
              <a:buSzPts val="2699"/>
              <a:buNone/>
              <a:defRPr sz="2699"/>
            </a:lvl1pPr>
            <a:lvl2pPr indent="-228600" lvl="1" marL="914400" algn="l">
              <a:lnSpc>
                <a:spcPct val="90000"/>
              </a:lnSpc>
              <a:spcBef>
                <a:spcPts val="500"/>
              </a:spcBef>
              <a:spcAft>
                <a:spcPts val="0"/>
              </a:spcAft>
              <a:buClr>
                <a:srgbClr val="56687A"/>
              </a:buClr>
              <a:buSzPts val="2999"/>
              <a:buNone/>
              <a:defRPr sz="2999"/>
            </a:lvl2pPr>
            <a:lvl3pPr indent="-228600" lvl="2" marL="1371600" algn="l">
              <a:lnSpc>
                <a:spcPct val="90000"/>
              </a:lnSpc>
              <a:spcBef>
                <a:spcPts val="500"/>
              </a:spcBef>
              <a:spcAft>
                <a:spcPts val="0"/>
              </a:spcAft>
              <a:buClr>
                <a:srgbClr val="56687A"/>
              </a:buClr>
              <a:buSzPts val="2999"/>
              <a:buNone/>
              <a:defRPr sz="2999"/>
            </a:lvl3pPr>
            <a:lvl4pPr indent="-228600" lvl="3" marL="1828800" algn="l">
              <a:lnSpc>
                <a:spcPct val="90000"/>
              </a:lnSpc>
              <a:spcBef>
                <a:spcPts val="500"/>
              </a:spcBef>
              <a:spcAft>
                <a:spcPts val="0"/>
              </a:spcAft>
              <a:buClr>
                <a:srgbClr val="56687A"/>
              </a:buClr>
              <a:buSzPts val="2999"/>
              <a:buNone/>
              <a:defRPr sz="2999"/>
            </a:lvl4pPr>
            <a:lvl5pPr indent="-228600" lvl="4" marL="2286000" algn="l">
              <a:lnSpc>
                <a:spcPct val="90000"/>
              </a:lnSpc>
              <a:spcBef>
                <a:spcPts val="500"/>
              </a:spcBef>
              <a:spcAft>
                <a:spcPts val="0"/>
              </a:spcAft>
              <a:buClr>
                <a:srgbClr val="56687A"/>
              </a:buClr>
              <a:buSzPts val="2999"/>
              <a:buNone/>
              <a:defRPr sz="29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2" name="Google Shape;1072;p135"/>
          <p:cNvSpPr/>
          <p:nvPr>
            <p:ph idx="2" type="pic"/>
          </p:nvPr>
        </p:nvSpPr>
        <p:spPr>
          <a:xfrm>
            <a:off x="1" y="0"/>
            <a:ext cx="6096000" cy="6858000"/>
          </a:xfrm>
          <a:prstGeom prst="rect">
            <a:avLst/>
          </a:prstGeom>
          <a:solidFill>
            <a:schemeClr val="lt1"/>
          </a:solidFill>
          <a:ln>
            <a:noFill/>
          </a:ln>
        </p:spPr>
      </p:sp>
      <p:sp>
        <p:nvSpPr>
          <p:cNvPr id="1073" name="Google Shape;1073;p135"/>
          <p:cNvSpPr/>
          <p:nvPr/>
        </p:nvSpPr>
        <p:spPr>
          <a:xfrm>
            <a:off x="0" y="-1066800"/>
            <a:ext cx="6667425" cy="867063"/>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highlight a key message with four supporting points. Large image flush left.</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title bullets">
  <p:cSld name="image title bullets">
    <p:spTree>
      <p:nvGrpSpPr>
        <p:cNvPr id="1074" name="Shape 1074"/>
        <p:cNvGrpSpPr/>
        <p:nvPr/>
      </p:nvGrpSpPr>
      <p:grpSpPr>
        <a:xfrm>
          <a:off x="0" y="0"/>
          <a:ext cx="0" cy="0"/>
          <a:chOff x="0" y="0"/>
          <a:chExt cx="0" cy="0"/>
        </a:xfrm>
      </p:grpSpPr>
      <p:sp>
        <p:nvSpPr>
          <p:cNvPr id="1075" name="Google Shape;1075;p136"/>
          <p:cNvSpPr txBox="1"/>
          <p:nvPr>
            <p:ph type="title"/>
          </p:nvPr>
        </p:nvSpPr>
        <p:spPr>
          <a:xfrm>
            <a:off x="6595152" y="697832"/>
            <a:ext cx="4807488" cy="5092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91590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6" name="Google Shape;1076;p136"/>
          <p:cNvSpPr/>
          <p:nvPr>
            <p:ph idx="2" type="pic"/>
          </p:nvPr>
        </p:nvSpPr>
        <p:spPr>
          <a:xfrm>
            <a:off x="1" y="0"/>
            <a:ext cx="6096000" cy="6858000"/>
          </a:xfrm>
          <a:prstGeom prst="rect">
            <a:avLst/>
          </a:prstGeom>
          <a:solidFill>
            <a:schemeClr val="lt1"/>
          </a:solidFill>
          <a:ln>
            <a:noFill/>
          </a:ln>
        </p:spPr>
      </p:sp>
      <p:sp>
        <p:nvSpPr>
          <p:cNvPr id="1077" name="Google Shape;1077;p136"/>
          <p:cNvSpPr txBox="1"/>
          <p:nvPr>
            <p:ph idx="1" type="body"/>
          </p:nvPr>
        </p:nvSpPr>
        <p:spPr>
          <a:xfrm>
            <a:off x="6578538" y="1460500"/>
            <a:ext cx="4812673" cy="4635500"/>
          </a:xfrm>
          <a:prstGeom prst="rect">
            <a:avLst/>
          </a:prstGeom>
          <a:noFill/>
          <a:ln>
            <a:noFill/>
          </a:ln>
        </p:spPr>
        <p:txBody>
          <a:bodyPr anchorCtr="0" anchor="t" bIns="45700" lIns="0" spcFirstLastPara="1" rIns="0" wrap="square" tIns="45700">
            <a:normAutofit/>
          </a:bodyPr>
          <a:lstStyle>
            <a:lvl1pPr indent="-368300" lvl="0" marL="457200" algn="l">
              <a:lnSpc>
                <a:spcPct val="152681"/>
              </a:lnSpc>
              <a:spcBef>
                <a:spcPts val="1000"/>
              </a:spcBef>
              <a:spcAft>
                <a:spcPts val="0"/>
              </a:spcAft>
              <a:buClr>
                <a:schemeClr val="lt2"/>
              </a:buClr>
              <a:buSzPts val="2200"/>
              <a:buFont typeface="Arial"/>
              <a:buChar char="•"/>
              <a:defRPr sz="2200"/>
            </a:lvl1pPr>
            <a:lvl2pPr indent="-368300" lvl="1" marL="914400" algn="l">
              <a:lnSpc>
                <a:spcPct val="152681"/>
              </a:lnSpc>
              <a:spcBef>
                <a:spcPts val="500"/>
              </a:spcBef>
              <a:spcAft>
                <a:spcPts val="0"/>
              </a:spcAft>
              <a:buClr>
                <a:schemeClr val="lt2"/>
              </a:buClr>
              <a:buSzPts val="2200"/>
              <a:buFont typeface="Arial"/>
              <a:buChar char="•"/>
              <a:defRPr sz="2200"/>
            </a:lvl2pPr>
            <a:lvl3pPr indent="-368300" lvl="2" marL="1371600" algn="l">
              <a:lnSpc>
                <a:spcPct val="152681"/>
              </a:lnSpc>
              <a:spcBef>
                <a:spcPts val="500"/>
              </a:spcBef>
              <a:spcAft>
                <a:spcPts val="0"/>
              </a:spcAft>
              <a:buClr>
                <a:schemeClr val="lt2"/>
              </a:buClr>
              <a:buSzPts val="2200"/>
              <a:buFont typeface="Arial"/>
              <a:buChar char="•"/>
              <a:defRPr sz="2200"/>
            </a:lvl3pPr>
            <a:lvl4pPr indent="-368300" lvl="3" marL="1828800" algn="l">
              <a:lnSpc>
                <a:spcPct val="152681"/>
              </a:lnSpc>
              <a:spcBef>
                <a:spcPts val="500"/>
              </a:spcBef>
              <a:spcAft>
                <a:spcPts val="0"/>
              </a:spcAft>
              <a:buClr>
                <a:schemeClr val="lt2"/>
              </a:buClr>
              <a:buSzPts val="2200"/>
              <a:buFont typeface="Arial"/>
              <a:buChar char="•"/>
              <a:defRPr sz="2200"/>
            </a:lvl4pPr>
            <a:lvl5pPr indent="-368300" lvl="4" marL="2286000" algn="l">
              <a:lnSpc>
                <a:spcPct val="152681"/>
              </a:lnSpc>
              <a:spcBef>
                <a:spcPts val="500"/>
              </a:spcBef>
              <a:spcAft>
                <a:spcPts val="0"/>
              </a:spcAft>
              <a:buClr>
                <a:schemeClr val="lt2"/>
              </a:buClr>
              <a:buSzPts val="2200"/>
              <a:buFont typeface="Arial"/>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8" name="Google Shape;1078;p136"/>
          <p:cNvSpPr/>
          <p:nvPr/>
        </p:nvSpPr>
        <p:spPr>
          <a:xfrm>
            <a:off x="0" y="-1219201"/>
            <a:ext cx="7124566" cy="905163"/>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highlight a key message with cascading supporting points. Large image flush left.</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titles 1">
  <p:cSld name="image titles 1">
    <p:spTree>
      <p:nvGrpSpPr>
        <p:cNvPr id="1079" name="Shape 1079"/>
        <p:cNvGrpSpPr/>
        <p:nvPr/>
      </p:nvGrpSpPr>
      <p:grpSpPr>
        <a:xfrm>
          <a:off x="0" y="0"/>
          <a:ext cx="0" cy="0"/>
          <a:chOff x="0" y="0"/>
          <a:chExt cx="0" cy="0"/>
        </a:xfrm>
      </p:grpSpPr>
      <p:sp>
        <p:nvSpPr>
          <p:cNvPr id="1080" name="Google Shape;1080;p137"/>
          <p:cNvSpPr txBox="1"/>
          <p:nvPr>
            <p:ph type="title"/>
          </p:nvPr>
        </p:nvSpPr>
        <p:spPr>
          <a:xfrm>
            <a:off x="6192032" y="2172849"/>
            <a:ext cx="4359265" cy="1292517"/>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rgbClr val="915907"/>
              </a:buClr>
              <a:buSzPts val="4399"/>
              <a:buFont typeface="Century Gothic"/>
              <a:buNone/>
              <a:defRPr sz="43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1" name="Google Shape;1081;p137"/>
          <p:cNvSpPr txBox="1"/>
          <p:nvPr>
            <p:ph idx="1" type="body"/>
          </p:nvPr>
        </p:nvSpPr>
        <p:spPr>
          <a:xfrm>
            <a:off x="6192032" y="3490251"/>
            <a:ext cx="4374420" cy="1310350"/>
          </a:xfrm>
          <a:prstGeom prst="rect">
            <a:avLst/>
          </a:prstGeom>
          <a:noFill/>
          <a:ln>
            <a:noFill/>
          </a:ln>
        </p:spPr>
        <p:txBody>
          <a:bodyPr anchorCtr="0" anchor="t" bIns="45700" lIns="0" spcFirstLastPara="1" rIns="0" wrap="square" tIns="45700">
            <a:normAutofit/>
          </a:bodyPr>
          <a:lstStyle>
            <a:lvl1pPr indent="-228600" lvl="0" marL="457200" algn="l">
              <a:lnSpc>
                <a:spcPct val="119958"/>
              </a:lnSpc>
              <a:spcBef>
                <a:spcPts val="1000"/>
              </a:spcBef>
              <a:spcAft>
                <a:spcPts val="0"/>
              </a:spcAft>
              <a:buClr>
                <a:srgbClr val="56687A"/>
              </a:buClr>
              <a:buSzPts val="2400"/>
              <a:buFont typeface="Century Gothic"/>
              <a:buNone/>
              <a:defRPr sz="2400"/>
            </a:lvl1pPr>
            <a:lvl2pPr indent="-228600" lvl="1" marL="914400" algn="l">
              <a:lnSpc>
                <a:spcPct val="90000"/>
              </a:lnSpc>
              <a:spcBef>
                <a:spcPts val="500"/>
              </a:spcBef>
              <a:spcAft>
                <a:spcPts val="0"/>
              </a:spcAft>
              <a:buClr>
                <a:srgbClr val="56687A"/>
              </a:buClr>
              <a:buSzPts val="2400"/>
              <a:buFont typeface="Century Gothic"/>
              <a:buNone/>
              <a:defRPr sz="2400"/>
            </a:lvl2pPr>
            <a:lvl3pPr indent="-228600" lvl="2" marL="1371600" algn="l">
              <a:lnSpc>
                <a:spcPct val="90000"/>
              </a:lnSpc>
              <a:spcBef>
                <a:spcPts val="500"/>
              </a:spcBef>
              <a:spcAft>
                <a:spcPts val="0"/>
              </a:spcAft>
              <a:buClr>
                <a:srgbClr val="56687A"/>
              </a:buClr>
              <a:buSzPts val="2400"/>
              <a:buFont typeface="Century Gothic"/>
              <a:buNone/>
              <a:defRPr sz="2400"/>
            </a:lvl3pPr>
            <a:lvl4pPr indent="-228600" lvl="3" marL="1828800" algn="l">
              <a:lnSpc>
                <a:spcPct val="90000"/>
              </a:lnSpc>
              <a:spcBef>
                <a:spcPts val="500"/>
              </a:spcBef>
              <a:spcAft>
                <a:spcPts val="0"/>
              </a:spcAft>
              <a:buClr>
                <a:srgbClr val="56687A"/>
              </a:buClr>
              <a:buSzPts val="2400"/>
              <a:buFont typeface="Century Gothic"/>
              <a:buNone/>
              <a:defRPr sz="2400"/>
            </a:lvl4pPr>
            <a:lvl5pPr indent="-228600" lvl="4" marL="2286000" algn="l">
              <a:lnSpc>
                <a:spcPct val="90000"/>
              </a:lnSpc>
              <a:spcBef>
                <a:spcPts val="500"/>
              </a:spcBef>
              <a:spcAft>
                <a:spcPts val="0"/>
              </a:spcAft>
              <a:buClr>
                <a:srgbClr val="56687A"/>
              </a:buClr>
              <a:buSzPts val="2400"/>
              <a:buFont typeface="Century Gothic"/>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2" name="Google Shape;1082;p137"/>
          <p:cNvSpPr/>
          <p:nvPr>
            <p:ph idx="2" type="pic"/>
          </p:nvPr>
        </p:nvSpPr>
        <p:spPr>
          <a:xfrm>
            <a:off x="0" y="0"/>
            <a:ext cx="4115057" cy="6858000"/>
          </a:xfrm>
          <a:prstGeom prst="rect">
            <a:avLst/>
          </a:prstGeom>
          <a:solidFill>
            <a:schemeClr val="lt1"/>
          </a:solidFill>
          <a:ln>
            <a:noFill/>
          </a:ln>
        </p:spPr>
      </p:sp>
      <p:sp>
        <p:nvSpPr>
          <p:cNvPr id="1083" name="Google Shape;1083;p137"/>
          <p:cNvSpPr/>
          <p:nvPr/>
        </p:nvSpPr>
        <p:spPr>
          <a:xfrm>
            <a:off x="0" y="-1066800"/>
            <a:ext cx="7353136" cy="867063"/>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highlight a key message with four supporting points. Medium portrait image flush left.</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title 2">
  <p:cSld name="image title 2">
    <p:spTree>
      <p:nvGrpSpPr>
        <p:cNvPr id="1084" name="Shape 1084"/>
        <p:cNvGrpSpPr/>
        <p:nvPr/>
      </p:nvGrpSpPr>
      <p:grpSpPr>
        <a:xfrm>
          <a:off x="0" y="0"/>
          <a:ext cx="0" cy="0"/>
          <a:chOff x="0" y="0"/>
          <a:chExt cx="0" cy="0"/>
        </a:xfrm>
      </p:grpSpPr>
      <p:sp>
        <p:nvSpPr>
          <p:cNvPr id="1085" name="Google Shape;1085;p138"/>
          <p:cNvSpPr txBox="1"/>
          <p:nvPr>
            <p:ph type="title"/>
          </p:nvPr>
        </p:nvSpPr>
        <p:spPr>
          <a:xfrm>
            <a:off x="1859371" y="2211860"/>
            <a:ext cx="4367624" cy="1354301"/>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rgbClr val="915907"/>
              </a:buClr>
              <a:buSzPts val="4799"/>
              <a:buFont typeface="Century Gothic"/>
              <a:buNone/>
              <a:defRPr sz="47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6" name="Google Shape;1086;p138"/>
          <p:cNvSpPr txBox="1"/>
          <p:nvPr>
            <p:ph idx="1" type="body"/>
          </p:nvPr>
        </p:nvSpPr>
        <p:spPr>
          <a:xfrm>
            <a:off x="1859371" y="3558388"/>
            <a:ext cx="4374420" cy="1310350"/>
          </a:xfrm>
          <a:prstGeom prst="rect">
            <a:avLst/>
          </a:prstGeom>
          <a:noFill/>
          <a:ln>
            <a:noFill/>
          </a:ln>
        </p:spPr>
        <p:txBody>
          <a:bodyPr anchorCtr="0" anchor="t" bIns="45700" lIns="0" spcFirstLastPara="1" rIns="0" wrap="square" tIns="45700">
            <a:normAutofit/>
          </a:bodyPr>
          <a:lstStyle>
            <a:lvl1pPr indent="-228600" lvl="0" marL="457200" algn="l">
              <a:lnSpc>
                <a:spcPct val="119958"/>
              </a:lnSpc>
              <a:spcBef>
                <a:spcPts val="1000"/>
              </a:spcBef>
              <a:spcAft>
                <a:spcPts val="0"/>
              </a:spcAft>
              <a:buClr>
                <a:srgbClr val="56687A"/>
              </a:buClr>
              <a:buSzPts val="2400"/>
              <a:buFont typeface="Century Gothic"/>
              <a:buNone/>
              <a:defRPr sz="2400"/>
            </a:lvl1pPr>
            <a:lvl2pPr indent="-228600" lvl="1" marL="914400" algn="l">
              <a:lnSpc>
                <a:spcPct val="90000"/>
              </a:lnSpc>
              <a:spcBef>
                <a:spcPts val="500"/>
              </a:spcBef>
              <a:spcAft>
                <a:spcPts val="0"/>
              </a:spcAft>
              <a:buClr>
                <a:srgbClr val="56687A"/>
              </a:buClr>
              <a:buSzPts val="2400"/>
              <a:buFont typeface="Century Gothic"/>
              <a:buNone/>
              <a:defRPr sz="2400"/>
            </a:lvl2pPr>
            <a:lvl3pPr indent="-228600" lvl="2" marL="1371600" algn="l">
              <a:lnSpc>
                <a:spcPct val="90000"/>
              </a:lnSpc>
              <a:spcBef>
                <a:spcPts val="500"/>
              </a:spcBef>
              <a:spcAft>
                <a:spcPts val="0"/>
              </a:spcAft>
              <a:buClr>
                <a:srgbClr val="56687A"/>
              </a:buClr>
              <a:buSzPts val="2400"/>
              <a:buFont typeface="Century Gothic"/>
              <a:buNone/>
              <a:defRPr sz="2400"/>
            </a:lvl3pPr>
            <a:lvl4pPr indent="-228600" lvl="3" marL="1828800" algn="l">
              <a:lnSpc>
                <a:spcPct val="90000"/>
              </a:lnSpc>
              <a:spcBef>
                <a:spcPts val="500"/>
              </a:spcBef>
              <a:spcAft>
                <a:spcPts val="0"/>
              </a:spcAft>
              <a:buClr>
                <a:srgbClr val="56687A"/>
              </a:buClr>
              <a:buSzPts val="2400"/>
              <a:buFont typeface="Century Gothic"/>
              <a:buNone/>
              <a:defRPr sz="2400"/>
            </a:lvl4pPr>
            <a:lvl5pPr indent="-228600" lvl="4" marL="2286000" algn="l">
              <a:lnSpc>
                <a:spcPct val="90000"/>
              </a:lnSpc>
              <a:spcBef>
                <a:spcPts val="500"/>
              </a:spcBef>
              <a:spcAft>
                <a:spcPts val="0"/>
              </a:spcAft>
              <a:buClr>
                <a:srgbClr val="56687A"/>
              </a:buClr>
              <a:buSzPts val="2400"/>
              <a:buFont typeface="Century Gothic"/>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7" name="Google Shape;1087;p138"/>
          <p:cNvSpPr/>
          <p:nvPr>
            <p:ph idx="2" type="pic"/>
          </p:nvPr>
        </p:nvSpPr>
        <p:spPr>
          <a:xfrm>
            <a:off x="8076942" y="0"/>
            <a:ext cx="4115057" cy="6858000"/>
          </a:xfrm>
          <a:prstGeom prst="rect">
            <a:avLst/>
          </a:prstGeom>
          <a:solidFill>
            <a:schemeClr val="lt1"/>
          </a:solidFill>
          <a:ln>
            <a:noFill/>
          </a:ln>
        </p:spPr>
      </p:sp>
      <p:sp>
        <p:nvSpPr>
          <p:cNvPr id="1088" name="Google Shape;1088;p138"/>
          <p:cNvSpPr/>
          <p:nvPr/>
        </p:nvSpPr>
        <p:spPr>
          <a:xfrm>
            <a:off x="0" y="-1028700"/>
            <a:ext cx="7467421" cy="867063"/>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highlight a key message with four supporting points. Medium portrait image flush right.</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title 1">
  <p:cSld name="large image title 1">
    <p:spTree>
      <p:nvGrpSpPr>
        <p:cNvPr id="1089" name="Shape 1089"/>
        <p:cNvGrpSpPr/>
        <p:nvPr/>
      </p:nvGrpSpPr>
      <p:grpSpPr>
        <a:xfrm>
          <a:off x="0" y="0"/>
          <a:ext cx="0" cy="0"/>
          <a:chOff x="0" y="0"/>
          <a:chExt cx="0" cy="0"/>
        </a:xfrm>
      </p:grpSpPr>
      <p:sp>
        <p:nvSpPr>
          <p:cNvPr id="1090" name="Google Shape;1090;p139"/>
          <p:cNvSpPr txBox="1"/>
          <p:nvPr>
            <p:ph type="title"/>
          </p:nvPr>
        </p:nvSpPr>
        <p:spPr>
          <a:xfrm>
            <a:off x="8076942" y="1624320"/>
            <a:ext cx="3465855" cy="1461780"/>
          </a:xfrm>
          <a:prstGeom prst="rect">
            <a:avLst/>
          </a:prstGeom>
          <a:noFill/>
          <a:ln>
            <a:noFill/>
          </a:ln>
        </p:spPr>
        <p:txBody>
          <a:bodyPr anchorCtr="0" anchor="b" bIns="0" lIns="0" spcFirstLastPara="1" rIns="0" wrap="square" tIns="45700">
            <a:noAutofit/>
          </a:bodyPr>
          <a:lstStyle>
            <a:lvl1pPr lvl="0" algn="l">
              <a:lnSpc>
                <a:spcPct val="80000"/>
              </a:lnSpc>
              <a:spcBef>
                <a:spcPts val="0"/>
              </a:spcBef>
              <a:spcAft>
                <a:spcPts val="0"/>
              </a:spcAft>
              <a:buClr>
                <a:srgbClr val="915907"/>
              </a:buClr>
              <a:buSzPts val="3299"/>
              <a:buFont typeface="Century Gothic"/>
              <a:buNone/>
              <a:defRPr sz="32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1" name="Google Shape;1091;p139"/>
          <p:cNvSpPr txBox="1"/>
          <p:nvPr>
            <p:ph idx="1" type="body"/>
          </p:nvPr>
        </p:nvSpPr>
        <p:spPr>
          <a:xfrm>
            <a:off x="8103132" y="3266727"/>
            <a:ext cx="3288079" cy="2007401"/>
          </a:xfrm>
          <a:prstGeom prst="rect">
            <a:avLst/>
          </a:prstGeom>
          <a:noFill/>
          <a:ln>
            <a:noFill/>
          </a:ln>
        </p:spPr>
        <p:txBody>
          <a:bodyPr anchorCtr="0" anchor="t" bIns="45700" lIns="0" spcFirstLastPara="1" rIns="0" wrap="square" tIns="45700">
            <a:noAutofit/>
          </a:bodyPr>
          <a:lstStyle>
            <a:lvl1pPr indent="-228600" lvl="0" marL="457200" algn="l">
              <a:lnSpc>
                <a:spcPct val="130863"/>
              </a:lnSpc>
              <a:spcBef>
                <a:spcPts val="1000"/>
              </a:spcBef>
              <a:spcAft>
                <a:spcPts val="0"/>
              </a:spcAft>
              <a:buClr>
                <a:schemeClr val="accent6"/>
              </a:buClr>
              <a:buSzPts val="2200"/>
              <a:buNone/>
              <a:defRPr sz="2200">
                <a:solidFill>
                  <a:schemeClr val="accent6"/>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2" name="Google Shape;1092;p139"/>
          <p:cNvSpPr/>
          <p:nvPr>
            <p:ph idx="2" type="pic"/>
          </p:nvPr>
        </p:nvSpPr>
        <p:spPr>
          <a:xfrm>
            <a:off x="0" y="0"/>
            <a:ext cx="7753134" cy="6858000"/>
          </a:xfrm>
          <a:prstGeom prst="rect">
            <a:avLst/>
          </a:prstGeom>
          <a:solidFill>
            <a:schemeClr val="lt1"/>
          </a:solidFill>
          <a:ln>
            <a:noFill/>
          </a:ln>
        </p:spPr>
      </p:sp>
      <p:sp>
        <p:nvSpPr>
          <p:cNvPr id="1093" name="Google Shape;1093;p139"/>
          <p:cNvSpPr/>
          <p:nvPr/>
        </p:nvSpPr>
        <p:spPr>
          <a:xfrm>
            <a:off x="0" y="-1028700"/>
            <a:ext cx="6895996" cy="828963"/>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highlight a key message with short description. Large landscape image flush left.</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title 2">
  <p:cSld name="large image title 2">
    <p:bg>
      <p:bgPr>
        <a:solidFill>
          <a:srgbClr val="FDFAF5"/>
        </a:solidFill>
      </p:bgPr>
    </p:bg>
    <p:spTree>
      <p:nvGrpSpPr>
        <p:cNvPr id="1094" name="Shape 1094"/>
        <p:cNvGrpSpPr/>
        <p:nvPr/>
      </p:nvGrpSpPr>
      <p:grpSpPr>
        <a:xfrm>
          <a:off x="0" y="0"/>
          <a:ext cx="0" cy="0"/>
          <a:chOff x="0" y="0"/>
          <a:chExt cx="0" cy="0"/>
        </a:xfrm>
      </p:grpSpPr>
      <p:sp>
        <p:nvSpPr>
          <p:cNvPr id="1095" name="Google Shape;1095;p140"/>
          <p:cNvSpPr txBox="1"/>
          <p:nvPr>
            <p:ph type="title"/>
          </p:nvPr>
        </p:nvSpPr>
        <p:spPr>
          <a:xfrm>
            <a:off x="776300" y="1624320"/>
            <a:ext cx="3452249" cy="1461780"/>
          </a:xfrm>
          <a:prstGeom prst="rect">
            <a:avLst/>
          </a:prstGeom>
          <a:noFill/>
          <a:ln>
            <a:noFill/>
          </a:ln>
        </p:spPr>
        <p:txBody>
          <a:bodyPr anchorCtr="0" anchor="b" bIns="0" lIns="0" spcFirstLastPara="1" rIns="0" wrap="square" tIns="45700">
            <a:noAutofit/>
          </a:bodyPr>
          <a:lstStyle>
            <a:lvl1pPr lvl="0" algn="l">
              <a:lnSpc>
                <a:spcPct val="90000"/>
              </a:lnSpc>
              <a:spcBef>
                <a:spcPts val="0"/>
              </a:spcBef>
              <a:spcAft>
                <a:spcPts val="0"/>
              </a:spcAft>
              <a:buClr>
                <a:srgbClr val="915907"/>
              </a:buClr>
              <a:buSzPts val="3299"/>
              <a:buFont typeface="Century Gothic"/>
              <a:buNone/>
              <a:defRPr sz="32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6" name="Google Shape;1096;p140"/>
          <p:cNvSpPr txBox="1"/>
          <p:nvPr>
            <p:ph idx="1" type="body"/>
          </p:nvPr>
        </p:nvSpPr>
        <p:spPr>
          <a:xfrm>
            <a:off x="786674" y="3266727"/>
            <a:ext cx="3288079" cy="2007401"/>
          </a:xfrm>
          <a:prstGeom prst="rect">
            <a:avLst/>
          </a:prstGeom>
          <a:noFill/>
          <a:ln>
            <a:noFill/>
          </a:ln>
        </p:spPr>
        <p:txBody>
          <a:bodyPr anchorCtr="0" anchor="t" bIns="45700" lIns="0" spcFirstLastPara="1" rIns="0" wrap="square" tIns="45700">
            <a:noAutofit/>
          </a:bodyPr>
          <a:lstStyle>
            <a:lvl1pPr indent="-228600" lvl="0" marL="457200" algn="l">
              <a:lnSpc>
                <a:spcPct val="130863"/>
              </a:lnSpc>
              <a:spcBef>
                <a:spcPts val="1000"/>
              </a:spcBef>
              <a:spcAft>
                <a:spcPts val="0"/>
              </a:spcAft>
              <a:buClr>
                <a:schemeClr val="accent6"/>
              </a:buClr>
              <a:buSzPts val="2200"/>
              <a:buNone/>
              <a:defRPr sz="2200">
                <a:solidFill>
                  <a:schemeClr val="accent6"/>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7" name="Google Shape;1097;p140"/>
          <p:cNvSpPr/>
          <p:nvPr>
            <p:ph idx="2" type="pic"/>
          </p:nvPr>
        </p:nvSpPr>
        <p:spPr>
          <a:xfrm>
            <a:off x="4419819" y="0"/>
            <a:ext cx="7772181" cy="6858000"/>
          </a:xfrm>
          <a:prstGeom prst="rect">
            <a:avLst/>
          </a:prstGeom>
          <a:solidFill>
            <a:schemeClr val="lt1"/>
          </a:solidFill>
          <a:ln>
            <a:noFill/>
          </a:ln>
        </p:spPr>
      </p:sp>
      <p:sp>
        <p:nvSpPr>
          <p:cNvPr id="1098" name="Google Shape;1098;p140"/>
          <p:cNvSpPr/>
          <p:nvPr/>
        </p:nvSpPr>
        <p:spPr>
          <a:xfrm>
            <a:off x="0" y="-1181101"/>
            <a:ext cx="7162661" cy="867063"/>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highlight a key message with short description. Large landscape image flush right.</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cription image 1">
  <p:cSld name="title description image 1">
    <p:spTree>
      <p:nvGrpSpPr>
        <p:cNvPr id="1099" name="Shape 1099"/>
        <p:cNvGrpSpPr/>
        <p:nvPr/>
      </p:nvGrpSpPr>
      <p:grpSpPr>
        <a:xfrm>
          <a:off x="0" y="0"/>
          <a:ext cx="0" cy="0"/>
          <a:chOff x="0" y="0"/>
          <a:chExt cx="0" cy="0"/>
        </a:xfrm>
      </p:grpSpPr>
      <p:sp>
        <p:nvSpPr>
          <p:cNvPr id="1100" name="Google Shape;1100;p141"/>
          <p:cNvSpPr txBox="1"/>
          <p:nvPr>
            <p:ph type="title"/>
          </p:nvPr>
        </p:nvSpPr>
        <p:spPr>
          <a:xfrm>
            <a:off x="723913" y="1470222"/>
            <a:ext cx="3372098" cy="96700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1" name="Google Shape;1101;p141"/>
          <p:cNvSpPr txBox="1"/>
          <p:nvPr>
            <p:ph idx="1" type="body"/>
          </p:nvPr>
        </p:nvSpPr>
        <p:spPr>
          <a:xfrm>
            <a:off x="720755" y="2693218"/>
            <a:ext cx="3372098" cy="2668092"/>
          </a:xfrm>
          <a:prstGeom prst="rect">
            <a:avLst/>
          </a:prstGeom>
          <a:noFill/>
          <a:ln>
            <a:noFill/>
          </a:ln>
        </p:spPr>
        <p:txBody>
          <a:bodyPr anchorCtr="0" anchor="t" bIns="45700" lIns="109725" spcFirstLastPara="1" rIns="0" wrap="square" tIns="45700">
            <a:normAutofit/>
          </a:bodyPr>
          <a:lstStyle>
            <a:lvl1pPr indent="-228600" lvl="0" marL="457200" algn="l">
              <a:lnSpc>
                <a:spcPct val="119954"/>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2" name="Google Shape;1102;p141"/>
          <p:cNvSpPr/>
          <p:nvPr>
            <p:ph idx="2" type="pic"/>
          </p:nvPr>
        </p:nvSpPr>
        <p:spPr>
          <a:xfrm>
            <a:off x="4419818" y="1454889"/>
            <a:ext cx="7772182" cy="3948223"/>
          </a:xfrm>
          <a:prstGeom prst="rect">
            <a:avLst/>
          </a:prstGeom>
          <a:solidFill>
            <a:schemeClr val="lt1"/>
          </a:solidFill>
          <a:ln>
            <a:noFill/>
          </a:ln>
        </p:spPr>
      </p:sp>
      <p:sp>
        <p:nvSpPr>
          <p:cNvPr id="1103" name="Google Shape;1103;p141"/>
          <p:cNvSpPr/>
          <p:nvPr/>
        </p:nvSpPr>
        <p:spPr>
          <a:xfrm>
            <a:off x="0" y="-990600"/>
            <a:ext cx="6286475" cy="790863"/>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highlight a key message with short description. Image right.</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cription image 2">
  <p:cSld name="title description image 2">
    <p:spTree>
      <p:nvGrpSpPr>
        <p:cNvPr id="1104" name="Shape 1104"/>
        <p:cNvGrpSpPr/>
        <p:nvPr/>
      </p:nvGrpSpPr>
      <p:grpSpPr>
        <a:xfrm>
          <a:off x="0" y="0"/>
          <a:ext cx="0" cy="0"/>
          <a:chOff x="0" y="0"/>
          <a:chExt cx="0" cy="0"/>
        </a:xfrm>
      </p:grpSpPr>
      <p:sp>
        <p:nvSpPr>
          <p:cNvPr id="1105" name="Google Shape;1105;p142"/>
          <p:cNvSpPr/>
          <p:nvPr>
            <p:ph idx="2" type="pic"/>
          </p:nvPr>
        </p:nvSpPr>
        <p:spPr>
          <a:xfrm>
            <a:off x="0" y="1454889"/>
            <a:ext cx="7772182" cy="3948223"/>
          </a:xfrm>
          <a:prstGeom prst="rect">
            <a:avLst/>
          </a:prstGeom>
          <a:solidFill>
            <a:schemeClr val="lt1"/>
          </a:solidFill>
          <a:ln>
            <a:noFill/>
          </a:ln>
        </p:spPr>
      </p:sp>
      <p:sp>
        <p:nvSpPr>
          <p:cNvPr id="1106" name="Google Shape;1106;p142"/>
          <p:cNvSpPr txBox="1"/>
          <p:nvPr>
            <p:ph type="title"/>
          </p:nvPr>
        </p:nvSpPr>
        <p:spPr>
          <a:xfrm>
            <a:off x="8080101" y="1470222"/>
            <a:ext cx="3372098" cy="96700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7" name="Google Shape;1107;p142"/>
          <p:cNvSpPr txBox="1"/>
          <p:nvPr>
            <p:ph idx="1" type="body"/>
          </p:nvPr>
        </p:nvSpPr>
        <p:spPr>
          <a:xfrm>
            <a:off x="8076943" y="2693218"/>
            <a:ext cx="3372098" cy="2668092"/>
          </a:xfrm>
          <a:prstGeom prst="rect">
            <a:avLst/>
          </a:prstGeom>
          <a:noFill/>
          <a:ln>
            <a:noFill/>
          </a:ln>
        </p:spPr>
        <p:txBody>
          <a:bodyPr anchorCtr="0" anchor="t" bIns="45700" lIns="109725" spcFirstLastPara="1" rIns="0" wrap="square" tIns="45700">
            <a:normAutofit/>
          </a:bodyPr>
          <a:lstStyle>
            <a:lvl1pPr indent="-228600" lvl="0" marL="457200" algn="l">
              <a:lnSpc>
                <a:spcPct val="119954"/>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8" name="Google Shape;1108;p142"/>
          <p:cNvSpPr/>
          <p:nvPr/>
        </p:nvSpPr>
        <p:spPr>
          <a:xfrm>
            <a:off x="0" y="-1219201"/>
            <a:ext cx="6362665" cy="905163"/>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highlight a key message with short description. Image right.</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88" name="Shape 88"/>
        <p:cNvGrpSpPr/>
        <p:nvPr/>
      </p:nvGrpSpPr>
      <p:grpSpPr>
        <a:xfrm>
          <a:off x="0" y="0"/>
          <a:ext cx="0" cy="0"/>
          <a:chOff x="0" y="0"/>
          <a:chExt cx="0" cy="0"/>
        </a:xfrm>
      </p:grpSpPr>
      <p:sp>
        <p:nvSpPr>
          <p:cNvPr id="89" name="Google Shape;89;p35"/>
          <p:cNvSpPr txBox="1"/>
          <p:nvPr>
            <p:ph idx="1" type="body"/>
          </p:nvPr>
        </p:nvSpPr>
        <p:spPr>
          <a:xfrm>
            <a:off x="4897367" y="2526152"/>
            <a:ext cx="7294634" cy="684212"/>
          </a:xfrm>
          <a:prstGeom prst="rect">
            <a:avLst/>
          </a:prstGeom>
          <a:noFill/>
          <a:ln>
            <a:noFill/>
          </a:ln>
        </p:spPr>
        <p:txBody>
          <a:bodyPr anchorCtr="0" anchor="t" bIns="45700" lIns="0" spcFirstLastPara="1" rIns="0" wrap="square" tIns="45700">
            <a:normAutofit/>
          </a:bodyPr>
          <a:lstStyle>
            <a:lvl1pPr indent="-228600" lvl="0" marL="457200" algn="ctr">
              <a:lnSpc>
                <a:spcPct val="90000"/>
              </a:lnSpc>
              <a:spcBef>
                <a:spcPts val="1000"/>
              </a:spcBef>
              <a:spcAft>
                <a:spcPts val="0"/>
              </a:spcAft>
              <a:buClr>
                <a:srgbClr val="0A66C2"/>
              </a:buClr>
              <a:buSzPts val="4200"/>
              <a:buNone/>
              <a:defRPr b="1" i="0" sz="4200">
                <a:solidFill>
                  <a:srgbClr val="0A66C2"/>
                </a:solidFill>
                <a:latin typeface="Arial"/>
                <a:ea typeface="Arial"/>
                <a:cs typeface="Arial"/>
                <a:sym typeface="Aria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35"/>
          <p:cNvSpPr/>
          <p:nvPr/>
        </p:nvSpPr>
        <p:spPr>
          <a:xfrm>
            <a:off x="1" y="0"/>
            <a:ext cx="4897366" cy="6858000"/>
          </a:xfrm>
          <a:prstGeom prst="rect">
            <a:avLst/>
          </a:prstGeom>
          <a:solidFill>
            <a:srgbClr val="E7A33E"/>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p:txBody>
      </p:sp>
      <p:sp>
        <p:nvSpPr>
          <p:cNvPr id="91" name="Google Shape;91;p35"/>
          <p:cNvSpPr txBox="1"/>
          <p:nvPr>
            <p:ph idx="2" type="body"/>
          </p:nvPr>
        </p:nvSpPr>
        <p:spPr>
          <a:xfrm>
            <a:off x="4897364" y="3743768"/>
            <a:ext cx="7294636" cy="461722"/>
          </a:xfrm>
          <a:prstGeom prst="rect">
            <a:avLst/>
          </a:prstGeom>
          <a:noFill/>
          <a:ln>
            <a:noFill/>
          </a:ln>
        </p:spPr>
        <p:txBody>
          <a:bodyPr anchorCtr="0" anchor="t" bIns="45700" lIns="0" spcFirstLastPara="1" rIns="0" wrap="square" tIns="45700">
            <a:normAutofit/>
          </a:bodyPr>
          <a:lstStyle>
            <a:lvl1pPr indent="-228600" lvl="0" marL="457200" algn="ctr">
              <a:lnSpc>
                <a:spcPct val="90000"/>
              </a:lnSpc>
              <a:spcBef>
                <a:spcPts val="1000"/>
              </a:spcBef>
              <a:spcAft>
                <a:spcPts val="0"/>
              </a:spcAft>
              <a:buClr>
                <a:srgbClr val="B24020"/>
              </a:buClr>
              <a:buSzPts val="2800"/>
              <a:buNone/>
              <a:defRPr b="0" i="0" sz="2800">
                <a:solidFill>
                  <a:srgbClr val="B24020"/>
                </a:solidFill>
                <a:latin typeface="Arial"/>
                <a:ea typeface="Arial"/>
                <a:cs typeface="Arial"/>
                <a:sym typeface="Aria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5"/>
          <p:cNvSpPr txBox="1"/>
          <p:nvPr>
            <p:ph idx="3" type="body"/>
          </p:nvPr>
        </p:nvSpPr>
        <p:spPr>
          <a:xfrm>
            <a:off x="4897365" y="5300884"/>
            <a:ext cx="7294635" cy="461722"/>
          </a:xfrm>
          <a:prstGeom prst="rect">
            <a:avLst/>
          </a:prstGeom>
          <a:noFill/>
          <a:ln>
            <a:noFill/>
          </a:ln>
        </p:spPr>
        <p:txBody>
          <a:bodyPr anchorCtr="0" anchor="t" bIns="45700" lIns="0" spcFirstLastPara="1" rIns="0" wrap="square" tIns="45700">
            <a:normAutofit/>
          </a:bodyPr>
          <a:lstStyle>
            <a:lvl1pPr indent="-228600" lvl="0" marL="457200" algn="ctr">
              <a:lnSpc>
                <a:spcPct val="90000"/>
              </a:lnSpc>
              <a:spcBef>
                <a:spcPts val="1000"/>
              </a:spcBef>
              <a:spcAft>
                <a:spcPts val="0"/>
              </a:spcAft>
              <a:buClr>
                <a:srgbClr val="B24020"/>
              </a:buClr>
              <a:buSzPts val="2000"/>
              <a:buNone/>
              <a:defRPr b="0" i="0" sz="2000">
                <a:solidFill>
                  <a:srgbClr val="B24020"/>
                </a:solidFill>
                <a:latin typeface="Arial"/>
                <a:ea typeface="Arial"/>
                <a:cs typeface="Arial"/>
                <a:sym typeface="Aria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3" name="Google Shape;93;p35"/>
          <p:cNvPicPr preferRelativeResize="0"/>
          <p:nvPr/>
        </p:nvPicPr>
        <p:blipFill rotWithShape="1">
          <a:blip r:embed="rId2">
            <a:alphaModFix/>
          </a:blip>
          <a:srcRect b="0" l="0" r="0" t="0"/>
          <a:stretch/>
        </p:blipFill>
        <p:spPr>
          <a:xfrm>
            <a:off x="8373189" y="4588087"/>
            <a:ext cx="342989" cy="330200"/>
          </a:xfrm>
          <a:prstGeom prst="rect">
            <a:avLst/>
          </a:prstGeom>
          <a:noFill/>
          <a:ln>
            <a:noFill/>
          </a:ln>
        </p:spPr>
      </p:pic>
      <p:pic>
        <p:nvPicPr>
          <p:cNvPr id="94" name="Google Shape;94;p35"/>
          <p:cNvPicPr preferRelativeResize="0"/>
          <p:nvPr/>
        </p:nvPicPr>
        <p:blipFill rotWithShape="1">
          <a:blip r:embed="rId3">
            <a:alphaModFix/>
          </a:blip>
          <a:srcRect b="0" l="0" r="0" t="0"/>
          <a:stretch/>
        </p:blipFill>
        <p:spPr>
          <a:xfrm>
            <a:off x="518084" y="1103756"/>
            <a:ext cx="3861197" cy="4658851"/>
          </a:xfrm>
          <a:prstGeom prst="rect">
            <a:avLst/>
          </a:prstGeom>
          <a:noFill/>
          <a:ln>
            <a:noFill/>
          </a:ln>
        </p:spPr>
      </p:pic>
      <p:sp>
        <p:nvSpPr>
          <p:cNvPr id="95" name="Google Shape;95;p35"/>
          <p:cNvSpPr/>
          <p:nvPr>
            <p:ph idx="4" type="pic"/>
          </p:nvPr>
        </p:nvSpPr>
        <p:spPr>
          <a:xfrm>
            <a:off x="7508568" y="625475"/>
            <a:ext cx="2072227" cy="1435100"/>
          </a:xfrm>
          <a:prstGeom prst="rect">
            <a:avLst/>
          </a:prstGeom>
          <a:noFill/>
          <a:ln>
            <a:noFill/>
          </a:ln>
        </p:spPr>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cription image collage ">
  <p:cSld name="title description image collage ">
    <p:spTree>
      <p:nvGrpSpPr>
        <p:cNvPr id="1109" name="Shape 1109"/>
        <p:cNvGrpSpPr/>
        <p:nvPr/>
      </p:nvGrpSpPr>
      <p:grpSpPr>
        <a:xfrm>
          <a:off x="0" y="0"/>
          <a:ext cx="0" cy="0"/>
          <a:chOff x="0" y="0"/>
          <a:chExt cx="0" cy="0"/>
        </a:xfrm>
      </p:grpSpPr>
      <p:sp>
        <p:nvSpPr>
          <p:cNvPr id="1110" name="Google Shape;1110;p143"/>
          <p:cNvSpPr txBox="1"/>
          <p:nvPr>
            <p:ph type="title"/>
          </p:nvPr>
        </p:nvSpPr>
        <p:spPr>
          <a:xfrm>
            <a:off x="723913" y="1470222"/>
            <a:ext cx="3372098" cy="96700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1" name="Google Shape;1111;p143"/>
          <p:cNvSpPr txBox="1"/>
          <p:nvPr>
            <p:ph idx="1" type="body"/>
          </p:nvPr>
        </p:nvSpPr>
        <p:spPr>
          <a:xfrm>
            <a:off x="720755" y="2693218"/>
            <a:ext cx="3372098" cy="2904831"/>
          </a:xfrm>
          <a:prstGeom prst="rect">
            <a:avLst/>
          </a:prstGeom>
          <a:noFill/>
          <a:ln>
            <a:noFill/>
          </a:ln>
        </p:spPr>
        <p:txBody>
          <a:bodyPr anchorCtr="0" anchor="t" bIns="45700" lIns="109725" spcFirstLastPara="1" rIns="0" wrap="square" tIns="45700">
            <a:normAutofit/>
          </a:bodyPr>
          <a:lstStyle>
            <a:lvl1pPr indent="-228600" lvl="0" marL="457200" algn="l">
              <a:lnSpc>
                <a:spcPct val="119954"/>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2" name="Google Shape;1112;p143"/>
          <p:cNvSpPr/>
          <p:nvPr>
            <p:ph idx="2" type="pic"/>
          </p:nvPr>
        </p:nvSpPr>
        <p:spPr>
          <a:xfrm>
            <a:off x="4419818" y="762001"/>
            <a:ext cx="3657124" cy="5334000"/>
          </a:xfrm>
          <a:prstGeom prst="rect">
            <a:avLst/>
          </a:prstGeom>
          <a:solidFill>
            <a:schemeClr val="lt1"/>
          </a:solidFill>
          <a:ln>
            <a:noFill/>
          </a:ln>
        </p:spPr>
      </p:sp>
      <p:sp>
        <p:nvSpPr>
          <p:cNvPr id="1113" name="Google Shape;1113;p143"/>
          <p:cNvSpPr/>
          <p:nvPr>
            <p:ph idx="3" type="pic"/>
          </p:nvPr>
        </p:nvSpPr>
        <p:spPr>
          <a:xfrm>
            <a:off x="8249791" y="762000"/>
            <a:ext cx="3141419" cy="1560449"/>
          </a:xfrm>
          <a:prstGeom prst="rect">
            <a:avLst/>
          </a:prstGeom>
          <a:solidFill>
            <a:schemeClr val="lt1"/>
          </a:solidFill>
          <a:ln>
            <a:noFill/>
          </a:ln>
        </p:spPr>
      </p:sp>
      <p:sp>
        <p:nvSpPr>
          <p:cNvPr id="1114" name="Google Shape;1114;p143"/>
          <p:cNvSpPr/>
          <p:nvPr>
            <p:ph idx="4" type="pic"/>
          </p:nvPr>
        </p:nvSpPr>
        <p:spPr>
          <a:xfrm>
            <a:off x="8249791" y="2482948"/>
            <a:ext cx="3141420" cy="3613053"/>
          </a:xfrm>
          <a:prstGeom prst="rect">
            <a:avLst/>
          </a:prstGeom>
          <a:solidFill>
            <a:schemeClr val="lt1"/>
          </a:solidFill>
          <a:ln>
            <a:noFill/>
          </a:ln>
        </p:spPr>
      </p:sp>
      <p:sp>
        <p:nvSpPr>
          <p:cNvPr id="1115" name="Google Shape;1115;p143"/>
          <p:cNvSpPr/>
          <p:nvPr/>
        </p:nvSpPr>
        <p:spPr>
          <a:xfrm>
            <a:off x="0" y="-1219201"/>
            <a:ext cx="6362665" cy="905163"/>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highlight a key message with short description. Image right.</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image collage 1">
  <p:cSld name="titles image collage 1">
    <p:spTree>
      <p:nvGrpSpPr>
        <p:cNvPr id="1116" name="Shape 1116"/>
        <p:cNvGrpSpPr/>
        <p:nvPr/>
      </p:nvGrpSpPr>
      <p:grpSpPr>
        <a:xfrm>
          <a:off x="0" y="0"/>
          <a:ext cx="0" cy="0"/>
          <a:chOff x="0" y="0"/>
          <a:chExt cx="0" cy="0"/>
        </a:xfrm>
      </p:grpSpPr>
      <p:sp>
        <p:nvSpPr>
          <p:cNvPr id="1117" name="Google Shape;1117;p144"/>
          <p:cNvSpPr/>
          <p:nvPr/>
        </p:nvSpPr>
        <p:spPr>
          <a:xfrm>
            <a:off x="-1088221" y="1173833"/>
            <a:ext cx="4509747" cy="4510334"/>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118" name="Google Shape;1118;p144"/>
          <p:cNvSpPr txBox="1"/>
          <p:nvPr>
            <p:ph type="title"/>
          </p:nvPr>
        </p:nvSpPr>
        <p:spPr>
          <a:xfrm>
            <a:off x="711902" y="2372498"/>
            <a:ext cx="3777870" cy="1239252"/>
          </a:xfrm>
          <a:prstGeom prst="rect">
            <a:avLst/>
          </a:prstGeom>
          <a:noFill/>
          <a:ln>
            <a:noFill/>
          </a:ln>
        </p:spPr>
        <p:txBody>
          <a:bodyPr anchorCtr="0" anchor="b" bIns="45700" lIns="0" spcFirstLastPara="1" rIns="0" wrap="square" tIns="45700">
            <a:noAutofit/>
          </a:bodyPr>
          <a:lstStyle>
            <a:lvl1pPr lvl="0" algn="l">
              <a:lnSpc>
                <a:spcPct val="100000"/>
              </a:lnSpc>
              <a:spcBef>
                <a:spcPts val="0"/>
              </a:spcBef>
              <a:spcAft>
                <a:spcPts val="0"/>
              </a:spcAft>
              <a:buClr>
                <a:srgbClr val="915907"/>
              </a:buClr>
              <a:buSzPts val="4399"/>
              <a:buFont typeface="Century Gothic"/>
              <a:buNone/>
              <a:defRPr sz="43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9" name="Google Shape;1119;p144"/>
          <p:cNvSpPr txBox="1"/>
          <p:nvPr>
            <p:ph idx="1" type="body"/>
          </p:nvPr>
        </p:nvSpPr>
        <p:spPr>
          <a:xfrm>
            <a:off x="737298" y="3715040"/>
            <a:ext cx="3092798" cy="751197"/>
          </a:xfrm>
          <a:prstGeom prst="rect">
            <a:avLst/>
          </a:prstGeom>
          <a:noFill/>
          <a:ln>
            <a:noFill/>
          </a:ln>
        </p:spPr>
        <p:txBody>
          <a:bodyPr anchorCtr="0" anchor="t" bIns="45700" lIns="0" spcFirstLastPara="1" rIns="0" wrap="square" tIns="45700">
            <a:noAutofit/>
          </a:bodyPr>
          <a:lstStyle>
            <a:lvl1pPr indent="-228600" lvl="0" marL="457200" algn="l">
              <a:lnSpc>
                <a:spcPct val="147227"/>
              </a:lnSpc>
              <a:spcBef>
                <a:spcPts val="1000"/>
              </a:spcBef>
              <a:spcAft>
                <a:spcPts val="0"/>
              </a:spcAft>
              <a:buClr>
                <a:srgbClr val="5B696B"/>
              </a:buClr>
              <a:buSzPts val="2200"/>
              <a:buFont typeface="Century Gothic"/>
              <a:buNone/>
              <a:defRPr sz="2200">
                <a:solidFill>
                  <a:srgbClr val="5B696B"/>
                </a:solidFill>
              </a:defRPr>
            </a:lvl1pPr>
            <a:lvl2pPr indent="-228600" lvl="1" marL="914400" algn="l">
              <a:lnSpc>
                <a:spcPct val="90000"/>
              </a:lnSpc>
              <a:spcBef>
                <a:spcPts val="500"/>
              </a:spcBef>
              <a:spcAft>
                <a:spcPts val="0"/>
              </a:spcAft>
              <a:buClr>
                <a:srgbClr val="56687A"/>
              </a:buClr>
              <a:buSzPts val="1800"/>
              <a:buFont typeface="Century Gothic"/>
              <a:buNone/>
              <a:defRPr sz="1800"/>
            </a:lvl2pPr>
            <a:lvl3pPr indent="-228600" lvl="2" marL="1371600" algn="l">
              <a:lnSpc>
                <a:spcPct val="90000"/>
              </a:lnSpc>
              <a:spcBef>
                <a:spcPts val="500"/>
              </a:spcBef>
              <a:spcAft>
                <a:spcPts val="0"/>
              </a:spcAft>
              <a:buClr>
                <a:srgbClr val="56687A"/>
              </a:buClr>
              <a:buSzPts val="1800"/>
              <a:buFont typeface="Century Gothic"/>
              <a:buNone/>
              <a:defRPr sz="1800"/>
            </a:lvl3pPr>
            <a:lvl4pPr indent="-228600" lvl="3" marL="1828800" algn="l">
              <a:lnSpc>
                <a:spcPct val="90000"/>
              </a:lnSpc>
              <a:spcBef>
                <a:spcPts val="500"/>
              </a:spcBef>
              <a:spcAft>
                <a:spcPts val="0"/>
              </a:spcAft>
              <a:buClr>
                <a:srgbClr val="56687A"/>
              </a:buClr>
              <a:buSzPts val="1800"/>
              <a:buFont typeface="Century Gothic"/>
              <a:buNone/>
              <a:defRPr sz="1800"/>
            </a:lvl4pPr>
            <a:lvl5pPr indent="-228600" lvl="4" marL="2286000" algn="l">
              <a:lnSpc>
                <a:spcPct val="90000"/>
              </a:lnSpc>
              <a:spcBef>
                <a:spcPts val="500"/>
              </a:spcBef>
              <a:spcAft>
                <a:spcPts val="0"/>
              </a:spcAft>
              <a:buClr>
                <a:srgbClr val="56687A"/>
              </a:buClr>
              <a:buSzPts val="1800"/>
              <a:buFont typeface="Century Gothic"/>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0" name="Google Shape;1120;p144"/>
          <p:cNvSpPr/>
          <p:nvPr>
            <p:ph idx="2" type="pic"/>
          </p:nvPr>
        </p:nvSpPr>
        <p:spPr>
          <a:xfrm>
            <a:off x="5359760" y="409355"/>
            <a:ext cx="1881717" cy="1883664"/>
          </a:xfrm>
          <a:prstGeom prst="rect">
            <a:avLst/>
          </a:prstGeom>
          <a:solidFill>
            <a:schemeClr val="lt1"/>
          </a:solidFill>
          <a:ln>
            <a:noFill/>
          </a:ln>
        </p:spPr>
      </p:sp>
      <p:sp>
        <p:nvSpPr>
          <p:cNvPr id="1121" name="Google Shape;1121;p144"/>
          <p:cNvSpPr/>
          <p:nvPr>
            <p:ph idx="3" type="pic"/>
          </p:nvPr>
        </p:nvSpPr>
        <p:spPr>
          <a:xfrm>
            <a:off x="7421556" y="409355"/>
            <a:ext cx="1881717" cy="1883664"/>
          </a:xfrm>
          <a:prstGeom prst="rect">
            <a:avLst/>
          </a:prstGeom>
          <a:solidFill>
            <a:schemeClr val="lt1"/>
          </a:solidFill>
          <a:ln>
            <a:noFill/>
          </a:ln>
        </p:spPr>
      </p:sp>
      <p:sp>
        <p:nvSpPr>
          <p:cNvPr id="1122" name="Google Shape;1122;p144"/>
          <p:cNvSpPr/>
          <p:nvPr>
            <p:ph idx="4" type="pic"/>
          </p:nvPr>
        </p:nvSpPr>
        <p:spPr>
          <a:xfrm>
            <a:off x="9493982" y="409355"/>
            <a:ext cx="1881717" cy="1883664"/>
          </a:xfrm>
          <a:prstGeom prst="rect">
            <a:avLst/>
          </a:prstGeom>
          <a:solidFill>
            <a:schemeClr val="lt1"/>
          </a:solidFill>
          <a:ln>
            <a:noFill/>
          </a:ln>
        </p:spPr>
      </p:sp>
      <p:sp>
        <p:nvSpPr>
          <p:cNvPr id="1123" name="Google Shape;1123;p144"/>
          <p:cNvSpPr/>
          <p:nvPr>
            <p:ph idx="5" type="pic"/>
          </p:nvPr>
        </p:nvSpPr>
        <p:spPr>
          <a:xfrm>
            <a:off x="5359760" y="2463211"/>
            <a:ext cx="1881717" cy="1883664"/>
          </a:xfrm>
          <a:prstGeom prst="rect">
            <a:avLst/>
          </a:prstGeom>
          <a:solidFill>
            <a:schemeClr val="lt1"/>
          </a:solidFill>
          <a:ln>
            <a:noFill/>
          </a:ln>
        </p:spPr>
      </p:sp>
      <p:sp>
        <p:nvSpPr>
          <p:cNvPr id="1124" name="Google Shape;1124;p144"/>
          <p:cNvSpPr/>
          <p:nvPr>
            <p:ph idx="6" type="pic"/>
          </p:nvPr>
        </p:nvSpPr>
        <p:spPr>
          <a:xfrm>
            <a:off x="7432187" y="2463211"/>
            <a:ext cx="1881717" cy="1883664"/>
          </a:xfrm>
          <a:prstGeom prst="rect">
            <a:avLst/>
          </a:prstGeom>
          <a:solidFill>
            <a:schemeClr val="lt1"/>
          </a:solidFill>
          <a:ln>
            <a:noFill/>
          </a:ln>
        </p:spPr>
      </p:sp>
      <p:sp>
        <p:nvSpPr>
          <p:cNvPr id="1125" name="Google Shape;1125;p144"/>
          <p:cNvSpPr/>
          <p:nvPr>
            <p:ph idx="7" type="pic"/>
          </p:nvPr>
        </p:nvSpPr>
        <p:spPr>
          <a:xfrm>
            <a:off x="9504613" y="2463211"/>
            <a:ext cx="1881717" cy="1883664"/>
          </a:xfrm>
          <a:prstGeom prst="rect">
            <a:avLst/>
          </a:prstGeom>
          <a:solidFill>
            <a:schemeClr val="lt1"/>
          </a:solidFill>
          <a:ln>
            <a:noFill/>
          </a:ln>
        </p:spPr>
      </p:sp>
      <p:sp>
        <p:nvSpPr>
          <p:cNvPr id="1126" name="Google Shape;1126;p144"/>
          <p:cNvSpPr/>
          <p:nvPr>
            <p:ph idx="8" type="pic"/>
          </p:nvPr>
        </p:nvSpPr>
        <p:spPr>
          <a:xfrm>
            <a:off x="5359760" y="4527699"/>
            <a:ext cx="1881717" cy="1883664"/>
          </a:xfrm>
          <a:prstGeom prst="rect">
            <a:avLst/>
          </a:prstGeom>
          <a:solidFill>
            <a:schemeClr val="lt1"/>
          </a:solidFill>
          <a:ln>
            <a:noFill/>
          </a:ln>
        </p:spPr>
      </p:sp>
      <p:sp>
        <p:nvSpPr>
          <p:cNvPr id="1127" name="Google Shape;1127;p144"/>
          <p:cNvSpPr/>
          <p:nvPr>
            <p:ph idx="9" type="pic"/>
          </p:nvPr>
        </p:nvSpPr>
        <p:spPr>
          <a:xfrm>
            <a:off x="7432187" y="4527699"/>
            <a:ext cx="1881717" cy="1883664"/>
          </a:xfrm>
          <a:prstGeom prst="rect">
            <a:avLst/>
          </a:prstGeom>
          <a:solidFill>
            <a:schemeClr val="lt1"/>
          </a:solidFill>
          <a:ln>
            <a:noFill/>
          </a:ln>
        </p:spPr>
      </p:sp>
      <p:sp>
        <p:nvSpPr>
          <p:cNvPr id="1128" name="Google Shape;1128;p144"/>
          <p:cNvSpPr/>
          <p:nvPr>
            <p:ph idx="13" type="pic"/>
          </p:nvPr>
        </p:nvSpPr>
        <p:spPr>
          <a:xfrm>
            <a:off x="9504613" y="4527699"/>
            <a:ext cx="1881717" cy="1883664"/>
          </a:xfrm>
          <a:prstGeom prst="rect">
            <a:avLst/>
          </a:prstGeom>
          <a:solidFill>
            <a:schemeClr val="lt1"/>
          </a:solidFill>
          <a:ln>
            <a:noFill/>
          </a:ln>
        </p:spPr>
      </p:sp>
      <p:sp>
        <p:nvSpPr>
          <p:cNvPr id="1129" name="Google Shape;1129;p144"/>
          <p:cNvSpPr/>
          <p:nvPr/>
        </p:nvSpPr>
        <p:spPr>
          <a:xfrm>
            <a:off x="0" y="-1409700"/>
            <a:ext cx="6362665" cy="1095662"/>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highlight a key message and support point with grid of images.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rgbClr val="000000"/>
              </a:buClr>
              <a:buSzPts val="1200"/>
              <a:buFont typeface="Source Sans Pro"/>
              <a:buNone/>
            </a:pPr>
            <a:r>
              <a:rPr b="0" i="0" lang="en-US" sz="1200" u="none" cap="none" strike="noStrike">
                <a:solidFill>
                  <a:srgbClr val="000000"/>
                </a:solidFill>
                <a:latin typeface="Source Sans Pro"/>
                <a:ea typeface="Source Sans Pro"/>
                <a:cs typeface="Source Sans Pro"/>
                <a:sym typeface="Source Sans Pro"/>
              </a:rPr>
              <a:t>This is a good option to show a group of people of a community.</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cription 4 images (16:9)">
  <p:cSld name="title description 4 images (16:9)">
    <p:spTree>
      <p:nvGrpSpPr>
        <p:cNvPr id="1130" name="Shape 1130"/>
        <p:cNvGrpSpPr/>
        <p:nvPr/>
      </p:nvGrpSpPr>
      <p:grpSpPr>
        <a:xfrm>
          <a:off x="0" y="0"/>
          <a:ext cx="0" cy="0"/>
          <a:chOff x="0" y="0"/>
          <a:chExt cx="0" cy="0"/>
        </a:xfrm>
      </p:grpSpPr>
      <p:sp>
        <p:nvSpPr>
          <p:cNvPr id="1131" name="Google Shape;1131;p145"/>
          <p:cNvSpPr txBox="1"/>
          <p:nvPr>
            <p:ph type="title"/>
          </p:nvPr>
        </p:nvSpPr>
        <p:spPr>
          <a:xfrm>
            <a:off x="762695" y="1470222"/>
            <a:ext cx="3333316" cy="967006"/>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2" name="Google Shape;1132;p145"/>
          <p:cNvSpPr txBox="1"/>
          <p:nvPr>
            <p:ph idx="1" type="body"/>
          </p:nvPr>
        </p:nvSpPr>
        <p:spPr>
          <a:xfrm>
            <a:off x="762695" y="2735019"/>
            <a:ext cx="3330158" cy="3060458"/>
          </a:xfrm>
          <a:prstGeom prst="rect">
            <a:avLst/>
          </a:prstGeom>
          <a:noFill/>
          <a:ln>
            <a:noFill/>
          </a:ln>
        </p:spPr>
        <p:txBody>
          <a:bodyPr anchorCtr="0" anchor="t" bIns="0" lIns="0" spcFirstLastPara="1" rIns="457200" wrap="square" tIns="0">
            <a:normAutofit/>
          </a:bodyPr>
          <a:lstStyle>
            <a:lvl1pPr indent="-228600" lvl="0" marL="457200" algn="l">
              <a:lnSpc>
                <a:spcPct val="119954"/>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3" name="Google Shape;1133;p145"/>
          <p:cNvSpPr/>
          <p:nvPr>
            <p:ph idx="2" type="pic"/>
          </p:nvPr>
        </p:nvSpPr>
        <p:spPr>
          <a:xfrm>
            <a:off x="4419818" y="762001"/>
            <a:ext cx="4148908" cy="2343439"/>
          </a:xfrm>
          <a:prstGeom prst="rect">
            <a:avLst/>
          </a:prstGeom>
          <a:solidFill>
            <a:schemeClr val="lt1"/>
          </a:solidFill>
          <a:ln cap="flat" cmpd="sng" w="9525">
            <a:solidFill>
              <a:srgbClr val="F1EDE6"/>
            </a:solidFill>
            <a:prstDash val="solid"/>
            <a:round/>
            <a:headEnd len="sm" w="sm" type="none"/>
            <a:tailEnd len="sm" w="sm" type="none"/>
          </a:ln>
        </p:spPr>
      </p:sp>
      <p:sp>
        <p:nvSpPr>
          <p:cNvPr id="1134" name="Google Shape;1134;p145"/>
          <p:cNvSpPr/>
          <p:nvPr>
            <p:ph idx="3" type="pic"/>
          </p:nvPr>
        </p:nvSpPr>
        <p:spPr>
          <a:xfrm>
            <a:off x="4419818" y="3452038"/>
            <a:ext cx="4148908" cy="2343439"/>
          </a:xfrm>
          <a:prstGeom prst="rect">
            <a:avLst/>
          </a:prstGeom>
          <a:solidFill>
            <a:schemeClr val="lt1"/>
          </a:solidFill>
          <a:ln cap="flat" cmpd="sng" w="9525">
            <a:solidFill>
              <a:srgbClr val="F1EDE6"/>
            </a:solidFill>
            <a:prstDash val="solid"/>
            <a:round/>
            <a:headEnd len="sm" w="sm" type="none"/>
            <a:tailEnd len="sm" w="sm" type="none"/>
          </a:ln>
        </p:spPr>
      </p:sp>
      <p:sp>
        <p:nvSpPr>
          <p:cNvPr id="1135" name="Google Shape;1135;p145"/>
          <p:cNvSpPr/>
          <p:nvPr>
            <p:ph idx="4" type="pic"/>
          </p:nvPr>
        </p:nvSpPr>
        <p:spPr>
          <a:xfrm>
            <a:off x="8916805" y="762001"/>
            <a:ext cx="4148908" cy="2343439"/>
          </a:xfrm>
          <a:prstGeom prst="rect">
            <a:avLst/>
          </a:prstGeom>
          <a:solidFill>
            <a:schemeClr val="lt1"/>
          </a:solidFill>
          <a:ln cap="flat" cmpd="sng" w="9525">
            <a:solidFill>
              <a:srgbClr val="F1EDE6"/>
            </a:solidFill>
            <a:prstDash val="solid"/>
            <a:round/>
            <a:headEnd len="sm" w="sm" type="none"/>
            <a:tailEnd len="sm" w="sm" type="none"/>
          </a:ln>
        </p:spPr>
      </p:sp>
      <p:sp>
        <p:nvSpPr>
          <p:cNvPr id="1136" name="Google Shape;1136;p145"/>
          <p:cNvSpPr/>
          <p:nvPr>
            <p:ph idx="5" type="pic"/>
          </p:nvPr>
        </p:nvSpPr>
        <p:spPr>
          <a:xfrm>
            <a:off x="8916805" y="3452038"/>
            <a:ext cx="4148908" cy="2343439"/>
          </a:xfrm>
          <a:prstGeom prst="rect">
            <a:avLst/>
          </a:prstGeom>
          <a:solidFill>
            <a:schemeClr val="lt1"/>
          </a:solidFill>
          <a:ln cap="flat" cmpd="sng" w="9525">
            <a:solidFill>
              <a:srgbClr val="F1EDE6"/>
            </a:solidFill>
            <a:prstDash val="solid"/>
            <a:round/>
            <a:headEnd len="sm" w="sm" type="none"/>
            <a:tailEnd len="sm" w="sm" type="none"/>
          </a:ln>
        </p:spPr>
      </p:sp>
      <p:sp>
        <p:nvSpPr>
          <p:cNvPr id="1137" name="Google Shape;1137;p145"/>
          <p:cNvSpPr/>
          <p:nvPr/>
        </p:nvSpPr>
        <p:spPr>
          <a:xfrm>
            <a:off x="0" y="-1257300"/>
            <a:ext cx="6286475" cy="1143001"/>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highlight 4 key pieces of work.</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0" i="0" lang="en-US" sz="1200" u="none" cap="none" strike="noStrike">
                <a:solidFill>
                  <a:srgbClr val="000000"/>
                </a:solidFill>
                <a:latin typeface="Source Sans Pro"/>
                <a:ea typeface="Source Sans Pro"/>
                <a:cs typeface="Source Sans Pro"/>
                <a:sym typeface="Source Sans Pro"/>
              </a:rPr>
              <a:t>These 4 placeholders are in 16:9 format. </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description 4 images (vertical)">
  <p:cSld name="1_title description 4 images (vertical)">
    <p:spTree>
      <p:nvGrpSpPr>
        <p:cNvPr id="1138" name="Shape 1138"/>
        <p:cNvGrpSpPr/>
        <p:nvPr/>
      </p:nvGrpSpPr>
      <p:grpSpPr>
        <a:xfrm>
          <a:off x="0" y="0"/>
          <a:ext cx="0" cy="0"/>
          <a:chOff x="0" y="0"/>
          <a:chExt cx="0" cy="0"/>
        </a:xfrm>
      </p:grpSpPr>
      <p:sp>
        <p:nvSpPr>
          <p:cNvPr id="1139" name="Google Shape;1139;p146"/>
          <p:cNvSpPr txBox="1"/>
          <p:nvPr>
            <p:ph type="title"/>
          </p:nvPr>
        </p:nvSpPr>
        <p:spPr>
          <a:xfrm>
            <a:off x="762695" y="1470222"/>
            <a:ext cx="3333316" cy="967006"/>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0" name="Google Shape;1140;p146"/>
          <p:cNvSpPr txBox="1"/>
          <p:nvPr>
            <p:ph idx="1" type="body"/>
          </p:nvPr>
        </p:nvSpPr>
        <p:spPr>
          <a:xfrm>
            <a:off x="762695" y="2735019"/>
            <a:ext cx="3330158" cy="3060458"/>
          </a:xfrm>
          <a:prstGeom prst="rect">
            <a:avLst/>
          </a:prstGeom>
          <a:noFill/>
          <a:ln>
            <a:noFill/>
          </a:ln>
        </p:spPr>
        <p:txBody>
          <a:bodyPr anchorCtr="0" anchor="t" bIns="0" lIns="0" spcFirstLastPara="1" rIns="457200" wrap="square" tIns="0">
            <a:normAutofit/>
          </a:bodyPr>
          <a:lstStyle>
            <a:lvl1pPr indent="-228600" lvl="0" marL="457200" algn="l">
              <a:lnSpc>
                <a:spcPct val="119954"/>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1" name="Google Shape;1141;p146"/>
          <p:cNvSpPr/>
          <p:nvPr>
            <p:ph idx="2" type="pic"/>
          </p:nvPr>
        </p:nvSpPr>
        <p:spPr>
          <a:xfrm>
            <a:off x="4419818" y="762001"/>
            <a:ext cx="3333316" cy="5333999"/>
          </a:xfrm>
          <a:prstGeom prst="rect">
            <a:avLst/>
          </a:prstGeom>
          <a:solidFill>
            <a:schemeClr val="lt1"/>
          </a:solidFill>
          <a:ln cap="flat" cmpd="sng" w="9525">
            <a:solidFill>
              <a:srgbClr val="F1EDE6"/>
            </a:solidFill>
            <a:prstDash val="solid"/>
            <a:round/>
            <a:headEnd len="sm" w="sm" type="none"/>
            <a:tailEnd len="sm" w="sm" type="none"/>
          </a:ln>
        </p:spPr>
      </p:sp>
      <p:sp>
        <p:nvSpPr>
          <p:cNvPr id="1142" name="Google Shape;1142;p146"/>
          <p:cNvSpPr/>
          <p:nvPr>
            <p:ph idx="3" type="pic"/>
          </p:nvPr>
        </p:nvSpPr>
        <p:spPr>
          <a:xfrm>
            <a:off x="8077736" y="762001"/>
            <a:ext cx="3313475" cy="5333999"/>
          </a:xfrm>
          <a:prstGeom prst="rect">
            <a:avLst/>
          </a:prstGeom>
          <a:solidFill>
            <a:schemeClr val="lt1"/>
          </a:solidFill>
          <a:ln cap="flat" cmpd="sng" w="9525">
            <a:solidFill>
              <a:srgbClr val="F1EDE6"/>
            </a:solidFill>
            <a:prstDash val="solid"/>
            <a:round/>
            <a:headEnd len="sm" w="sm" type="none"/>
            <a:tailEnd len="sm" w="sm" type="none"/>
          </a:ln>
        </p:spPr>
      </p:sp>
      <p:sp>
        <p:nvSpPr>
          <p:cNvPr id="1143" name="Google Shape;1143;p146"/>
          <p:cNvSpPr/>
          <p:nvPr/>
        </p:nvSpPr>
        <p:spPr>
          <a:xfrm>
            <a:off x="0" y="-1295400"/>
            <a:ext cx="6362665" cy="1181101"/>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highlight 2 key pieces of work.</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0" i="0" lang="en-US" sz="1200" u="none" cap="none" strike="noStrike">
                <a:solidFill>
                  <a:srgbClr val="000000"/>
                </a:solidFill>
                <a:latin typeface="Source Sans Pro"/>
                <a:ea typeface="Source Sans Pro"/>
                <a:cs typeface="Source Sans Pro"/>
                <a:sym typeface="Source Sans Pro"/>
              </a:rPr>
              <a:t>These placeholders are in vertical format. </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cription images (1:1)">
  <p:cSld name="title description images (1:1)">
    <p:spTree>
      <p:nvGrpSpPr>
        <p:cNvPr id="1144" name="Shape 1144"/>
        <p:cNvGrpSpPr/>
        <p:nvPr/>
      </p:nvGrpSpPr>
      <p:grpSpPr>
        <a:xfrm>
          <a:off x="0" y="0"/>
          <a:ext cx="0" cy="0"/>
          <a:chOff x="0" y="0"/>
          <a:chExt cx="0" cy="0"/>
        </a:xfrm>
      </p:grpSpPr>
      <p:sp>
        <p:nvSpPr>
          <p:cNvPr id="1145" name="Google Shape;1145;p147"/>
          <p:cNvSpPr txBox="1"/>
          <p:nvPr>
            <p:ph type="title"/>
          </p:nvPr>
        </p:nvSpPr>
        <p:spPr>
          <a:xfrm>
            <a:off x="762695" y="1470222"/>
            <a:ext cx="3333316" cy="967006"/>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6" name="Google Shape;1146;p147"/>
          <p:cNvSpPr txBox="1"/>
          <p:nvPr>
            <p:ph idx="1" type="body"/>
          </p:nvPr>
        </p:nvSpPr>
        <p:spPr>
          <a:xfrm>
            <a:off x="762695" y="2735019"/>
            <a:ext cx="3330158" cy="3060458"/>
          </a:xfrm>
          <a:prstGeom prst="rect">
            <a:avLst/>
          </a:prstGeom>
          <a:noFill/>
          <a:ln>
            <a:noFill/>
          </a:ln>
        </p:spPr>
        <p:txBody>
          <a:bodyPr anchorCtr="0" anchor="t" bIns="0" lIns="0" spcFirstLastPara="1" rIns="457200" wrap="square" tIns="0">
            <a:normAutofit/>
          </a:bodyPr>
          <a:lstStyle>
            <a:lvl1pPr indent="-228600" lvl="0" marL="457200" algn="l">
              <a:lnSpc>
                <a:spcPct val="119954"/>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7" name="Google Shape;1147;p147"/>
          <p:cNvSpPr/>
          <p:nvPr>
            <p:ph idx="2" type="pic"/>
          </p:nvPr>
        </p:nvSpPr>
        <p:spPr>
          <a:xfrm>
            <a:off x="5219814" y="762001"/>
            <a:ext cx="5334781" cy="5333999"/>
          </a:xfrm>
          <a:prstGeom prst="rect">
            <a:avLst/>
          </a:prstGeom>
          <a:solidFill>
            <a:schemeClr val="lt1"/>
          </a:solidFill>
          <a:ln cap="flat" cmpd="sng" w="9525">
            <a:solidFill>
              <a:srgbClr val="F1EDE6"/>
            </a:solidFill>
            <a:prstDash val="solid"/>
            <a:round/>
            <a:headEnd len="sm" w="sm" type="none"/>
            <a:tailEnd len="sm" w="sm" type="none"/>
          </a:ln>
        </p:spPr>
      </p:sp>
      <p:sp>
        <p:nvSpPr>
          <p:cNvPr id="1148" name="Google Shape;1148;p147"/>
          <p:cNvSpPr/>
          <p:nvPr/>
        </p:nvSpPr>
        <p:spPr>
          <a:xfrm>
            <a:off x="0" y="-1104901"/>
            <a:ext cx="6476950" cy="790863"/>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highlight a key piece of work in 1:1 format, such as a social post.</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llage 1">
  <p:cSld name="title collage 1">
    <p:spTree>
      <p:nvGrpSpPr>
        <p:cNvPr id="1149" name="Shape 1149"/>
        <p:cNvGrpSpPr/>
        <p:nvPr/>
      </p:nvGrpSpPr>
      <p:grpSpPr>
        <a:xfrm>
          <a:off x="0" y="0"/>
          <a:ext cx="0" cy="0"/>
          <a:chOff x="0" y="0"/>
          <a:chExt cx="0" cy="0"/>
        </a:xfrm>
      </p:grpSpPr>
      <p:sp>
        <p:nvSpPr>
          <p:cNvPr id="1150" name="Google Shape;1150;p148"/>
          <p:cNvSpPr/>
          <p:nvPr>
            <p:ph idx="2" type="pic"/>
          </p:nvPr>
        </p:nvSpPr>
        <p:spPr>
          <a:xfrm>
            <a:off x="-15788" y="762000"/>
            <a:ext cx="7772181" cy="5334000"/>
          </a:xfrm>
          <a:prstGeom prst="rect">
            <a:avLst/>
          </a:prstGeom>
          <a:solidFill>
            <a:schemeClr val="lt1"/>
          </a:solidFill>
          <a:ln>
            <a:noFill/>
          </a:ln>
        </p:spPr>
      </p:sp>
      <p:sp>
        <p:nvSpPr>
          <p:cNvPr id="1151" name="Google Shape;1151;p148"/>
          <p:cNvSpPr/>
          <p:nvPr>
            <p:ph idx="3" type="pic"/>
          </p:nvPr>
        </p:nvSpPr>
        <p:spPr>
          <a:xfrm>
            <a:off x="8076942" y="756809"/>
            <a:ext cx="5334803" cy="5334000"/>
          </a:xfrm>
          <a:prstGeom prst="ellipse">
            <a:avLst/>
          </a:prstGeom>
          <a:solidFill>
            <a:schemeClr val="lt1"/>
          </a:solidFill>
          <a:ln>
            <a:noFill/>
          </a:ln>
        </p:spPr>
      </p:sp>
      <p:sp>
        <p:nvSpPr>
          <p:cNvPr id="1152" name="Google Shape;1152;p148"/>
          <p:cNvSpPr/>
          <p:nvPr/>
        </p:nvSpPr>
        <p:spPr>
          <a:xfrm>
            <a:off x="0" y="-1257301"/>
            <a:ext cx="6553140" cy="943263"/>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highlight two images framed by LinkedIn’s brand shapes. </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llage 2">
  <p:cSld name="title collage 2">
    <p:spTree>
      <p:nvGrpSpPr>
        <p:cNvPr id="1153" name="Shape 1153"/>
        <p:cNvGrpSpPr/>
        <p:nvPr/>
      </p:nvGrpSpPr>
      <p:grpSpPr>
        <a:xfrm>
          <a:off x="0" y="0"/>
          <a:ext cx="0" cy="0"/>
          <a:chOff x="0" y="0"/>
          <a:chExt cx="0" cy="0"/>
        </a:xfrm>
      </p:grpSpPr>
      <p:sp>
        <p:nvSpPr>
          <p:cNvPr id="1154" name="Google Shape;1154;p149"/>
          <p:cNvSpPr/>
          <p:nvPr>
            <p:ph idx="2" type="pic"/>
          </p:nvPr>
        </p:nvSpPr>
        <p:spPr>
          <a:xfrm>
            <a:off x="-15788" y="0"/>
            <a:ext cx="7772181" cy="6858000"/>
          </a:xfrm>
          <a:prstGeom prst="rect">
            <a:avLst/>
          </a:prstGeom>
          <a:solidFill>
            <a:schemeClr val="lt1"/>
          </a:solidFill>
          <a:ln>
            <a:noFill/>
          </a:ln>
        </p:spPr>
      </p:sp>
      <p:sp>
        <p:nvSpPr>
          <p:cNvPr id="1155" name="Google Shape;1155;p149"/>
          <p:cNvSpPr/>
          <p:nvPr>
            <p:ph idx="3" type="pic"/>
          </p:nvPr>
        </p:nvSpPr>
        <p:spPr>
          <a:xfrm>
            <a:off x="8076942" y="756809"/>
            <a:ext cx="5334803" cy="5334000"/>
          </a:xfrm>
          <a:prstGeom prst="ellipse">
            <a:avLst/>
          </a:prstGeom>
          <a:solidFill>
            <a:schemeClr val="lt1"/>
          </a:solidFill>
          <a:ln>
            <a:noFill/>
          </a:ln>
        </p:spPr>
      </p:sp>
      <p:sp>
        <p:nvSpPr>
          <p:cNvPr id="1156" name="Google Shape;1156;p149"/>
          <p:cNvSpPr/>
          <p:nvPr/>
        </p:nvSpPr>
        <p:spPr>
          <a:xfrm>
            <a:off x="0" y="-1257301"/>
            <a:ext cx="6553140" cy="943263"/>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highlight two images framed by LinkedIn’s brand shapes. </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llage 3">
  <p:cSld name="title collage 3">
    <p:spTree>
      <p:nvGrpSpPr>
        <p:cNvPr id="1157" name="Shape 1157"/>
        <p:cNvGrpSpPr/>
        <p:nvPr/>
      </p:nvGrpSpPr>
      <p:grpSpPr>
        <a:xfrm>
          <a:off x="0" y="0"/>
          <a:ext cx="0" cy="0"/>
          <a:chOff x="0" y="0"/>
          <a:chExt cx="0" cy="0"/>
        </a:xfrm>
      </p:grpSpPr>
      <p:sp>
        <p:nvSpPr>
          <p:cNvPr id="1158" name="Google Shape;1158;p150"/>
          <p:cNvSpPr/>
          <p:nvPr>
            <p:ph idx="2" type="pic"/>
          </p:nvPr>
        </p:nvSpPr>
        <p:spPr>
          <a:xfrm>
            <a:off x="4428610" y="762000"/>
            <a:ext cx="7772181" cy="5334000"/>
          </a:xfrm>
          <a:prstGeom prst="rect">
            <a:avLst/>
          </a:prstGeom>
          <a:solidFill>
            <a:schemeClr val="lt1"/>
          </a:solidFill>
          <a:ln>
            <a:noFill/>
          </a:ln>
        </p:spPr>
      </p:sp>
      <p:sp>
        <p:nvSpPr>
          <p:cNvPr id="1159" name="Google Shape;1159;p150"/>
          <p:cNvSpPr/>
          <p:nvPr>
            <p:ph idx="3" type="pic"/>
          </p:nvPr>
        </p:nvSpPr>
        <p:spPr>
          <a:xfrm>
            <a:off x="-1238791" y="756809"/>
            <a:ext cx="5334803" cy="5334000"/>
          </a:xfrm>
          <a:prstGeom prst="ellipse">
            <a:avLst/>
          </a:prstGeom>
          <a:solidFill>
            <a:schemeClr val="lt1"/>
          </a:solidFill>
          <a:ln>
            <a:noFill/>
          </a:ln>
        </p:spPr>
      </p:sp>
      <p:sp>
        <p:nvSpPr>
          <p:cNvPr id="1160" name="Google Shape;1160;p150"/>
          <p:cNvSpPr/>
          <p:nvPr/>
        </p:nvSpPr>
        <p:spPr>
          <a:xfrm>
            <a:off x="0" y="-1219201"/>
            <a:ext cx="6248380" cy="905163"/>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highlight two images framed by LinkedIn’s brand shapes. </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llage 4">
  <p:cSld name="title collage 4">
    <p:spTree>
      <p:nvGrpSpPr>
        <p:cNvPr id="1161" name="Shape 1161"/>
        <p:cNvGrpSpPr/>
        <p:nvPr/>
      </p:nvGrpSpPr>
      <p:grpSpPr>
        <a:xfrm>
          <a:off x="0" y="0"/>
          <a:ext cx="0" cy="0"/>
          <a:chOff x="0" y="0"/>
          <a:chExt cx="0" cy="0"/>
        </a:xfrm>
      </p:grpSpPr>
      <p:sp>
        <p:nvSpPr>
          <p:cNvPr id="1162" name="Google Shape;1162;p151"/>
          <p:cNvSpPr/>
          <p:nvPr>
            <p:ph idx="2" type="pic"/>
          </p:nvPr>
        </p:nvSpPr>
        <p:spPr>
          <a:xfrm>
            <a:off x="4428610" y="0"/>
            <a:ext cx="7772181" cy="6858000"/>
          </a:xfrm>
          <a:prstGeom prst="rect">
            <a:avLst/>
          </a:prstGeom>
          <a:solidFill>
            <a:schemeClr val="lt1"/>
          </a:solidFill>
          <a:ln>
            <a:noFill/>
          </a:ln>
        </p:spPr>
      </p:sp>
      <p:sp>
        <p:nvSpPr>
          <p:cNvPr id="1163" name="Google Shape;1163;p151"/>
          <p:cNvSpPr/>
          <p:nvPr>
            <p:ph idx="3" type="pic"/>
          </p:nvPr>
        </p:nvSpPr>
        <p:spPr>
          <a:xfrm>
            <a:off x="-1238791" y="756809"/>
            <a:ext cx="5334803" cy="5334000"/>
          </a:xfrm>
          <a:prstGeom prst="ellipse">
            <a:avLst/>
          </a:prstGeom>
          <a:solidFill>
            <a:schemeClr val="lt1"/>
          </a:solidFill>
          <a:ln>
            <a:noFill/>
          </a:ln>
        </p:spPr>
      </p:sp>
      <p:sp>
        <p:nvSpPr>
          <p:cNvPr id="1164" name="Google Shape;1164;p151"/>
          <p:cNvSpPr/>
          <p:nvPr/>
        </p:nvSpPr>
        <p:spPr>
          <a:xfrm>
            <a:off x="0" y="-1219201"/>
            <a:ext cx="6248380" cy="905163"/>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highlight two images framed by LinkedIn’s brand shapes. </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image">
  <p:cSld name="full page image">
    <p:spTree>
      <p:nvGrpSpPr>
        <p:cNvPr id="1165" name="Shape 1165"/>
        <p:cNvGrpSpPr/>
        <p:nvPr/>
      </p:nvGrpSpPr>
      <p:grpSpPr>
        <a:xfrm>
          <a:off x="0" y="0"/>
          <a:ext cx="0" cy="0"/>
          <a:chOff x="0" y="0"/>
          <a:chExt cx="0" cy="0"/>
        </a:xfrm>
      </p:grpSpPr>
      <p:sp>
        <p:nvSpPr>
          <p:cNvPr id="1166" name="Google Shape;1166;p152"/>
          <p:cNvSpPr/>
          <p:nvPr>
            <p:ph idx="2" type="pic"/>
          </p:nvPr>
        </p:nvSpPr>
        <p:spPr>
          <a:xfrm>
            <a:off x="0" y="0"/>
            <a:ext cx="12192000" cy="6858000"/>
          </a:xfrm>
          <a:prstGeom prst="rect">
            <a:avLst/>
          </a:prstGeom>
          <a:solidFill>
            <a:srgbClr val="FEFBF5"/>
          </a:solidFill>
          <a:ln>
            <a:noFill/>
          </a:ln>
        </p:spPr>
      </p:sp>
      <p:sp>
        <p:nvSpPr>
          <p:cNvPr id="1167" name="Google Shape;1167;p152"/>
          <p:cNvSpPr/>
          <p:nvPr/>
        </p:nvSpPr>
        <p:spPr>
          <a:xfrm>
            <a:off x="0" y="-1219201"/>
            <a:ext cx="6248380" cy="905163"/>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highlight an image only.</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 Use this layout for impact of a compelling photograph.</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 3 stats with labels">
  <p:cSld name="titles + 3 stats with labels">
    <p:bg>
      <p:bgPr>
        <a:solidFill>
          <a:schemeClr val="lt1"/>
        </a:solidFill>
      </p:bgPr>
    </p:bg>
    <p:spTree>
      <p:nvGrpSpPr>
        <p:cNvPr id="96" name="Shape 96"/>
        <p:cNvGrpSpPr/>
        <p:nvPr/>
      </p:nvGrpSpPr>
      <p:grpSpPr>
        <a:xfrm>
          <a:off x="0" y="0"/>
          <a:ext cx="0" cy="0"/>
          <a:chOff x="0" y="0"/>
          <a:chExt cx="0" cy="0"/>
        </a:xfrm>
      </p:grpSpPr>
      <p:sp>
        <p:nvSpPr>
          <p:cNvPr id="97" name="Google Shape;97;p36"/>
          <p:cNvSpPr/>
          <p:nvPr/>
        </p:nvSpPr>
        <p:spPr>
          <a:xfrm>
            <a:off x="4716938" y="1905000"/>
            <a:ext cx="2742843" cy="2743200"/>
          </a:xfrm>
          <a:prstGeom prst="ellipse">
            <a:avLst/>
          </a:prstGeom>
          <a:solidFill>
            <a:srgbClr val="7E8F1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8" name="Google Shape;98;p36"/>
          <p:cNvSpPr/>
          <p:nvPr/>
        </p:nvSpPr>
        <p:spPr>
          <a:xfrm>
            <a:off x="8352293" y="1905000"/>
            <a:ext cx="2742843" cy="2743200"/>
          </a:xfrm>
          <a:prstGeom prst="ellipse">
            <a:avLst/>
          </a:prstGeom>
          <a:solidFill>
            <a:srgbClr val="E7A3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9" name="Google Shape;99;p36"/>
          <p:cNvSpPr/>
          <p:nvPr/>
        </p:nvSpPr>
        <p:spPr>
          <a:xfrm>
            <a:off x="1081583" y="1905000"/>
            <a:ext cx="2742843" cy="27432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0" name="Google Shape;100;p36"/>
          <p:cNvSpPr txBox="1"/>
          <p:nvPr>
            <p:ph type="title"/>
          </p:nvPr>
        </p:nvSpPr>
        <p:spPr>
          <a:xfrm>
            <a:off x="723913" y="762000"/>
            <a:ext cx="10667298" cy="4451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36"/>
          <p:cNvSpPr txBox="1"/>
          <p:nvPr>
            <p:ph idx="1" type="body"/>
          </p:nvPr>
        </p:nvSpPr>
        <p:spPr>
          <a:xfrm>
            <a:off x="720754" y="1214657"/>
            <a:ext cx="10667299" cy="349739"/>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36"/>
          <p:cNvSpPr txBox="1"/>
          <p:nvPr>
            <p:ph idx="2" type="body"/>
          </p:nvPr>
        </p:nvSpPr>
        <p:spPr>
          <a:xfrm>
            <a:off x="1102362" y="2751669"/>
            <a:ext cx="2742843" cy="1331134"/>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lt1"/>
              </a:buClr>
              <a:buSzPts val="8348"/>
              <a:buNone/>
              <a:defRPr sz="8348">
                <a:solidFill>
                  <a:schemeClr val="lt1"/>
                </a:solidFill>
              </a:defRPr>
            </a:lvl1pPr>
            <a:lvl2pPr indent="-228600" lvl="1" marL="914400" algn="l">
              <a:lnSpc>
                <a:spcPct val="90000"/>
              </a:lnSpc>
              <a:spcBef>
                <a:spcPts val="500"/>
              </a:spcBef>
              <a:spcAft>
                <a:spcPts val="0"/>
              </a:spcAft>
              <a:buClr>
                <a:srgbClr val="56687A"/>
              </a:buClr>
              <a:buSzPts val="8348"/>
              <a:buNone/>
              <a:defRPr sz="8348"/>
            </a:lvl2pPr>
            <a:lvl3pPr indent="-228600" lvl="2" marL="1371600" algn="l">
              <a:lnSpc>
                <a:spcPct val="90000"/>
              </a:lnSpc>
              <a:spcBef>
                <a:spcPts val="500"/>
              </a:spcBef>
              <a:spcAft>
                <a:spcPts val="0"/>
              </a:spcAft>
              <a:buClr>
                <a:srgbClr val="56687A"/>
              </a:buClr>
              <a:buSzPts val="8348"/>
              <a:buNone/>
              <a:defRPr sz="8348"/>
            </a:lvl3pPr>
            <a:lvl4pPr indent="-228600" lvl="3" marL="1828800" algn="l">
              <a:lnSpc>
                <a:spcPct val="90000"/>
              </a:lnSpc>
              <a:spcBef>
                <a:spcPts val="500"/>
              </a:spcBef>
              <a:spcAft>
                <a:spcPts val="0"/>
              </a:spcAft>
              <a:buClr>
                <a:srgbClr val="56687A"/>
              </a:buClr>
              <a:buSzPts val="8348"/>
              <a:buNone/>
              <a:defRPr sz="8348"/>
            </a:lvl4pPr>
            <a:lvl5pPr indent="-228600" lvl="4" marL="2286000" algn="l">
              <a:lnSpc>
                <a:spcPct val="90000"/>
              </a:lnSpc>
              <a:spcBef>
                <a:spcPts val="500"/>
              </a:spcBef>
              <a:spcAft>
                <a:spcPts val="0"/>
              </a:spcAft>
              <a:buClr>
                <a:srgbClr val="56687A"/>
              </a:buClr>
              <a:buSzPts val="8348"/>
              <a:buNone/>
              <a:defRPr sz="8348"/>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36"/>
          <p:cNvSpPr txBox="1"/>
          <p:nvPr>
            <p:ph idx="3" type="body"/>
          </p:nvPr>
        </p:nvSpPr>
        <p:spPr>
          <a:xfrm>
            <a:off x="762695" y="4917267"/>
            <a:ext cx="3333316" cy="1331134"/>
          </a:xfrm>
          <a:prstGeom prst="rect">
            <a:avLst/>
          </a:prstGeom>
          <a:noFill/>
          <a:ln>
            <a:noFill/>
          </a:ln>
        </p:spPr>
        <p:txBody>
          <a:bodyPr anchorCtr="0" anchor="t" bIns="45700" lIns="0" spcFirstLastPara="1" rIns="0" wrap="square" tIns="45700">
            <a:normAutofit/>
          </a:bodyPr>
          <a:lstStyle>
            <a:lvl1pPr indent="-228600" lvl="0" marL="457200" algn="ctr">
              <a:lnSpc>
                <a:spcPct val="90000"/>
              </a:lnSpc>
              <a:spcBef>
                <a:spcPts val="1000"/>
              </a:spcBef>
              <a:spcAft>
                <a:spcPts val="0"/>
              </a:spcAft>
              <a:buClr>
                <a:srgbClr val="56687A"/>
              </a:buClr>
              <a:buSzPts val="2799"/>
              <a:buNone/>
              <a:defRPr b="1" i="0">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36"/>
          <p:cNvSpPr txBox="1"/>
          <p:nvPr>
            <p:ph idx="4" type="body"/>
          </p:nvPr>
        </p:nvSpPr>
        <p:spPr>
          <a:xfrm>
            <a:off x="4716938" y="2751669"/>
            <a:ext cx="2742843" cy="1331134"/>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lt1"/>
              </a:buClr>
              <a:buSzPts val="8348"/>
              <a:buNone/>
              <a:defRPr sz="8348">
                <a:solidFill>
                  <a:schemeClr val="lt1"/>
                </a:solidFill>
              </a:defRPr>
            </a:lvl1pPr>
            <a:lvl2pPr indent="-228600" lvl="1" marL="914400" algn="l">
              <a:lnSpc>
                <a:spcPct val="90000"/>
              </a:lnSpc>
              <a:spcBef>
                <a:spcPts val="500"/>
              </a:spcBef>
              <a:spcAft>
                <a:spcPts val="0"/>
              </a:spcAft>
              <a:buClr>
                <a:srgbClr val="56687A"/>
              </a:buClr>
              <a:buSzPts val="8348"/>
              <a:buNone/>
              <a:defRPr sz="8348"/>
            </a:lvl2pPr>
            <a:lvl3pPr indent="-228600" lvl="2" marL="1371600" algn="l">
              <a:lnSpc>
                <a:spcPct val="90000"/>
              </a:lnSpc>
              <a:spcBef>
                <a:spcPts val="500"/>
              </a:spcBef>
              <a:spcAft>
                <a:spcPts val="0"/>
              </a:spcAft>
              <a:buClr>
                <a:srgbClr val="56687A"/>
              </a:buClr>
              <a:buSzPts val="8348"/>
              <a:buNone/>
              <a:defRPr sz="8348"/>
            </a:lvl3pPr>
            <a:lvl4pPr indent="-228600" lvl="3" marL="1828800" algn="l">
              <a:lnSpc>
                <a:spcPct val="90000"/>
              </a:lnSpc>
              <a:spcBef>
                <a:spcPts val="500"/>
              </a:spcBef>
              <a:spcAft>
                <a:spcPts val="0"/>
              </a:spcAft>
              <a:buClr>
                <a:srgbClr val="56687A"/>
              </a:buClr>
              <a:buSzPts val="8348"/>
              <a:buNone/>
              <a:defRPr sz="8348"/>
            </a:lvl4pPr>
            <a:lvl5pPr indent="-228600" lvl="4" marL="2286000" algn="l">
              <a:lnSpc>
                <a:spcPct val="90000"/>
              </a:lnSpc>
              <a:spcBef>
                <a:spcPts val="500"/>
              </a:spcBef>
              <a:spcAft>
                <a:spcPts val="0"/>
              </a:spcAft>
              <a:buClr>
                <a:srgbClr val="56687A"/>
              </a:buClr>
              <a:buSzPts val="8348"/>
              <a:buNone/>
              <a:defRPr sz="8348"/>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36"/>
          <p:cNvSpPr txBox="1"/>
          <p:nvPr>
            <p:ph idx="5" type="body"/>
          </p:nvPr>
        </p:nvSpPr>
        <p:spPr>
          <a:xfrm>
            <a:off x="4419818" y="4917267"/>
            <a:ext cx="3333316" cy="1331134"/>
          </a:xfrm>
          <a:prstGeom prst="rect">
            <a:avLst/>
          </a:prstGeom>
          <a:noFill/>
          <a:ln>
            <a:noFill/>
          </a:ln>
        </p:spPr>
        <p:txBody>
          <a:bodyPr anchorCtr="0" anchor="t" bIns="45700" lIns="0" spcFirstLastPara="1" rIns="0" wrap="square" tIns="45700">
            <a:normAutofit/>
          </a:bodyPr>
          <a:lstStyle>
            <a:lvl1pPr indent="-228600" lvl="0" marL="457200" marR="0" algn="ctr">
              <a:lnSpc>
                <a:spcPct val="90000"/>
              </a:lnSpc>
              <a:spcBef>
                <a:spcPts val="0"/>
              </a:spcBef>
              <a:spcAft>
                <a:spcPts val="0"/>
              </a:spcAft>
              <a:buClr>
                <a:srgbClr val="0A66C2"/>
              </a:buClr>
              <a:buSzPts val="2799"/>
              <a:buFont typeface="Century Gothic"/>
              <a:buNone/>
              <a:defRPr b="1" i="0">
                <a:latin typeface="Century Gothic"/>
                <a:ea typeface="Century Gothic"/>
                <a:cs typeface="Century Gothic"/>
                <a:sym typeface="Century Gothic"/>
              </a:defRPr>
            </a:lvl1pPr>
            <a:lvl2pPr indent="-228600" lvl="1" marL="914400" algn="l">
              <a:lnSpc>
                <a:spcPct val="90000"/>
              </a:lnSpc>
              <a:spcBef>
                <a:spcPts val="6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36"/>
          <p:cNvSpPr txBox="1"/>
          <p:nvPr>
            <p:ph idx="6" type="body"/>
          </p:nvPr>
        </p:nvSpPr>
        <p:spPr>
          <a:xfrm>
            <a:off x="8352293" y="2751669"/>
            <a:ext cx="2742843" cy="1331134"/>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lt1"/>
              </a:buClr>
              <a:buSzPts val="8348"/>
              <a:buNone/>
              <a:defRPr sz="8348">
                <a:solidFill>
                  <a:schemeClr val="lt1"/>
                </a:solidFill>
              </a:defRPr>
            </a:lvl1pPr>
            <a:lvl2pPr indent="-228600" lvl="1" marL="914400" algn="l">
              <a:lnSpc>
                <a:spcPct val="90000"/>
              </a:lnSpc>
              <a:spcBef>
                <a:spcPts val="500"/>
              </a:spcBef>
              <a:spcAft>
                <a:spcPts val="0"/>
              </a:spcAft>
              <a:buClr>
                <a:srgbClr val="56687A"/>
              </a:buClr>
              <a:buSzPts val="8348"/>
              <a:buNone/>
              <a:defRPr sz="8348"/>
            </a:lvl2pPr>
            <a:lvl3pPr indent="-228600" lvl="2" marL="1371600" algn="l">
              <a:lnSpc>
                <a:spcPct val="90000"/>
              </a:lnSpc>
              <a:spcBef>
                <a:spcPts val="500"/>
              </a:spcBef>
              <a:spcAft>
                <a:spcPts val="0"/>
              </a:spcAft>
              <a:buClr>
                <a:srgbClr val="56687A"/>
              </a:buClr>
              <a:buSzPts val="8348"/>
              <a:buNone/>
              <a:defRPr sz="8348"/>
            </a:lvl3pPr>
            <a:lvl4pPr indent="-228600" lvl="3" marL="1828800" algn="l">
              <a:lnSpc>
                <a:spcPct val="90000"/>
              </a:lnSpc>
              <a:spcBef>
                <a:spcPts val="500"/>
              </a:spcBef>
              <a:spcAft>
                <a:spcPts val="0"/>
              </a:spcAft>
              <a:buClr>
                <a:srgbClr val="56687A"/>
              </a:buClr>
              <a:buSzPts val="8348"/>
              <a:buNone/>
              <a:defRPr sz="8348"/>
            </a:lvl4pPr>
            <a:lvl5pPr indent="-228600" lvl="4" marL="2286000" algn="l">
              <a:lnSpc>
                <a:spcPct val="90000"/>
              </a:lnSpc>
              <a:spcBef>
                <a:spcPts val="500"/>
              </a:spcBef>
              <a:spcAft>
                <a:spcPts val="0"/>
              </a:spcAft>
              <a:buClr>
                <a:srgbClr val="56687A"/>
              </a:buClr>
              <a:buSzPts val="8348"/>
              <a:buNone/>
              <a:defRPr sz="8348"/>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36"/>
          <p:cNvSpPr txBox="1"/>
          <p:nvPr>
            <p:ph idx="7" type="body"/>
          </p:nvPr>
        </p:nvSpPr>
        <p:spPr>
          <a:xfrm>
            <a:off x="8076942" y="4917267"/>
            <a:ext cx="3333316" cy="1331134"/>
          </a:xfrm>
          <a:prstGeom prst="rect">
            <a:avLst/>
          </a:prstGeom>
          <a:noFill/>
          <a:ln>
            <a:noFill/>
          </a:ln>
        </p:spPr>
        <p:txBody>
          <a:bodyPr anchorCtr="0" anchor="t" bIns="45700" lIns="0" spcFirstLastPara="1" rIns="0" wrap="square" tIns="45700">
            <a:normAutofit/>
          </a:bodyPr>
          <a:lstStyle>
            <a:lvl1pPr indent="-228600" lvl="0" marL="457200" marR="0" algn="ctr">
              <a:lnSpc>
                <a:spcPct val="90000"/>
              </a:lnSpc>
              <a:spcBef>
                <a:spcPts val="0"/>
              </a:spcBef>
              <a:spcAft>
                <a:spcPts val="0"/>
              </a:spcAft>
              <a:buClr>
                <a:srgbClr val="0A66C2"/>
              </a:buClr>
              <a:buSzPts val="2799"/>
              <a:buFont typeface="Century Gothic"/>
              <a:buNone/>
              <a:defRPr b="1" i="0">
                <a:solidFill>
                  <a:schemeClr val="accent6"/>
                </a:solidFill>
                <a:latin typeface="Century Gothic"/>
                <a:ea typeface="Century Gothic"/>
                <a:cs typeface="Century Gothic"/>
                <a:sym typeface="Century Gothic"/>
              </a:defRPr>
            </a:lvl1pPr>
            <a:lvl2pPr indent="-228600" lvl="1" marL="914400" algn="l">
              <a:lnSpc>
                <a:spcPct val="90000"/>
              </a:lnSpc>
              <a:spcBef>
                <a:spcPts val="6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36"/>
          <p:cNvSpPr/>
          <p:nvPr/>
        </p:nvSpPr>
        <p:spPr>
          <a:xfrm>
            <a:off x="0" y="-1485901"/>
            <a:ext cx="6248380" cy="114300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highlight 3 key stats with a key points and descriptors. </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This layout uses dramatic type size to call attention to three important stats or facts. Use this layout sparingly, or for impact during  the an important moment in your presentation </a:t>
            </a:r>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on full page image 1">
  <p:cSld name="titles on full page image 1">
    <p:spTree>
      <p:nvGrpSpPr>
        <p:cNvPr id="1168" name="Shape 1168"/>
        <p:cNvGrpSpPr/>
        <p:nvPr/>
      </p:nvGrpSpPr>
      <p:grpSpPr>
        <a:xfrm>
          <a:off x="0" y="0"/>
          <a:ext cx="0" cy="0"/>
          <a:chOff x="0" y="0"/>
          <a:chExt cx="0" cy="0"/>
        </a:xfrm>
      </p:grpSpPr>
      <p:sp>
        <p:nvSpPr>
          <p:cNvPr id="1169" name="Google Shape;1169;p153"/>
          <p:cNvSpPr/>
          <p:nvPr>
            <p:ph idx="2" type="pic"/>
          </p:nvPr>
        </p:nvSpPr>
        <p:spPr>
          <a:xfrm>
            <a:off x="0" y="0"/>
            <a:ext cx="12192000" cy="6858000"/>
          </a:xfrm>
          <a:prstGeom prst="rect">
            <a:avLst/>
          </a:prstGeom>
          <a:solidFill>
            <a:srgbClr val="FEFBF5"/>
          </a:solidFill>
          <a:ln>
            <a:noFill/>
          </a:ln>
        </p:spPr>
      </p:sp>
      <p:sp>
        <p:nvSpPr>
          <p:cNvPr id="1170" name="Google Shape;1170;p153"/>
          <p:cNvSpPr txBox="1"/>
          <p:nvPr>
            <p:ph type="title"/>
          </p:nvPr>
        </p:nvSpPr>
        <p:spPr>
          <a:xfrm>
            <a:off x="1817125" y="2150076"/>
            <a:ext cx="3098393" cy="1355125"/>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accent2"/>
              </a:buClr>
              <a:buSzPts val="4399"/>
              <a:buFont typeface="Century Gothic"/>
              <a:buNone/>
              <a:defRPr b="0" i="0" sz="4399">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1" name="Google Shape;1171;p153"/>
          <p:cNvSpPr txBox="1"/>
          <p:nvPr>
            <p:ph idx="1" type="body"/>
          </p:nvPr>
        </p:nvSpPr>
        <p:spPr>
          <a:xfrm flipH="1">
            <a:off x="1845757" y="3543300"/>
            <a:ext cx="3069761" cy="13551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2400"/>
              <a:buNone/>
              <a:defRPr sz="2400">
                <a:solidFill>
                  <a:schemeClr val="accent6"/>
                </a:solidFill>
              </a:defRPr>
            </a:lvl1pPr>
            <a:lvl2pPr indent="-228600" lvl="1" marL="914400" algn="l">
              <a:lnSpc>
                <a:spcPct val="90000"/>
              </a:lnSpc>
              <a:spcBef>
                <a:spcPts val="500"/>
              </a:spcBef>
              <a:spcAft>
                <a:spcPts val="0"/>
              </a:spcAft>
              <a:buClr>
                <a:srgbClr val="56687A"/>
              </a:buClr>
              <a:buSzPts val="4399"/>
              <a:buNone/>
              <a:defRPr sz="4399"/>
            </a:lvl2pPr>
            <a:lvl3pPr indent="-228600" lvl="2" marL="1371600" algn="l">
              <a:lnSpc>
                <a:spcPct val="90000"/>
              </a:lnSpc>
              <a:spcBef>
                <a:spcPts val="500"/>
              </a:spcBef>
              <a:spcAft>
                <a:spcPts val="0"/>
              </a:spcAft>
              <a:buClr>
                <a:srgbClr val="56687A"/>
              </a:buClr>
              <a:buSzPts val="4399"/>
              <a:buNone/>
              <a:defRPr sz="4399"/>
            </a:lvl3pPr>
            <a:lvl4pPr indent="-228600" lvl="3" marL="1828800" algn="l">
              <a:lnSpc>
                <a:spcPct val="90000"/>
              </a:lnSpc>
              <a:spcBef>
                <a:spcPts val="500"/>
              </a:spcBef>
              <a:spcAft>
                <a:spcPts val="0"/>
              </a:spcAft>
              <a:buClr>
                <a:srgbClr val="56687A"/>
              </a:buClr>
              <a:buSzPts val="4399"/>
              <a:buNone/>
              <a:defRPr sz="4399"/>
            </a:lvl4pPr>
            <a:lvl5pPr indent="-228600" lvl="4" marL="2286000" algn="l">
              <a:lnSpc>
                <a:spcPct val="90000"/>
              </a:lnSpc>
              <a:spcBef>
                <a:spcPts val="500"/>
              </a:spcBef>
              <a:spcAft>
                <a:spcPts val="0"/>
              </a:spcAft>
              <a:buClr>
                <a:srgbClr val="56687A"/>
              </a:buClr>
              <a:buSzPts val="4399"/>
              <a:buNone/>
              <a:defRPr sz="43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2" name="Google Shape;1172;p153"/>
          <p:cNvSpPr/>
          <p:nvPr/>
        </p:nvSpPr>
        <p:spPr>
          <a:xfrm>
            <a:off x="18109" y="-1181100"/>
            <a:ext cx="6248380" cy="905163"/>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highlight  key message in the context of a full-bleed image.</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on full page image 2">
  <p:cSld name="titles on full page image 2">
    <p:spTree>
      <p:nvGrpSpPr>
        <p:cNvPr id="1173" name="Shape 1173"/>
        <p:cNvGrpSpPr/>
        <p:nvPr/>
      </p:nvGrpSpPr>
      <p:grpSpPr>
        <a:xfrm>
          <a:off x="0" y="0"/>
          <a:ext cx="0" cy="0"/>
          <a:chOff x="0" y="0"/>
          <a:chExt cx="0" cy="0"/>
        </a:xfrm>
      </p:grpSpPr>
      <p:sp>
        <p:nvSpPr>
          <p:cNvPr id="1174" name="Google Shape;1174;p154"/>
          <p:cNvSpPr/>
          <p:nvPr>
            <p:ph idx="2" type="pic"/>
          </p:nvPr>
        </p:nvSpPr>
        <p:spPr>
          <a:xfrm flipH="1">
            <a:off x="0" y="0"/>
            <a:ext cx="12192000" cy="6858000"/>
          </a:xfrm>
          <a:prstGeom prst="rect">
            <a:avLst/>
          </a:prstGeom>
          <a:solidFill>
            <a:srgbClr val="FEFBF5"/>
          </a:solidFill>
          <a:ln>
            <a:noFill/>
          </a:ln>
        </p:spPr>
      </p:sp>
      <p:sp>
        <p:nvSpPr>
          <p:cNvPr id="1175" name="Google Shape;1175;p154"/>
          <p:cNvSpPr txBox="1"/>
          <p:nvPr>
            <p:ph type="title"/>
          </p:nvPr>
        </p:nvSpPr>
        <p:spPr>
          <a:xfrm>
            <a:off x="7293085" y="2150076"/>
            <a:ext cx="3098394" cy="1355125"/>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accent2"/>
              </a:buClr>
              <a:buSzPts val="4399"/>
              <a:buFont typeface="Century Gothic"/>
              <a:buNone/>
              <a:defRPr b="0" i="0" sz="4399">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6" name="Google Shape;1176;p154"/>
          <p:cNvSpPr txBox="1"/>
          <p:nvPr>
            <p:ph idx="1" type="body"/>
          </p:nvPr>
        </p:nvSpPr>
        <p:spPr>
          <a:xfrm flipH="1">
            <a:off x="7321717" y="3543300"/>
            <a:ext cx="3069761" cy="13551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2400"/>
              <a:buNone/>
              <a:defRPr sz="2400">
                <a:solidFill>
                  <a:schemeClr val="accent6"/>
                </a:solidFill>
              </a:defRPr>
            </a:lvl1pPr>
            <a:lvl2pPr indent="-228600" lvl="1" marL="914400" algn="l">
              <a:lnSpc>
                <a:spcPct val="90000"/>
              </a:lnSpc>
              <a:spcBef>
                <a:spcPts val="500"/>
              </a:spcBef>
              <a:spcAft>
                <a:spcPts val="0"/>
              </a:spcAft>
              <a:buClr>
                <a:srgbClr val="56687A"/>
              </a:buClr>
              <a:buSzPts val="4399"/>
              <a:buNone/>
              <a:defRPr sz="4399"/>
            </a:lvl2pPr>
            <a:lvl3pPr indent="-228600" lvl="2" marL="1371600" algn="l">
              <a:lnSpc>
                <a:spcPct val="90000"/>
              </a:lnSpc>
              <a:spcBef>
                <a:spcPts val="500"/>
              </a:spcBef>
              <a:spcAft>
                <a:spcPts val="0"/>
              </a:spcAft>
              <a:buClr>
                <a:srgbClr val="56687A"/>
              </a:buClr>
              <a:buSzPts val="4399"/>
              <a:buNone/>
              <a:defRPr sz="4399"/>
            </a:lvl3pPr>
            <a:lvl4pPr indent="-228600" lvl="3" marL="1828800" algn="l">
              <a:lnSpc>
                <a:spcPct val="90000"/>
              </a:lnSpc>
              <a:spcBef>
                <a:spcPts val="500"/>
              </a:spcBef>
              <a:spcAft>
                <a:spcPts val="0"/>
              </a:spcAft>
              <a:buClr>
                <a:srgbClr val="56687A"/>
              </a:buClr>
              <a:buSzPts val="4399"/>
              <a:buNone/>
              <a:defRPr sz="4399"/>
            </a:lvl4pPr>
            <a:lvl5pPr indent="-228600" lvl="4" marL="2286000" algn="l">
              <a:lnSpc>
                <a:spcPct val="90000"/>
              </a:lnSpc>
              <a:spcBef>
                <a:spcPts val="500"/>
              </a:spcBef>
              <a:spcAft>
                <a:spcPts val="0"/>
              </a:spcAft>
              <a:buClr>
                <a:srgbClr val="56687A"/>
              </a:buClr>
              <a:buSzPts val="4399"/>
              <a:buNone/>
              <a:defRPr sz="43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7" name="Google Shape;1177;p154"/>
          <p:cNvSpPr/>
          <p:nvPr/>
        </p:nvSpPr>
        <p:spPr>
          <a:xfrm>
            <a:off x="18109" y="-1181100"/>
            <a:ext cx="6248380" cy="905163"/>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highlight  key message in the context of a full-bleed image.</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on image and insight 1">
  <p:cSld name="titles on image and insight 1">
    <p:bg>
      <p:bgPr>
        <a:solidFill>
          <a:srgbClr val="FEFAF5"/>
        </a:solidFill>
      </p:bgPr>
    </p:bg>
    <p:spTree>
      <p:nvGrpSpPr>
        <p:cNvPr id="1178" name="Shape 1178"/>
        <p:cNvGrpSpPr/>
        <p:nvPr/>
      </p:nvGrpSpPr>
      <p:grpSpPr>
        <a:xfrm>
          <a:off x="0" y="0"/>
          <a:ext cx="0" cy="0"/>
          <a:chOff x="0" y="0"/>
          <a:chExt cx="0" cy="0"/>
        </a:xfrm>
      </p:grpSpPr>
      <p:sp>
        <p:nvSpPr>
          <p:cNvPr id="1179" name="Google Shape;1179;p155"/>
          <p:cNvSpPr/>
          <p:nvPr>
            <p:ph idx="2" type="pic"/>
          </p:nvPr>
        </p:nvSpPr>
        <p:spPr>
          <a:xfrm>
            <a:off x="1" y="0"/>
            <a:ext cx="6096000" cy="6858000"/>
          </a:xfrm>
          <a:prstGeom prst="rect">
            <a:avLst/>
          </a:prstGeom>
          <a:solidFill>
            <a:srgbClr val="FEFBF5"/>
          </a:solidFill>
          <a:ln>
            <a:noFill/>
          </a:ln>
        </p:spPr>
      </p:sp>
      <p:sp>
        <p:nvSpPr>
          <p:cNvPr id="1180" name="Google Shape;1180;p155"/>
          <p:cNvSpPr txBox="1"/>
          <p:nvPr>
            <p:ph type="title"/>
          </p:nvPr>
        </p:nvSpPr>
        <p:spPr>
          <a:xfrm>
            <a:off x="1630882" y="2150076"/>
            <a:ext cx="3098394" cy="1355125"/>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accent2"/>
              </a:buClr>
              <a:buSzPts val="4399"/>
              <a:buFont typeface="Century Gothic"/>
              <a:buNone/>
              <a:defRPr b="0" i="0" sz="4399">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1" name="Google Shape;1181;p155"/>
          <p:cNvSpPr txBox="1"/>
          <p:nvPr>
            <p:ph idx="1" type="body"/>
          </p:nvPr>
        </p:nvSpPr>
        <p:spPr>
          <a:xfrm flipH="1">
            <a:off x="1659515" y="3543300"/>
            <a:ext cx="3028707" cy="152400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2400"/>
              <a:buNone/>
              <a:defRPr sz="2400">
                <a:solidFill>
                  <a:schemeClr val="accent6"/>
                </a:solidFill>
              </a:defRPr>
            </a:lvl1pPr>
            <a:lvl2pPr indent="-228600" lvl="1" marL="914400" algn="l">
              <a:lnSpc>
                <a:spcPct val="90000"/>
              </a:lnSpc>
              <a:spcBef>
                <a:spcPts val="500"/>
              </a:spcBef>
              <a:spcAft>
                <a:spcPts val="0"/>
              </a:spcAft>
              <a:buClr>
                <a:srgbClr val="56687A"/>
              </a:buClr>
              <a:buSzPts val="4399"/>
              <a:buNone/>
              <a:defRPr sz="4399"/>
            </a:lvl2pPr>
            <a:lvl3pPr indent="-228600" lvl="2" marL="1371600" algn="l">
              <a:lnSpc>
                <a:spcPct val="90000"/>
              </a:lnSpc>
              <a:spcBef>
                <a:spcPts val="500"/>
              </a:spcBef>
              <a:spcAft>
                <a:spcPts val="0"/>
              </a:spcAft>
              <a:buClr>
                <a:srgbClr val="56687A"/>
              </a:buClr>
              <a:buSzPts val="4399"/>
              <a:buNone/>
              <a:defRPr sz="4399"/>
            </a:lvl3pPr>
            <a:lvl4pPr indent="-228600" lvl="3" marL="1828800" algn="l">
              <a:lnSpc>
                <a:spcPct val="90000"/>
              </a:lnSpc>
              <a:spcBef>
                <a:spcPts val="500"/>
              </a:spcBef>
              <a:spcAft>
                <a:spcPts val="0"/>
              </a:spcAft>
              <a:buClr>
                <a:srgbClr val="56687A"/>
              </a:buClr>
              <a:buSzPts val="4399"/>
              <a:buNone/>
              <a:defRPr sz="4399"/>
            </a:lvl4pPr>
            <a:lvl5pPr indent="-228600" lvl="4" marL="2286000" algn="l">
              <a:lnSpc>
                <a:spcPct val="90000"/>
              </a:lnSpc>
              <a:spcBef>
                <a:spcPts val="500"/>
              </a:spcBef>
              <a:spcAft>
                <a:spcPts val="0"/>
              </a:spcAft>
              <a:buClr>
                <a:srgbClr val="56687A"/>
              </a:buClr>
              <a:buSzPts val="4399"/>
              <a:buNone/>
              <a:defRPr sz="43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2" name="Google Shape;1182;p155"/>
          <p:cNvSpPr txBox="1"/>
          <p:nvPr/>
        </p:nvSpPr>
        <p:spPr>
          <a:xfrm>
            <a:off x="7596271" y="2150076"/>
            <a:ext cx="3081225" cy="2917225"/>
          </a:xfrm>
          <a:prstGeom prst="rect">
            <a:avLst/>
          </a:prstGeom>
          <a:noFill/>
          <a:ln>
            <a:noFill/>
          </a:ln>
        </p:spPr>
        <p:txBody>
          <a:bodyPr anchorCtr="0" anchor="t" bIns="22850" lIns="0" spcFirstLastPara="1" rIns="0" wrap="square" tIns="22850">
            <a:normAutofit fontScale="92500" lnSpcReduction="10000"/>
          </a:bodyPr>
          <a:lstStyle/>
          <a:p>
            <a:pPr indent="0" lvl="0" marL="0" marR="0" rtl="0" algn="l">
              <a:lnSpc>
                <a:spcPct val="90000"/>
              </a:lnSpc>
              <a:spcBef>
                <a:spcPts val="0"/>
              </a:spcBef>
              <a:spcAft>
                <a:spcPts val="0"/>
              </a:spcAft>
              <a:buClr>
                <a:schemeClr val="accent2"/>
              </a:buClr>
              <a:buSzPct val="100000"/>
              <a:buFont typeface="Century Gothic"/>
              <a:buNone/>
            </a:pPr>
            <a:r>
              <a:rPr b="0" i="0" lang="en-US" sz="4799">
                <a:solidFill>
                  <a:schemeClr val="accent2"/>
                </a:solidFill>
                <a:latin typeface="Century Gothic"/>
                <a:ea typeface="Century Gothic"/>
                <a:cs typeface="Century Gothic"/>
                <a:sym typeface="Century Gothic"/>
              </a:rPr>
              <a:t>Enter key insight or main idea, up to four lines</a:t>
            </a:r>
            <a:endParaRPr/>
          </a:p>
        </p:txBody>
      </p:sp>
      <p:sp>
        <p:nvSpPr>
          <p:cNvPr id="1183" name="Google Shape;1183;p155"/>
          <p:cNvSpPr/>
          <p:nvPr/>
        </p:nvSpPr>
        <p:spPr>
          <a:xfrm>
            <a:off x="18109" y="-1181100"/>
            <a:ext cx="6248380" cy="905163"/>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pair key message and image with a key insight.</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on image and insight 2">
  <p:cSld name="titles on image and insight 2">
    <p:bg>
      <p:bgPr>
        <a:solidFill>
          <a:srgbClr val="FEFAF5"/>
        </a:solidFill>
      </p:bgPr>
    </p:bg>
    <p:spTree>
      <p:nvGrpSpPr>
        <p:cNvPr id="1184" name="Shape 1184"/>
        <p:cNvGrpSpPr/>
        <p:nvPr/>
      </p:nvGrpSpPr>
      <p:grpSpPr>
        <a:xfrm>
          <a:off x="0" y="0"/>
          <a:ext cx="0" cy="0"/>
          <a:chOff x="0" y="0"/>
          <a:chExt cx="0" cy="0"/>
        </a:xfrm>
      </p:grpSpPr>
      <p:sp>
        <p:nvSpPr>
          <p:cNvPr id="1185" name="Google Shape;1185;p156"/>
          <p:cNvSpPr/>
          <p:nvPr>
            <p:ph idx="2" type="pic"/>
          </p:nvPr>
        </p:nvSpPr>
        <p:spPr>
          <a:xfrm>
            <a:off x="6096000" y="0"/>
            <a:ext cx="6096000" cy="6858000"/>
          </a:xfrm>
          <a:prstGeom prst="rect">
            <a:avLst/>
          </a:prstGeom>
          <a:solidFill>
            <a:srgbClr val="FEFBF5"/>
          </a:solidFill>
          <a:ln>
            <a:noFill/>
          </a:ln>
        </p:spPr>
      </p:sp>
      <p:sp>
        <p:nvSpPr>
          <p:cNvPr id="1186" name="Google Shape;1186;p156"/>
          <p:cNvSpPr txBox="1"/>
          <p:nvPr>
            <p:ph type="title"/>
          </p:nvPr>
        </p:nvSpPr>
        <p:spPr>
          <a:xfrm>
            <a:off x="7726882" y="2150076"/>
            <a:ext cx="3098394" cy="1355125"/>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accent2"/>
              </a:buClr>
              <a:buSzPts val="4399"/>
              <a:buFont typeface="Century Gothic"/>
              <a:buNone/>
              <a:defRPr b="0" i="0" sz="4399">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7" name="Google Shape;1187;p156"/>
          <p:cNvSpPr txBox="1"/>
          <p:nvPr>
            <p:ph idx="1" type="body"/>
          </p:nvPr>
        </p:nvSpPr>
        <p:spPr>
          <a:xfrm flipH="1">
            <a:off x="7755514" y="3543300"/>
            <a:ext cx="3028707" cy="152400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2400"/>
              <a:buNone/>
              <a:defRPr sz="2400">
                <a:solidFill>
                  <a:schemeClr val="accent6"/>
                </a:solidFill>
              </a:defRPr>
            </a:lvl1pPr>
            <a:lvl2pPr indent="-228600" lvl="1" marL="914400" algn="l">
              <a:lnSpc>
                <a:spcPct val="90000"/>
              </a:lnSpc>
              <a:spcBef>
                <a:spcPts val="500"/>
              </a:spcBef>
              <a:spcAft>
                <a:spcPts val="0"/>
              </a:spcAft>
              <a:buClr>
                <a:srgbClr val="56687A"/>
              </a:buClr>
              <a:buSzPts val="4399"/>
              <a:buNone/>
              <a:defRPr sz="4399"/>
            </a:lvl2pPr>
            <a:lvl3pPr indent="-228600" lvl="2" marL="1371600" algn="l">
              <a:lnSpc>
                <a:spcPct val="90000"/>
              </a:lnSpc>
              <a:spcBef>
                <a:spcPts val="500"/>
              </a:spcBef>
              <a:spcAft>
                <a:spcPts val="0"/>
              </a:spcAft>
              <a:buClr>
                <a:srgbClr val="56687A"/>
              </a:buClr>
              <a:buSzPts val="4399"/>
              <a:buNone/>
              <a:defRPr sz="4399"/>
            </a:lvl3pPr>
            <a:lvl4pPr indent="-228600" lvl="3" marL="1828800" algn="l">
              <a:lnSpc>
                <a:spcPct val="90000"/>
              </a:lnSpc>
              <a:spcBef>
                <a:spcPts val="500"/>
              </a:spcBef>
              <a:spcAft>
                <a:spcPts val="0"/>
              </a:spcAft>
              <a:buClr>
                <a:srgbClr val="56687A"/>
              </a:buClr>
              <a:buSzPts val="4399"/>
              <a:buNone/>
              <a:defRPr sz="4399"/>
            </a:lvl4pPr>
            <a:lvl5pPr indent="-228600" lvl="4" marL="2286000" algn="l">
              <a:lnSpc>
                <a:spcPct val="90000"/>
              </a:lnSpc>
              <a:spcBef>
                <a:spcPts val="500"/>
              </a:spcBef>
              <a:spcAft>
                <a:spcPts val="0"/>
              </a:spcAft>
              <a:buClr>
                <a:srgbClr val="56687A"/>
              </a:buClr>
              <a:buSzPts val="4399"/>
              <a:buNone/>
              <a:defRPr sz="43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8" name="Google Shape;1188;p156"/>
          <p:cNvSpPr txBox="1"/>
          <p:nvPr/>
        </p:nvSpPr>
        <p:spPr>
          <a:xfrm>
            <a:off x="1407779" y="2150076"/>
            <a:ext cx="3098624" cy="2917225"/>
          </a:xfrm>
          <a:prstGeom prst="rect">
            <a:avLst/>
          </a:prstGeom>
          <a:noFill/>
          <a:ln>
            <a:noFill/>
          </a:ln>
        </p:spPr>
        <p:txBody>
          <a:bodyPr anchorCtr="0" anchor="t" bIns="22850" lIns="0" spcFirstLastPara="1" rIns="0" wrap="square" tIns="22850">
            <a:normAutofit fontScale="92500" lnSpcReduction="10000"/>
          </a:bodyPr>
          <a:lstStyle/>
          <a:p>
            <a:pPr indent="0" lvl="0" marL="0" marR="0" rtl="0" algn="l">
              <a:lnSpc>
                <a:spcPct val="90000"/>
              </a:lnSpc>
              <a:spcBef>
                <a:spcPts val="0"/>
              </a:spcBef>
              <a:spcAft>
                <a:spcPts val="0"/>
              </a:spcAft>
              <a:buClr>
                <a:schemeClr val="accent2"/>
              </a:buClr>
              <a:buSzPct val="100000"/>
              <a:buFont typeface="Century Gothic"/>
              <a:buNone/>
            </a:pPr>
            <a:r>
              <a:rPr b="0" i="0" lang="en-US" sz="4799">
                <a:solidFill>
                  <a:schemeClr val="accent2"/>
                </a:solidFill>
                <a:latin typeface="Century Gothic"/>
                <a:ea typeface="Century Gothic"/>
                <a:cs typeface="Century Gothic"/>
                <a:sym typeface="Century Gothic"/>
              </a:rPr>
              <a:t>Enter key insight or main idea, up to four lines</a:t>
            </a:r>
            <a:endParaRPr/>
          </a:p>
        </p:txBody>
      </p:sp>
      <p:sp>
        <p:nvSpPr>
          <p:cNvPr id="1189" name="Google Shape;1189;p156"/>
          <p:cNvSpPr/>
          <p:nvPr/>
        </p:nvSpPr>
        <p:spPr>
          <a:xfrm>
            <a:off x="18109" y="-1181100"/>
            <a:ext cx="6248380" cy="905163"/>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pair key message and image with a key insight.</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quare image collage">
  <p:cSld name="square image collage">
    <p:spTree>
      <p:nvGrpSpPr>
        <p:cNvPr id="1190" name="Shape 1190"/>
        <p:cNvGrpSpPr/>
        <p:nvPr/>
      </p:nvGrpSpPr>
      <p:grpSpPr>
        <a:xfrm>
          <a:off x="0" y="0"/>
          <a:ext cx="0" cy="0"/>
          <a:chOff x="0" y="0"/>
          <a:chExt cx="0" cy="0"/>
        </a:xfrm>
      </p:grpSpPr>
      <p:sp>
        <p:nvSpPr>
          <p:cNvPr id="1191" name="Google Shape;1191;p157"/>
          <p:cNvSpPr/>
          <p:nvPr>
            <p:ph idx="2" type="pic"/>
          </p:nvPr>
        </p:nvSpPr>
        <p:spPr>
          <a:xfrm>
            <a:off x="5155141" y="409355"/>
            <a:ext cx="1881717" cy="1883664"/>
          </a:xfrm>
          <a:prstGeom prst="rect">
            <a:avLst/>
          </a:prstGeom>
          <a:solidFill>
            <a:schemeClr val="lt1"/>
          </a:solidFill>
          <a:ln>
            <a:noFill/>
          </a:ln>
        </p:spPr>
      </p:sp>
      <p:sp>
        <p:nvSpPr>
          <p:cNvPr id="1192" name="Google Shape;1192;p157"/>
          <p:cNvSpPr/>
          <p:nvPr>
            <p:ph idx="3" type="pic"/>
          </p:nvPr>
        </p:nvSpPr>
        <p:spPr>
          <a:xfrm>
            <a:off x="7216937" y="409355"/>
            <a:ext cx="1881717" cy="1883664"/>
          </a:xfrm>
          <a:prstGeom prst="rect">
            <a:avLst/>
          </a:prstGeom>
          <a:solidFill>
            <a:schemeClr val="lt1"/>
          </a:solidFill>
          <a:ln>
            <a:noFill/>
          </a:ln>
        </p:spPr>
      </p:sp>
      <p:sp>
        <p:nvSpPr>
          <p:cNvPr id="1193" name="Google Shape;1193;p157"/>
          <p:cNvSpPr/>
          <p:nvPr>
            <p:ph idx="4" type="pic"/>
          </p:nvPr>
        </p:nvSpPr>
        <p:spPr>
          <a:xfrm>
            <a:off x="9289363" y="409355"/>
            <a:ext cx="1881717" cy="1883664"/>
          </a:xfrm>
          <a:prstGeom prst="rect">
            <a:avLst/>
          </a:prstGeom>
          <a:solidFill>
            <a:schemeClr val="lt1"/>
          </a:solidFill>
          <a:ln>
            <a:noFill/>
          </a:ln>
        </p:spPr>
      </p:sp>
      <p:sp>
        <p:nvSpPr>
          <p:cNvPr id="1194" name="Google Shape;1194;p157"/>
          <p:cNvSpPr/>
          <p:nvPr>
            <p:ph idx="5" type="pic"/>
          </p:nvPr>
        </p:nvSpPr>
        <p:spPr>
          <a:xfrm>
            <a:off x="5155141" y="2463211"/>
            <a:ext cx="1881717" cy="1883664"/>
          </a:xfrm>
          <a:prstGeom prst="rect">
            <a:avLst/>
          </a:prstGeom>
          <a:solidFill>
            <a:schemeClr val="lt1"/>
          </a:solidFill>
          <a:ln>
            <a:noFill/>
          </a:ln>
        </p:spPr>
      </p:sp>
      <p:sp>
        <p:nvSpPr>
          <p:cNvPr id="1195" name="Google Shape;1195;p157"/>
          <p:cNvSpPr/>
          <p:nvPr>
            <p:ph idx="6" type="pic"/>
          </p:nvPr>
        </p:nvSpPr>
        <p:spPr>
          <a:xfrm>
            <a:off x="7227568" y="2463211"/>
            <a:ext cx="1881717" cy="1883664"/>
          </a:xfrm>
          <a:prstGeom prst="rect">
            <a:avLst/>
          </a:prstGeom>
          <a:solidFill>
            <a:schemeClr val="lt1"/>
          </a:solidFill>
          <a:ln>
            <a:noFill/>
          </a:ln>
        </p:spPr>
      </p:sp>
      <p:sp>
        <p:nvSpPr>
          <p:cNvPr id="1196" name="Google Shape;1196;p157"/>
          <p:cNvSpPr/>
          <p:nvPr>
            <p:ph idx="7" type="pic"/>
          </p:nvPr>
        </p:nvSpPr>
        <p:spPr>
          <a:xfrm>
            <a:off x="9299995" y="2463211"/>
            <a:ext cx="1881717" cy="1883664"/>
          </a:xfrm>
          <a:prstGeom prst="rect">
            <a:avLst/>
          </a:prstGeom>
          <a:solidFill>
            <a:schemeClr val="lt1"/>
          </a:solidFill>
          <a:ln>
            <a:noFill/>
          </a:ln>
        </p:spPr>
      </p:sp>
      <p:sp>
        <p:nvSpPr>
          <p:cNvPr id="1197" name="Google Shape;1197;p157"/>
          <p:cNvSpPr/>
          <p:nvPr>
            <p:ph idx="8" type="pic"/>
          </p:nvPr>
        </p:nvSpPr>
        <p:spPr>
          <a:xfrm>
            <a:off x="5155141" y="4527699"/>
            <a:ext cx="1881717" cy="1883664"/>
          </a:xfrm>
          <a:prstGeom prst="rect">
            <a:avLst/>
          </a:prstGeom>
          <a:solidFill>
            <a:schemeClr val="lt1"/>
          </a:solidFill>
          <a:ln>
            <a:noFill/>
          </a:ln>
        </p:spPr>
      </p:sp>
      <p:sp>
        <p:nvSpPr>
          <p:cNvPr id="1198" name="Google Shape;1198;p157"/>
          <p:cNvSpPr/>
          <p:nvPr>
            <p:ph idx="9" type="pic"/>
          </p:nvPr>
        </p:nvSpPr>
        <p:spPr>
          <a:xfrm>
            <a:off x="7227568" y="4527699"/>
            <a:ext cx="1881717" cy="1883664"/>
          </a:xfrm>
          <a:prstGeom prst="rect">
            <a:avLst/>
          </a:prstGeom>
          <a:solidFill>
            <a:schemeClr val="lt1"/>
          </a:solidFill>
          <a:ln>
            <a:noFill/>
          </a:ln>
        </p:spPr>
      </p:sp>
      <p:sp>
        <p:nvSpPr>
          <p:cNvPr id="1199" name="Google Shape;1199;p157"/>
          <p:cNvSpPr/>
          <p:nvPr>
            <p:ph idx="13" type="pic"/>
          </p:nvPr>
        </p:nvSpPr>
        <p:spPr>
          <a:xfrm>
            <a:off x="9299995" y="4527699"/>
            <a:ext cx="1881717" cy="1883664"/>
          </a:xfrm>
          <a:prstGeom prst="rect">
            <a:avLst/>
          </a:prstGeom>
          <a:solidFill>
            <a:schemeClr val="lt1"/>
          </a:solidFill>
          <a:ln>
            <a:noFill/>
          </a:ln>
        </p:spPr>
      </p:sp>
      <p:sp>
        <p:nvSpPr>
          <p:cNvPr id="1200" name="Google Shape;1200;p157"/>
          <p:cNvSpPr/>
          <p:nvPr>
            <p:ph idx="14" type="pic"/>
          </p:nvPr>
        </p:nvSpPr>
        <p:spPr>
          <a:xfrm>
            <a:off x="3078133" y="409355"/>
            <a:ext cx="1881717" cy="1883664"/>
          </a:xfrm>
          <a:prstGeom prst="rect">
            <a:avLst/>
          </a:prstGeom>
          <a:solidFill>
            <a:schemeClr val="lt1"/>
          </a:solidFill>
          <a:ln>
            <a:noFill/>
          </a:ln>
        </p:spPr>
      </p:sp>
      <p:sp>
        <p:nvSpPr>
          <p:cNvPr id="1201" name="Google Shape;1201;p157"/>
          <p:cNvSpPr/>
          <p:nvPr>
            <p:ph idx="15" type="pic"/>
          </p:nvPr>
        </p:nvSpPr>
        <p:spPr>
          <a:xfrm>
            <a:off x="3078133" y="2463211"/>
            <a:ext cx="1881717" cy="1883664"/>
          </a:xfrm>
          <a:prstGeom prst="rect">
            <a:avLst/>
          </a:prstGeom>
          <a:solidFill>
            <a:schemeClr val="lt1"/>
          </a:solidFill>
          <a:ln>
            <a:noFill/>
          </a:ln>
        </p:spPr>
      </p:sp>
      <p:sp>
        <p:nvSpPr>
          <p:cNvPr id="1202" name="Google Shape;1202;p157"/>
          <p:cNvSpPr/>
          <p:nvPr>
            <p:ph idx="16" type="pic"/>
          </p:nvPr>
        </p:nvSpPr>
        <p:spPr>
          <a:xfrm>
            <a:off x="3078133" y="4527699"/>
            <a:ext cx="1881717" cy="1883664"/>
          </a:xfrm>
          <a:prstGeom prst="rect">
            <a:avLst/>
          </a:prstGeom>
          <a:solidFill>
            <a:schemeClr val="lt1"/>
          </a:solidFill>
          <a:ln>
            <a:noFill/>
          </a:ln>
        </p:spPr>
      </p:sp>
      <p:sp>
        <p:nvSpPr>
          <p:cNvPr id="1203" name="Google Shape;1203;p157"/>
          <p:cNvSpPr/>
          <p:nvPr>
            <p:ph idx="17" type="pic"/>
          </p:nvPr>
        </p:nvSpPr>
        <p:spPr>
          <a:xfrm>
            <a:off x="1011062" y="409355"/>
            <a:ext cx="1881717" cy="1883664"/>
          </a:xfrm>
          <a:prstGeom prst="rect">
            <a:avLst/>
          </a:prstGeom>
          <a:solidFill>
            <a:schemeClr val="lt1"/>
          </a:solidFill>
          <a:ln>
            <a:noFill/>
          </a:ln>
        </p:spPr>
      </p:sp>
      <p:sp>
        <p:nvSpPr>
          <p:cNvPr id="1204" name="Google Shape;1204;p157"/>
          <p:cNvSpPr/>
          <p:nvPr>
            <p:ph idx="18" type="pic"/>
          </p:nvPr>
        </p:nvSpPr>
        <p:spPr>
          <a:xfrm>
            <a:off x="1011062" y="2463211"/>
            <a:ext cx="1881717" cy="1883664"/>
          </a:xfrm>
          <a:prstGeom prst="rect">
            <a:avLst/>
          </a:prstGeom>
          <a:solidFill>
            <a:schemeClr val="lt1"/>
          </a:solidFill>
          <a:ln>
            <a:noFill/>
          </a:ln>
        </p:spPr>
      </p:sp>
      <p:sp>
        <p:nvSpPr>
          <p:cNvPr id="1205" name="Google Shape;1205;p157"/>
          <p:cNvSpPr/>
          <p:nvPr>
            <p:ph idx="19" type="pic"/>
          </p:nvPr>
        </p:nvSpPr>
        <p:spPr>
          <a:xfrm>
            <a:off x="1011062" y="4527699"/>
            <a:ext cx="1881717" cy="1883664"/>
          </a:xfrm>
          <a:prstGeom prst="rect">
            <a:avLst/>
          </a:prstGeom>
          <a:solidFill>
            <a:schemeClr val="lt1"/>
          </a:solidFill>
          <a:ln>
            <a:noFill/>
          </a:ln>
        </p:spPr>
      </p:sp>
      <p:sp>
        <p:nvSpPr>
          <p:cNvPr id="1206" name="Google Shape;1206;p157"/>
          <p:cNvSpPr/>
          <p:nvPr/>
        </p:nvSpPr>
        <p:spPr>
          <a:xfrm>
            <a:off x="18109" y="-1181100"/>
            <a:ext cx="6248380" cy="905163"/>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show a grid of images such as headshots or categories.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rcle image collage">
  <p:cSld name="circle image collage">
    <p:spTree>
      <p:nvGrpSpPr>
        <p:cNvPr id="1207" name="Shape 1207"/>
        <p:cNvGrpSpPr/>
        <p:nvPr/>
      </p:nvGrpSpPr>
      <p:grpSpPr>
        <a:xfrm>
          <a:off x="0" y="0"/>
          <a:ext cx="0" cy="0"/>
          <a:chOff x="0" y="0"/>
          <a:chExt cx="0" cy="0"/>
        </a:xfrm>
      </p:grpSpPr>
      <p:sp>
        <p:nvSpPr>
          <p:cNvPr id="1208" name="Google Shape;1208;p158"/>
          <p:cNvSpPr/>
          <p:nvPr>
            <p:ph idx="2" type="pic"/>
          </p:nvPr>
        </p:nvSpPr>
        <p:spPr>
          <a:xfrm>
            <a:off x="3011507" y="394808"/>
            <a:ext cx="1732562" cy="1732788"/>
          </a:xfrm>
          <a:prstGeom prst="ellipse">
            <a:avLst/>
          </a:prstGeom>
          <a:solidFill>
            <a:schemeClr val="lt1"/>
          </a:solidFill>
          <a:ln>
            <a:noFill/>
          </a:ln>
        </p:spPr>
      </p:sp>
      <p:sp>
        <p:nvSpPr>
          <p:cNvPr id="1209" name="Google Shape;1209;p158"/>
          <p:cNvSpPr/>
          <p:nvPr>
            <p:ph idx="3" type="pic"/>
          </p:nvPr>
        </p:nvSpPr>
        <p:spPr>
          <a:xfrm>
            <a:off x="5189126" y="394808"/>
            <a:ext cx="1732562" cy="1732788"/>
          </a:xfrm>
          <a:prstGeom prst="ellipse">
            <a:avLst/>
          </a:prstGeom>
          <a:solidFill>
            <a:schemeClr val="lt1"/>
          </a:solidFill>
          <a:ln>
            <a:noFill/>
          </a:ln>
        </p:spPr>
      </p:sp>
      <p:sp>
        <p:nvSpPr>
          <p:cNvPr id="1210" name="Google Shape;1210;p158"/>
          <p:cNvSpPr/>
          <p:nvPr>
            <p:ph idx="4" type="pic"/>
          </p:nvPr>
        </p:nvSpPr>
        <p:spPr>
          <a:xfrm>
            <a:off x="7366744" y="394808"/>
            <a:ext cx="1732562" cy="1732788"/>
          </a:xfrm>
          <a:prstGeom prst="ellipse">
            <a:avLst/>
          </a:prstGeom>
          <a:solidFill>
            <a:schemeClr val="lt1"/>
          </a:solidFill>
          <a:ln>
            <a:noFill/>
          </a:ln>
        </p:spPr>
      </p:sp>
      <p:sp>
        <p:nvSpPr>
          <p:cNvPr id="1211" name="Google Shape;1211;p158"/>
          <p:cNvSpPr/>
          <p:nvPr>
            <p:ph idx="5" type="pic"/>
          </p:nvPr>
        </p:nvSpPr>
        <p:spPr>
          <a:xfrm>
            <a:off x="9544363" y="394808"/>
            <a:ext cx="1732562" cy="1732788"/>
          </a:xfrm>
          <a:prstGeom prst="ellipse">
            <a:avLst/>
          </a:prstGeom>
          <a:solidFill>
            <a:schemeClr val="lt1"/>
          </a:solidFill>
          <a:ln>
            <a:noFill/>
          </a:ln>
        </p:spPr>
      </p:sp>
      <p:sp>
        <p:nvSpPr>
          <p:cNvPr id="1212" name="Google Shape;1212;p158"/>
          <p:cNvSpPr/>
          <p:nvPr>
            <p:ph idx="6" type="pic"/>
          </p:nvPr>
        </p:nvSpPr>
        <p:spPr>
          <a:xfrm>
            <a:off x="3011507" y="2544357"/>
            <a:ext cx="1732562" cy="1732788"/>
          </a:xfrm>
          <a:prstGeom prst="ellipse">
            <a:avLst/>
          </a:prstGeom>
          <a:solidFill>
            <a:schemeClr val="lt1"/>
          </a:solidFill>
          <a:ln>
            <a:noFill/>
          </a:ln>
        </p:spPr>
      </p:sp>
      <p:sp>
        <p:nvSpPr>
          <p:cNvPr id="1213" name="Google Shape;1213;p158"/>
          <p:cNvSpPr/>
          <p:nvPr>
            <p:ph idx="7" type="pic"/>
          </p:nvPr>
        </p:nvSpPr>
        <p:spPr>
          <a:xfrm>
            <a:off x="5189126" y="2544357"/>
            <a:ext cx="1732562" cy="1732788"/>
          </a:xfrm>
          <a:prstGeom prst="ellipse">
            <a:avLst/>
          </a:prstGeom>
          <a:solidFill>
            <a:schemeClr val="lt1"/>
          </a:solidFill>
          <a:ln>
            <a:noFill/>
          </a:ln>
        </p:spPr>
      </p:sp>
      <p:sp>
        <p:nvSpPr>
          <p:cNvPr id="1214" name="Google Shape;1214;p158"/>
          <p:cNvSpPr/>
          <p:nvPr>
            <p:ph idx="8" type="pic"/>
          </p:nvPr>
        </p:nvSpPr>
        <p:spPr>
          <a:xfrm>
            <a:off x="7366744" y="2544357"/>
            <a:ext cx="1732562" cy="1732788"/>
          </a:xfrm>
          <a:prstGeom prst="ellipse">
            <a:avLst/>
          </a:prstGeom>
          <a:solidFill>
            <a:schemeClr val="lt1"/>
          </a:solidFill>
          <a:ln>
            <a:noFill/>
          </a:ln>
        </p:spPr>
      </p:sp>
      <p:sp>
        <p:nvSpPr>
          <p:cNvPr id="1215" name="Google Shape;1215;p158"/>
          <p:cNvSpPr/>
          <p:nvPr>
            <p:ph idx="9" type="pic"/>
          </p:nvPr>
        </p:nvSpPr>
        <p:spPr>
          <a:xfrm>
            <a:off x="9544363" y="2544357"/>
            <a:ext cx="1732562" cy="1732788"/>
          </a:xfrm>
          <a:prstGeom prst="ellipse">
            <a:avLst/>
          </a:prstGeom>
          <a:solidFill>
            <a:schemeClr val="lt1"/>
          </a:solidFill>
          <a:ln>
            <a:noFill/>
          </a:ln>
        </p:spPr>
      </p:sp>
      <p:sp>
        <p:nvSpPr>
          <p:cNvPr id="1216" name="Google Shape;1216;p158"/>
          <p:cNvSpPr/>
          <p:nvPr>
            <p:ph idx="13" type="pic"/>
          </p:nvPr>
        </p:nvSpPr>
        <p:spPr>
          <a:xfrm>
            <a:off x="3011507" y="4683273"/>
            <a:ext cx="1732562" cy="1732788"/>
          </a:xfrm>
          <a:prstGeom prst="ellipse">
            <a:avLst/>
          </a:prstGeom>
          <a:solidFill>
            <a:schemeClr val="lt1"/>
          </a:solidFill>
          <a:ln>
            <a:noFill/>
          </a:ln>
        </p:spPr>
      </p:sp>
      <p:sp>
        <p:nvSpPr>
          <p:cNvPr id="1217" name="Google Shape;1217;p158"/>
          <p:cNvSpPr/>
          <p:nvPr>
            <p:ph idx="14" type="pic"/>
          </p:nvPr>
        </p:nvSpPr>
        <p:spPr>
          <a:xfrm>
            <a:off x="5189126" y="4683273"/>
            <a:ext cx="1732562" cy="1732788"/>
          </a:xfrm>
          <a:prstGeom prst="ellipse">
            <a:avLst/>
          </a:prstGeom>
          <a:solidFill>
            <a:schemeClr val="lt1"/>
          </a:solidFill>
          <a:ln>
            <a:noFill/>
          </a:ln>
        </p:spPr>
      </p:sp>
      <p:sp>
        <p:nvSpPr>
          <p:cNvPr id="1218" name="Google Shape;1218;p158"/>
          <p:cNvSpPr/>
          <p:nvPr>
            <p:ph idx="15" type="pic"/>
          </p:nvPr>
        </p:nvSpPr>
        <p:spPr>
          <a:xfrm>
            <a:off x="7366744" y="4683273"/>
            <a:ext cx="1732562" cy="1732788"/>
          </a:xfrm>
          <a:prstGeom prst="ellipse">
            <a:avLst/>
          </a:prstGeom>
          <a:solidFill>
            <a:schemeClr val="lt1"/>
          </a:solidFill>
          <a:ln>
            <a:noFill/>
          </a:ln>
        </p:spPr>
      </p:sp>
      <p:sp>
        <p:nvSpPr>
          <p:cNvPr id="1219" name="Google Shape;1219;p158"/>
          <p:cNvSpPr/>
          <p:nvPr>
            <p:ph idx="16" type="pic"/>
          </p:nvPr>
        </p:nvSpPr>
        <p:spPr>
          <a:xfrm>
            <a:off x="9544363" y="4683273"/>
            <a:ext cx="1732562" cy="1732788"/>
          </a:xfrm>
          <a:prstGeom prst="ellipse">
            <a:avLst/>
          </a:prstGeom>
          <a:solidFill>
            <a:schemeClr val="lt1"/>
          </a:solidFill>
          <a:ln>
            <a:noFill/>
          </a:ln>
        </p:spPr>
      </p:sp>
      <p:sp>
        <p:nvSpPr>
          <p:cNvPr id="1220" name="Google Shape;1220;p158"/>
          <p:cNvSpPr/>
          <p:nvPr>
            <p:ph idx="17" type="pic"/>
          </p:nvPr>
        </p:nvSpPr>
        <p:spPr>
          <a:xfrm>
            <a:off x="859793" y="394808"/>
            <a:ext cx="1732562" cy="1732788"/>
          </a:xfrm>
          <a:prstGeom prst="ellipse">
            <a:avLst/>
          </a:prstGeom>
          <a:solidFill>
            <a:schemeClr val="lt1"/>
          </a:solidFill>
          <a:ln>
            <a:noFill/>
          </a:ln>
        </p:spPr>
      </p:sp>
      <p:sp>
        <p:nvSpPr>
          <p:cNvPr id="1221" name="Google Shape;1221;p158"/>
          <p:cNvSpPr/>
          <p:nvPr>
            <p:ph idx="18" type="pic"/>
          </p:nvPr>
        </p:nvSpPr>
        <p:spPr>
          <a:xfrm>
            <a:off x="859793" y="2544357"/>
            <a:ext cx="1732562" cy="1732788"/>
          </a:xfrm>
          <a:prstGeom prst="ellipse">
            <a:avLst/>
          </a:prstGeom>
          <a:solidFill>
            <a:schemeClr val="lt1"/>
          </a:solidFill>
          <a:ln>
            <a:noFill/>
          </a:ln>
        </p:spPr>
      </p:sp>
      <p:sp>
        <p:nvSpPr>
          <p:cNvPr id="1222" name="Google Shape;1222;p158"/>
          <p:cNvSpPr/>
          <p:nvPr>
            <p:ph idx="19" type="pic"/>
          </p:nvPr>
        </p:nvSpPr>
        <p:spPr>
          <a:xfrm>
            <a:off x="859793" y="4683273"/>
            <a:ext cx="1732562" cy="1732788"/>
          </a:xfrm>
          <a:prstGeom prst="ellipse">
            <a:avLst/>
          </a:prstGeom>
          <a:solidFill>
            <a:schemeClr val="lt1"/>
          </a:solidFill>
          <a:ln>
            <a:noFill/>
          </a:ln>
        </p:spPr>
      </p:sp>
      <p:sp>
        <p:nvSpPr>
          <p:cNvPr id="1223" name="Google Shape;1223;p158"/>
          <p:cNvSpPr/>
          <p:nvPr/>
        </p:nvSpPr>
        <p:spPr>
          <a:xfrm>
            <a:off x="18109" y="-1181100"/>
            <a:ext cx="6248380" cy="905163"/>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show a grid of circular images such as headshots or categories.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vertical images">
  <p:cSld name="3 vertical images">
    <p:spTree>
      <p:nvGrpSpPr>
        <p:cNvPr id="1224" name="Shape 1224"/>
        <p:cNvGrpSpPr/>
        <p:nvPr/>
      </p:nvGrpSpPr>
      <p:grpSpPr>
        <a:xfrm>
          <a:off x="0" y="0"/>
          <a:ext cx="0" cy="0"/>
          <a:chOff x="0" y="0"/>
          <a:chExt cx="0" cy="0"/>
        </a:xfrm>
      </p:grpSpPr>
      <p:sp>
        <p:nvSpPr>
          <p:cNvPr id="1225" name="Google Shape;1225;p159"/>
          <p:cNvSpPr/>
          <p:nvPr>
            <p:ph idx="2" type="pic"/>
          </p:nvPr>
        </p:nvSpPr>
        <p:spPr>
          <a:xfrm>
            <a:off x="763260" y="762000"/>
            <a:ext cx="3332751" cy="5334000"/>
          </a:xfrm>
          <a:prstGeom prst="rect">
            <a:avLst/>
          </a:prstGeom>
          <a:solidFill>
            <a:schemeClr val="lt1"/>
          </a:solidFill>
          <a:ln>
            <a:noFill/>
          </a:ln>
        </p:spPr>
      </p:sp>
      <p:sp>
        <p:nvSpPr>
          <p:cNvPr id="1226" name="Google Shape;1226;p159"/>
          <p:cNvSpPr/>
          <p:nvPr>
            <p:ph idx="3" type="pic"/>
          </p:nvPr>
        </p:nvSpPr>
        <p:spPr>
          <a:xfrm>
            <a:off x="4426065" y="762000"/>
            <a:ext cx="3332751" cy="5334000"/>
          </a:xfrm>
          <a:prstGeom prst="rect">
            <a:avLst/>
          </a:prstGeom>
          <a:solidFill>
            <a:schemeClr val="lt1"/>
          </a:solidFill>
          <a:ln>
            <a:noFill/>
          </a:ln>
        </p:spPr>
      </p:sp>
      <p:sp>
        <p:nvSpPr>
          <p:cNvPr id="1227" name="Google Shape;1227;p159"/>
          <p:cNvSpPr/>
          <p:nvPr>
            <p:ph idx="4" type="pic"/>
          </p:nvPr>
        </p:nvSpPr>
        <p:spPr>
          <a:xfrm>
            <a:off x="8077508" y="762000"/>
            <a:ext cx="3332751" cy="5334000"/>
          </a:xfrm>
          <a:prstGeom prst="rect">
            <a:avLst/>
          </a:prstGeom>
          <a:solidFill>
            <a:schemeClr val="lt1"/>
          </a:solidFill>
          <a:ln>
            <a:noFill/>
          </a:ln>
        </p:spPr>
      </p:sp>
      <p:sp>
        <p:nvSpPr>
          <p:cNvPr id="1228" name="Google Shape;1228;p159"/>
          <p:cNvSpPr/>
          <p:nvPr/>
        </p:nvSpPr>
        <p:spPr>
          <a:xfrm>
            <a:off x="18109" y="-1181100"/>
            <a:ext cx="6248380" cy="905163"/>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show 3 images side by side.</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2 topic side by side">
  <p:cSld name="titles 2 topic side by side">
    <p:bg>
      <p:bgPr>
        <a:solidFill>
          <a:schemeClr val="lt1"/>
        </a:solidFill>
      </p:bgPr>
    </p:bg>
    <p:spTree>
      <p:nvGrpSpPr>
        <p:cNvPr id="1229" name="Shape 1229"/>
        <p:cNvGrpSpPr/>
        <p:nvPr/>
      </p:nvGrpSpPr>
      <p:grpSpPr>
        <a:xfrm>
          <a:off x="0" y="0"/>
          <a:ext cx="0" cy="0"/>
          <a:chOff x="0" y="0"/>
          <a:chExt cx="0" cy="0"/>
        </a:xfrm>
      </p:grpSpPr>
      <p:sp>
        <p:nvSpPr>
          <p:cNvPr id="1230" name="Google Shape;1230;p160"/>
          <p:cNvSpPr txBox="1"/>
          <p:nvPr>
            <p:ph type="title"/>
          </p:nvPr>
        </p:nvSpPr>
        <p:spPr>
          <a:xfrm>
            <a:off x="723913" y="762000"/>
            <a:ext cx="10667298" cy="4451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1" name="Google Shape;1231;p160"/>
          <p:cNvSpPr/>
          <p:nvPr/>
        </p:nvSpPr>
        <p:spPr>
          <a:xfrm>
            <a:off x="6260113" y="1562987"/>
            <a:ext cx="5131098" cy="4533014"/>
          </a:xfrm>
          <a:prstGeom prst="rect">
            <a:avLst/>
          </a:prstGeom>
          <a:solidFill>
            <a:srgbClr val="E9E5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232" name="Google Shape;1232;p160"/>
          <p:cNvSpPr/>
          <p:nvPr/>
        </p:nvSpPr>
        <p:spPr>
          <a:xfrm flipH="1" rot="10800000">
            <a:off x="6524151" y="2412705"/>
            <a:ext cx="457140" cy="22860"/>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233" name="Google Shape;1233;p160"/>
          <p:cNvSpPr/>
          <p:nvPr/>
        </p:nvSpPr>
        <p:spPr>
          <a:xfrm>
            <a:off x="762695" y="1562987"/>
            <a:ext cx="5184938" cy="4533013"/>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234" name="Google Shape;1234;p160"/>
          <p:cNvSpPr/>
          <p:nvPr/>
        </p:nvSpPr>
        <p:spPr>
          <a:xfrm flipH="1" rot="10800000">
            <a:off x="1059547" y="2412705"/>
            <a:ext cx="457140" cy="22860"/>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235" name="Google Shape;1235;p160"/>
          <p:cNvSpPr txBox="1"/>
          <p:nvPr>
            <p:ph idx="1" type="body"/>
          </p:nvPr>
        </p:nvSpPr>
        <p:spPr>
          <a:xfrm>
            <a:off x="1059547" y="1906047"/>
            <a:ext cx="3387127" cy="633413"/>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rgbClr val="38434E"/>
              </a:buClr>
              <a:buSzPts val="2699"/>
              <a:buNone/>
              <a:defRPr sz="2699">
                <a:solidFill>
                  <a:srgbClr val="38434E"/>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6" name="Google Shape;1236;p160"/>
          <p:cNvSpPr txBox="1"/>
          <p:nvPr>
            <p:ph idx="2" type="body"/>
          </p:nvPr>
        </p:nvSpPr>
        <p:spPr>
          <a:xfrm>
            <a:off x="1059547" y="2635562"/>
            <a:ext cx="4491445" cy="3219591"/>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1000"/>
              </a:spcBef>
              <a:spcAft>
                <a:spcPts val="0"/>
              </a:spcAft>
              <a:buClr>
                <a:schemeClr val="accent6"/>
              </a:buClr>
              <a:buSzPts val="1800"/>
              <a:buFont typeface="Century Gothic"/>
              <a:buNone/>
              <a:defRPr sz="1800">
                <a:solidFill>
                  <a:schemeClr val="accent6"/>
                </a:solidFill>
              </a:defRPr>
            </a:lvl1pPr>
            <a:lvl2pPr indent="-228600" lvl="1" marL="914400" algn="l">
              <a:lnSpc>
                <a:spcPct val="90000"/>
              </a:lnSpc>
              <a:spcBef>
                <a:spcPts val="500"/>
              </a:spcBef>
              <a:spcAft>
                <a:spcPts val="0"/>
              </a:spcAft>
              <a:buClr>
                <a:srgbClr val="56687A"/>
              </a:buClr>
              <a:buSzPts val="1800"/>
              <a:buNone/>
              <a:defRPr sz="1800"/>
            </a:lvl2pPr>
            <a:lvl3pPr indent="-228600" lvl="2" marL="1371600" algn="l">
              <a:lnSpc>
                <a:spcPct val="90000"/>
              </a:lnSpc>
              <a:spcBef>
                <a:spcPts val="500"/>
              </a:spcBef>
              <a:spcAft>
                <a:spcPts val="0"/>
              </a:spcAft>
              <a:buClr>
                <a:srgbClr val="56687A"/>
              </a:buClr>
              <a:buSzPts val="1800"/>
              <a:buNone/>
              <a:defRPr sz="1800"/>
            </a:lvl3pPr>
            <a:lvl4pPr indent="-228600" lvl="3" marL="1828800" algn="l">
              <a:lnSpc>
                <a:spcPct val="90000"/>
              </a:lnSpc>
              <a:spcBef>
                <a:spcPts val="500"/>
              </a:spcBef>
              <a:spcAft>
                <a:spcPts val="0"/>
              </a:spcAft>
              <a:buClr>
                <a:srgbClr val="56687A"/>
              </a:buClr>
              <a:buSzPts val="1800"/>
              <a:buNone/>
              <a:defRPr sz="1800"/>
            </a:lvl4pPr>
            <a:lvl5pPr indent="-228600" lvl="4" marL="2286000" algn="l">
              <a:lnSpc>
                <a:spcPct val="90000"/>
              </a:lnSpc>
              <a:spcBef>
                <a:spcPts val="500"/>
              </a:spcBef>
              <a:spcAft>
                <a:spcPts val="0"/>
              </a:spcAft>
              <a:buClr>
                <a:srgbClr val="56687A"/>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7" name="Google Shape;1237;p160"/>
          <p:cNvSpPr txBox="1"/>
          <p:nvPr>
            <p:ph idx="3" type="body"/>
          </p:nvPr>
        </p:nvSpPr>
        <p:spPr>
          <a:xfrm>
            <a:off x="6499865" y="1906047"/>
            <a:ext cx="3376495" cy="633413"/>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rgbClr val="38434E"/>
              </a:buClr>
              <a:buSzPts val="2699"/>
              <a:buNone/>
              <a:defRPr sz="2699">
                <a:solidFill>
                  <a:srgbClr val="38434E"/>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8" name="Google Shape;1238;p160"/>
          <p:cNvSpPr txBox="1"/>
          <p:nvPr>
            <p:ph idx="4" type="body"/>
          </p:nvPr>
        </p:nvSpPr>
        <p:spPr>
          <a:xfrm>
            <a:off x="6525005" y="2635562"/>
            <a:ext cx="4479019" cy="3219591"/>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1000"/>
              </a:spcBef>
              <a:spcAft>
                <a:spcPts val="0"/>
              </a:spcAft>
              <a:buClr>
                <a:schemeClr val="accent6"/>
              </a:buClr>
              <a:buSzPts val="1800"/>
              <a:buFont typeface="Century Gothic"/>
              <a:buNone/>
              <a:defRPr sz="1800">
                <a:solidFill>
                  <a:schemeClr val="accent6"/>
                </a:solidFill>
              </a:defRPr>
            </a:lvl1pPr>
            <a:lvl2pPr indent="-228600" lvl="1" marL="914400" algn="l">
              <a:lnSpc>
                <a:spcPct val="90000"/>
              </a:lnSpc>
              <a:spcBef>
                <a:spcPts val="500"/>
              </a:spcBef>
              <a:spcAft>
                <a:spcPts val="0"/>
              </a:spcAft>
              <a:buClr>
                <a:srgbClr val="56687A"/>
              </a:buClr>
              <a:buSzPts val="1800"/>
              <a:buNone/>
              <a:defRPr sz="1800"/>
            </a:lvl2pPr>
            <a:lvl3pPr indent="-228600" lvl="2" marL="1371600" algn="l">
              <a:lnSpc>
                <a:spcPct val="90000"/>
              </a:lnSpc>
              <a:spcBef>
                <a:spcPts val="500"/>
              </a:spcBef>
              <a:spcAft>
                <a:spcPts val="0"/>
              </a:spcAft>
              <a:buClr>
                <a:srgbClr val="56687A"/>
              </a:buClr>
              <a:buSzPts val="1800"/>
              <a:buNone/>
              <a:defRPr sz="1800"/>
            </a:lvl3pPr>
            <a:lvl4pPr indent="-228600" lvl="3" marL="1828800" algn="l">
              <a:lnSpc>
                <a:spcPct val="90000"/>
              </a:lnSpc>
              <a:spcBef>
                <a:spcPts val="500"/>
              </a:spcBef>
              <a:spcAft>
                <a:spcPts val="0"/>
              </a:spcAft>
              <a:buClr>
                <a:srgbClr val="56687A"/>
              </a:buClr>
              <a:buSzPts val="1800"/>
              <a:buNone/>
              <a:defRPr sz="1800"/>
            </a:lvl4pPr>
            <a:lvl5pPr indent="-228600" lvl="4" marL="2286000" algn="l">
              <a:lnSpc>
                <a:spcPct val="90000"/>
              </a:lnSpc>
              <a:spcBef>
                <a:spcPts val="500"/>
              </a:spcBef>
              <a:spcAft>
                <a:spcPts val="0"/>
              </a:spcAft>
              <a:buClr>
                <a:srgbClr val="56687A"/>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9" name="Google Shape;1239;p160"/>
          <p:cNvSpPr/>
          <p:nvPr/>
        </p:nvSpPr>
        <p:spPr>
          <a:xfrm>
            <a:off x="38095" y="-1181100"/>
            <a:ext cx="7315041" cy="899895"/>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This text layout is for expanding upon 2 main points with a additional titles and descriptor</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Replace text placeholders with your own words.</a:t>
            </a:r>
            <a:endParaRPr b="1"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ercentages and description">
  <p:cSld name="two percentages and description">
    <p:bg>
      <p:bgPr>
        <a:solidFill>
          <a:srgbClr val="F2EDE6"/>
        </a:solidFill>
      </p:bgPr>
    </p:bg>
    <p:spTree>
      <p:nvGrpSpPr>
        <p:cNvPr id="1240" name="Shape 1240"/>
        <p:cNvGrpSpPr/>
        <p:nvPr/>
      </p:nvGrpSpPr>
      <p:grpSpPr>
        <a:xfrm>
          <a:off x="0" y="0"/>
          <a:ext cx="0" cy="0"/>
          <a:chOff x="0" y="0"/>
          <a:chExt cx="0" cy="0"/>
        </a:xfrm>
      </p:grpSpPr>
      <p:sp>
        <p:nvSpPr>
          <p:cNvPr id="1241" name="Google Shape;1241;p161"/>
          <p:cNvSpPr/>
          <p:nvPr/>
        </p:nvSpPr>
        <p:spPr>
          <a:xfrm>
            <a:off x="0" y="1"/>
            <a:ext cx="6096000" cy="6857999"/>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242" name="Google Shape;1242;p161"/>
          <p:cNvSpPr txBox="1"/>
          <p:nvPr>
            <p:ph type="title"/>
          </p:nvPr>
        </p:nvSpPr>
        <p:spPr>
          <a:xfrm>
            <a:off x="1" y="1870581"/>
            <a:ext cx="6095999" cy="2812257"/>
          </a:xfrm>
          <a:prstGeom prst="rect">
            <a:avLst/>
          </a:prstGeom>
          <a:noFill/>
          <a:ln>
            <a:noFill/>
          </a:ln>
        </p:spPr>
        <p:txBody>
          <a:bodyPr anchorCtr="0" anchor="ctr" bIns="0" lIns="0" spcFirstLastPara="1" rIns="0" wrap="square" tIns="0">
            <a:normAutofit/>
          </a:bodyPr>
          <a:lstStyle>
            <a:lvl1pPr lvl="0" algn="ctr">
              <a:lnSpc>
                <a:spcPct val="90000"/>
              </a:lnSpc>
              <a:spcBef>
                <a:spcPts val="0"/>
              </a:spcBef>
              <a:spcAft>
                <a:spcPts val="0"/>
              </a:spcAft>
              <a:buClr>
                <a:schemeClr val="accent3"/>
              </a:buClr>
              <a:buSzPts val="19996"/>
              <a:buFont typeface="Century Gothic"/>
              <a:buNone/>
              <a:defRPr sz="19996">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3" name="Google Shape;1243;p161"/>
          <p:cNvSpPr txBox="1"/>
          <p:nvPr>
            <p:ph idx="1" type="body"/>
          </p:nvPr>
        </p:nvSpPr>
        <p:spPr>
          <a:xfrm>
            <a:off x="0" y="4691877"/>
            <a:ext cx="6095999" cy="511969"/>
          </a:xfrm>
          <a:prstGeom prst="rect">
            <a:avLst/>
          </a:prstGeom>
          <a:noFill/>
          <a:ln>
            <a:noFill/>
          </a:ln>
        </p:spPr>
        <p:txBody>
          <a:bodyPr anchorCtr="0" anchor="t" bIns="45700" lIns="1463025" spcFirstLastPara="1" rIns="1463025" wrap="square" tIns="45700">
            <a:noAutofit/>
          </a:bodyPr>
          <a:lstStyle>
            <a:lvl1pPr indent="-228600" lvl="0" marL="457200" marR="0" algn="ctr">
              <a:lnSpc>
                <a:spcPct val="90000"/>
              </a:lnSpc>
              <a:spcBef>
                <a:spcPts val="1000"/>
              </a:spcBef>
              <a:spcAft>
                <a:spcPts val="0"/>
              </a:spcAft>
              <a:buClr>
                <a:srgbClr val="3B4345"/>
              </a:buClr>
              <a:buSzPts val="1800"/>
              <a:buFont typeface="Arial"/>
              <a:buNone/>
              <a:defRPr b="0" i="0" sz="1800">
                <a:solidFill>
                  <a:srgbClr val="3B4345"/>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4" name="Google Shape;1244;p161"/>
          <p:cNvSpPr txBox="1"/>
          <p:nvPr>
            <p:ph idx="2" type="body"/>
          </p:nvPr>
        </p:nvSpPr>
        <p:spPr>
          <a:xfrm>
            <a:off x="6096001" y="1870581"/>
            <a:ext cx="6095999" cy="2812257"/>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Clr>
                <a:schemeClr val="accent2"/>
              </a:buClr>
              <a:buSzPts val="19996"/>
              <a:buNone/>
              <a:defRPr sz="19996">
                <a:solidFill>
                  <a:schemeClr val="accent2"/>
                </a:solidFill>
              </a:defRPr>
            </a:lvl1pPr>
            <a:lvl2pPr indent="-228600" lvl="1" marL="9144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5" name="Google Shape;1245;p161"/>
          <p:cNvSpPr txBox="1"/>
          <p:nvPr>
            <p:ph idx="3" type="body"/>
          </p:nvPr>
        </p:nvSpPr>
        <p:spPr>
          <a:xfrm>
            <a:off x="6096000" y="4691877"/>
            <a:ext cx="6096000" cy="511969"/>
          </a:xfrm>
          <a:prstGeom prst="rect">
            <a:avLst/>
          </a:prstGeom>
          <a:noFill/>
          <a:ln>
            <a:noFill/>
          </a:ln>
        </p:spPr>
        <p:txBody>
          <a:bodyPr anchorCtr="0" anchor="t" bIns="45700" lIns="1463025" spcFirstLastPara="1" rIns="1463025" wrap="square" tIns="45700">
            <a:noAutofit/>
          </a:bodyPr>
          <a:lstStyle>
            <a:lvl1pPr indent="-228600" lvl="0" marL="457200" marR="0" algn="ctr">
              <a:lnSpc>
                <a:spcPct val="90000"/>
              </a:lnSpc>
              <a:spcBef>
                <a:spcPts val="1000"/>
              </a:spcBef>
              <a:spcAft>
                <a:spcPts val="0"/>
              </a:spcAft>
              <a:buClr>
                <a:srgbClr val="3B4345"/>
              </a:buClr>
              <a:buSzPts val="1800"/>
              <a:buFont typeface="Arial"/>
              <a:buNone/>
              <a:defRPr b="0" i="0" sz="1800">
                <a:solidFill>
                  <a:srgbClr val="3B4345"/>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6" name="Google Shape;1246;p161"/>
          <p:cNvSpPr/>
          <p:nvPr/>
        </p:nvSpPr>
        <p:spPr>
          <a:xfrm>
            <a:off x="38096" y="-1028700"/>
            <a:ext cx="5791239" cy="747495"/>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This text layout is to compare and contrast 2 percentage statistics.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Replace text placeholders with your own words.</a:t>
            </a:r>
            <a:endParaRPr b="1"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ercentages and descriptions">
  <p:cSld name="three percentages and descriptions">
    <p:bg>
      <p:bgPr>
        <a:solidFill>
          <a:schemeClr val="lt1"/>
        </a:solidFill>
      </p:bgPr>
    </p:bg>
    <p:spTree>
      <p:nvGrpSpPr>
        <p:cNvPr id="1247" name="Shape 1247"/>
        <p:cNvGrpSpPr/>
        <p:nvPr/>
      </p:nvGrpSpPr>
      <p:grpSpPr>
        <a:xfrm>
          <a:off x="0" y="0"/>
          <a:ext cx="0" cy="0"/>
          <a:chOff x="0" y="0"/>
          <a:chExt cx="0" cy="0"/>
        </a:xfrm>
      </p:grpSpPr>
      <p:sp>
        <p:nvSpPr>
          <p:cNvPr id="1248" name="Google Shape;1248;p162"/>
          <p:cNvSpPr txBox="1"/>
          <p:nvPr>
            <p:ph type="title"/>
          </p:nvPr>
        </p:nvSpPr>
        <p:spPr>
          <a:xfrm>
            <a:off x="762693" y="1511353"/>
            <a:ext cx="3333317" cy="2812257"/>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3"/>
              </a:buClr>
              <a:buSzPts val="13747"/>
              <a:buFont typeface="Century Gothic"/>
              <a:buNone/>
              <a:defRPr sz="13747">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9" name="Google Shape;1249;p162"/>
          <p:cNvSpPr txBox="1"/>
          <p:nvPr>
            <p:ph idx="1" type="body"/>
          </p:nvPr>
        </p:nvSpPr>
        <p:spPr>
          <a:xfrm>
            <a:off x="762695" y="4691877"/>
            <a:ext cx="3333316" cy="776939"/>
          </a:xfrm>
          <a:prstGeom prst="rect">
            <a:avLst/>
          </a:prstGeom>
          <a:noFill/>
          <a:ln>
            <a:noFill/>
          </a:ln>
        </p:spPr>
        <p:txBody>
          <a:bodyPr anchorCtr="0" anchor="t" bIns="45700" lIns="0" spcFirstLastPara="1" rIns="0" wrap="square" tIns="45700">
            <a:noAutofit/>
          </a:bodyPr>
          <a:lstStyle>
            <a:lvl1pPr indent="-228600" lvl="0" marL="457200" marR="0" algn="ctr">
              <a:lnSpc>
                <a:spcPct val="90000"/>
              </a:lnSpc>
              <a:spcBef>
                <a:spcPts val="1000"/>
              </a:spcBef>
              <a:spcAft>
                <a:spcPts val="0"/>
              </a:spcAft>
              <a:buClr>
                <a:srgbClr val="3B4345"/>
              </a:buClr>
              <a:buSzPts val="1800"/>
              <a:buFont typeface="Arial"/>
              <a:buNone/>
              <a:defRPr b="0" i="0" sz="1800">
                <a:solidFill>
                  <a:srgbClr val="3B4345"/>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0" name="Google Shape;1250;p162"/>
          <p:cNvSpPr txBox="1"/>
          <p:nvPr>
            <p:ph idx="2" type="body"/>
          </p:nvPr>
        </p:nvSpPr>
        <p:spPr>
          <a:xfrm>
            <a:off x="4419818" y="1511353"/>
            <a:ext cx="3333316" cy="2812257"/>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Clr>
                <a:schemeClr val="accent5"/>
              </a:buClr>
              <a:buSzPts val="13747"/>
              <a:buNone/>
              <a:defRPr sz="13747">
                <a:solidFill>
                  <a:schemeClr val="accent5"/>
                </a:solidFill>
              </a:defRPr>
            </a:lvl1pPr>
            <a:lvl2pPr indent="-228600" lvl="1" marL="9144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1" name="Google Shape;1251;p162"/>
          <p:cNvSpPr txBox="1"/>
          <p:nvPr>
            <p:ph idx="3" type="body"/>
          </p:nvPr>
        </p:nvSpPr>
        <p:spPr>
          <a:xfrm>
            <a:off x="4419818" y="4691877"/>
            <a:ext cx="3333316" cy="776939"/>
          </a:xfrm>
          <a:prstGeom prst="rect">
            <a:avLst/>
          </a:prstGeom>
          <a:noFill/>
          <a:ln>
            <a:noFill/>
          </a:ln>
        </p:spPr>
        <p:txBody>
          <a:bodyPr anchorCtr="0" anchor="t" bIns="45700" lIns="0" spcFirstLastPara="1" rIns="0" wrap="square" tIns="45700">
            <a:noAutofit/>
          </a:bodyPr>
          <a:lstStyle>
            <a:lvl1pPr indent="-228600" lvl="0" marL="457200" marR="0" algn="ctr">
              <a:lnSpc>
                <a:spcPct val="90000"/>
              </a:lnSpc>
              <a:spcBef>
                <a:spcPts val="1000"/>
              </a:spcBef>
              <a:spcAft>
                <a:spcPts val="0"/>
              </a:spcAft>
              <a:buClr>
                <a:srgbClr val="3B4345"/>
              </a:buClr>
              <a:buSzPts val="1800"/>
              <a:buFont typeface="Arial"/>
              <a:buNone/>
              <a:defRPr b="0" i="0" sz="1800">
                <a:solidFill>
                  <a:srgbClr val="3B4345"/>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2" name="Google Shape;1252;p162"/>
          <p:cNvSpPr txBox="1"/>
          <p:nvPr>
            <p:ph idx="4" type="body"/>
          </p:nvPr>
        </p:nvSpPr>
        <p:spPr>
          <a:xfrm>
            <a:off x="8076943" y="1511353"/>
            <a:ext cx="3314268" cy="2812257"/>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Clr>
                <a:schemeClr val="dk2"/>
              </a:buClr>
              <a:buSzPts val="13747"/>
              <a:buNone/>
              <a:defRPr sz="13747">
                <a:solidFill>
                  <a:schemeClr val="dk2"/>
                </a:solidFill>
              </a:defRPr>
            </a:lvl1pPr>
            <a:lvl2pPr indent="-228600" lvl="1" marL="9144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3" name="Google Shape;1253;p162"/>
          <p:cNvSpPr txBox="1"/>
          <p:nvPr>
            <p:ph idx="5" type="body"/>
          </p:nvPr>
        </p:nvSpPr>
        <p:spPr>
          <a:xfrm>
            <a:off x="8076942" y="4691877"/>
            <a:ext cx="3314269" cy="776939"/>
          </a:xfrm>
          <a:prstGeom prst="rect">
            <a:avLst/>
          </a:prstGeom>
          <a:noFill/>
          <a:ln>
            <a:noFill/>
          </a:ln>
        </p:spPr>
        <p:txBody>
          <a:bodyPr anchorCtr="0" anchor="t" bIns="45700" lIns="0" spcFirstLastPara="1" rIns="0" wrap="square" tIns="45700">
            <a:noAutofit/>
          </a:bodyPr>
          <a:lstStyle>
            <a:lvl1pPr indent="-228600" lvl="0" marL="457200" marR="0" algn="ctr">
              <a:lnSpc>
                <a:spcPct val="90000"/>
              </a:lnSpc>
              <a:spcBef>
                <a:spcPts val="1000"/>
              </a:spcBef>
              <a:spcAft>
                <a:spcPts val="0"/>
              </a:spcAft>
              <a:buClr>
                <a:srgbClr val="3B4345"/>
              </a:buClr>
              <a:buSzPts val="1800"/>
              <a:buFont typeface="Arial"/>
              <a:buNone/>
              <a:defRPr b="0" i="0" sz="1800">
                <a:solidFill>
                  <a:srgbClr val="3B4345"/>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4" name="Google Shape;1254;p162"/>
          <p:cNvSpPr/>
          <p:nvPr/>
        </p:nvSpPr>
        <p:spPr>
          <a:xfrm>
            <a:off x="38095" y="-1028700"/>
            <a:ext cx="7315041" cy="747495"/>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This text layout is to compare and contrast 3 percentage statistics.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Replace text placeholders with your own words.</a:t>
            </a:r>
            <a:endParaRPr b="1"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cription side by side">
  <p:cSld name="1_title description side by side">
    <p:spTree>
      <p:nvGrpSpPr>
        <p:cNvPr id="109" name="Shape 109"/>
        <p:cNvGrpSpPr/>
        <p:nvPr/>
      </p:nvGrpSpPr>
      <p:grpSpPr>
        <a:xfrm>
          <a:off x="0" y="0"/>
          <a:ext cx="0" cy="0"/>
          <a:chOff x="0" y="0"/>
          <a:chExt cx="0" cy="0"/>
        </a:xfrm>
      </p:grpSpPr>
      <p:sp>
        <p:nvSpPr>
          <p:cNvPr id="110" name="Google Shape;110;p37"/>
          <p:cNvSpPr/>
          <p:nvPr/>
        </p:nvSpPr>
        <p:spPr>
          <a:xfrm>
            <a:off x="-1044830" y="1630932"/>
            <a:ext cx="3595668" cy="3596136"/>
          </a:xfrm>
          <a:prstGeom prst="ellipse">
            <a:avLst/>
          </a:pr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11" name="Google Shape;111;p37"/>
          <p:cNvSpPr txBox="1"/>
          <p:nvPr>
            <p:ph type="title"/>
          </p:nvPr>
        </p:nvSpPr>
        <p:spPr>
          <a:xfrm>
            <a:off x="1103352" y="2386076"/>
            <a:ext cx="4496619" cy="2038252"/>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accent2"/>
              </a:buClr>
              <a:buSzPts val="4799"/>
              <a:buFont typeface="Arial"/>
              <a:buNone/>
              <a:defRPr sz="4799">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37"/>
          <p:cNvSpPr txBox="1"/>
          <p:nvPr>
            <p:ph idx="1" type="body"/>
          </p:nvPr>
        </p:nvSpPr>
        <p:spPr>
          <a:xfrm>
            <a:off x="6705520" y="2386076"/>
            <a:ext cx="4685691" cy="2052870"/>
          </a:xfrm>
          <a:prstGeom prst="rect">
            <a:avLst/>
          </a:prstGeom>
          <a:noFill/>
          <a:ln>
            <a:noFill/>
          </a:ln>
        </p:spPr>
        <p:txBody>
          <a:bodyPr anchorCtr="0" anchor="t" bIns="45700" lIns="0" spcFirstLastPara="1" rIns="0" wrap="square" tIns="45700">
            <a:normAutofit/>
          </a:bodyPr>
          <a:lstStyle>
            <a:lvl1pPr indent="-228600" lvl="0" marL="457200" algn="l">
              <a:lnSpc>
                <a:spcPct val="133916"/>
              </a:lnSpc>
              <a:spcBef>
                <a:spcPts val="500"/>
              </a:spcBef>
              <a:spcAft>
                <a:spcPts val="0"/>
              </a:spcAft>
              <a:buClr>
                <a:srgbClr val="56687A"/>
              </a:buClr>
              <a:buSzPts val="2400"/>
              <a:buNone/>
              <a:defRPr sz="2400"/>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37"/>
          <p:cNvSpPr/>
          <p:nvPr/>
        </p:nvSpPr>
        <p:spPr>
          <a:xfrm>
            <a:off x="0" y="-723900"/>
            <a:ext cx="4991244" cy="51956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Key message on the left, descriptor text on the right.</a:t>
            </a:r>
            <a:endParaRPr sz="18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Clr>
                <a:schemeClr val="dk1"/>
              </a:buClr>
              <a:buSzPts val="1200"/>
              <a:buFont typeface="Arial"/>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use + effect 1">
  <p:cSld name="cause + effect 1">
    <p:bg>
      <p:bgPr>
        <a:solidFill>
          <a:srgbClr val="FCE2BA"/>
        </a:solidFill>
      </p:bgPr>
    </p:bg>
    <p:spTree>
      <p:nvGrpSpPr>
        <p:cNvPr id="1255" name="Shape 1255"/>
        <p:cNvGrpSpPr/>
        <p:nvPr/>
      </p:nvGrpSpPr>
      <p:grpSpPr>
        <a:xfrm>
          <a:off x="0" y="0"/>
          <a:ext cx="0" cy="0"/>
          <a:chOff x="0" y="0"/>
          <a:chExt cx="0" cy="0"/>
        </a:xfrm>
      </p:grpSpPr>
      <p:sp>
        <p:nvSpPr>
          <p:cNvPr id="1256" name="Google Shape;1256;p163"/>
          <p:cNvSpPr/>
          <p:nvPr/>
        </p:nvSpPr>
        <p:spPr>
          <a:xfrm>
            <a:off x="0" y="1"/>
            <a:ext cx="6096000" cy="6857999"/>
          </a:xfrm>
          <a:prstGeom prst="rect">
            <a:avLst/>
          </a:prstGeom>
          <a:solidFill>
            <a:srgbClr val="FEFA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257" name="Google Shape;1257;p163"/>
          <p:cNvSpPr txBox="1"/>
          <p:nvPr>
            <p:ph idx="1" type="body"/>
          </p:nvPr>
        </p:nvSpPr>
        <p:spPr>
          <a:xfrm>
            <a:off x="149449" y="1870581"/>
            <a:ext cx="5794171" cy="2812257"/>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Clr>
                <a:schemeClr val="accent2"/>
              </a:buClr>
              <a:buSzPts val="7199"/>
              <a:buNone/>
              <a:defRPr sz="7199">
                <a:solidFill>
                  <a:schemeClr val="accent2"/>
                </a:solidFill>
              </a:defRPr>
            </a:lvl1pPr>
            <a:lvl2pPr indent="-228600" lvl="1" marL="9144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8" name="Google Shape;1258;p163"/>
          <p:cNvSpPr txBox="1"/>
          <p:nvPr>
            <p:ph idx="2" type="body"/>
          </p:nvPr>
        </p:nvSpPr>
        <p:spPr>
          <a:xfrm>
            <a:off x="6245449" y="1870581"/>
            <a:ext cx="5797101" cy="2812257"/>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Clr>
                <a:schemeClr val="accent3"/>
              </a:buClr>
              <a:buSzPts val="7199"/>
              <a:buNone/>
              <a:defRPr sz="7199">
                <a:solidFill>
                  <a:schemeClr val="accent3"/>
                </a:solidFill>
              </a:defRPr>
            </a:lvl1pPr>
            <a:lvl2pPr indent="-228600" lvl="1" marL="9144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9" name="Google Shape;1259;p163"/>
          <p:cNvSpPr txBox="1"/>
          <p:nvPr>
            <p:ph idx="3" type="body"/>
          </p:nvPr>
        </p:nvSpPr>
        <p:spPr>
          <a:xfrm>
            <a:off x="149449" y="4691877"/>
            <a:ext cx="5794171" cy="511969"/>
          </a:xfrm>
          <a:prstGeom prst="rect">
            <a:avLst/>
          </a:prstGeom>
          <a:noFill/>
          <a:ln>
            <a:noFill/>
          </a:ln>
        </p:spPr>
        <p:txBody>
          <a:bodyPr anchorCtr="0" anchor="t" bIns="45700" lIns="1463025" spcFirstLastPara="1" rIns="1463025" wrap="square" tIns="45700">
            <a:noAutofit/>
          </a:bodyPr>
          <a:lstStyle>
            <a:lvl1pPr indent="-228600" lvl="0" marL="457200" marR="0" algn="ctr">
              <a:lnSpc>
                <a:spcPct val="90000"/>
              </a:lnSpc>
              <a:spcBef>
                <a:spcPts val="1000"/>
              </a:spcBef>
              <a:spcAft>
                <a:spcPts val="0"/>
              </a:spcAft>
              <a:buClr>
                <a:srgbClr val="3B4345"/>
              </a:buClr>
              <a:buSzPts val="1800"/>
              <a:buFont typeface="Arial"/>
              <a:buNone/>
              <a:defRPr b="0" i="0" sz="1800">
                <a:solidFill>
                  <a:srgbClr val="3B4345"/>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0" name="Google Shape;1260;p163"/>
          <p:cNvSpPr txBox="1"/>
          <p:nvPr>
            <p:ph idx="4" type="body"/>
          </p:nvPr>
        </p:nvSpPr>
        <p:spPr>
          <a:xfrm>
            <a:off x="6248381" y="4691877"/>
            <a:ext cx="5794170" cy="511969"/>
          </a:xfrm>
          <a:prstGeom prst="rect">
            <a:avLst/>
          </a:prstGeom>
          <a:noFill/>
          <a:ln>
            <a:noFill/>
          </a:ln>
        </p:spPr>
        <p:txBody>
          <a:bodyPr anchorCtr="0" anchor="t" bIns="45700" lIns="1463025" spcFirstLastPara="1" rIns="1463025" wrap="square" tIns="45700">
            <a:noAutofit/>
          </a:bodyPr>
          <a:lstStyle>
            <a:lvl1pPr indent="-228600" lvl="0" marL="457200" marR="0" algn="ctr">
              <a:lnSpc>
                <a:spcPct val="90000"/>
              </a:lnSpc>
              <a:spcBef>
                <a:spcPts val="1000"/>
              </a:spcBef>
              <a:spcAft>
                <a:spcPts val="0"/>
              </a:spcAft>
              <a:buClr>
                <a:srgbClr val="3B4345"/>
              </a:buClr>
              <a:buSzPts val="1800"/>
              <a:buFont typeface="Arial"/>
              <a:buNone/>
              <a:defRPr b="0" i="0" sz="1800">
                <a:solidFill>
                  <a:srgbClr val="3B4345"/>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1" name="Google Shape;1261;p163"/>
          <p:cNvSpPr/>
          <p:nvPr/>
        </p:nvSpPr>
        <p:spPr>
          <a:xfrm>
            <a:off x="38095" y="-1028700"/>
            <a:ext cx="5067434" cy="747495"/>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This text layout is to show cause and effect of 2 events.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Replace text placeholders with your own words.</a:t>
            </a:r>
            <a:endParaRPr b="1"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use + effect 2">
  <p:cSld name="cause + effect 2">
    <p:bg>
      <p:bgPr>
        <a:solidFill>
          <a:srgbClr val="FCE2BA"/>
        </a:solidFill>
      </p:bgPr>
    </p:bg>
    <p:spTree>
      <p:nvGrpSpPr>
        <p:cNvPr id="1262" name="Shape 1262"/>
        <p:cNvGrpSpPr/>
        <p:nvPr/>
      </p:nvGrpSpPr>
      <p:grpSpPr>
        <a:xfrm>
          <a:off x="0" y="0"/>
          <a:ext cx="0" cy="0"/>
          <a:chOff x="0" y="0"/>
          <a:chExt cx="0" cy="0"/>
        </a:xfrm>
      </p:grpSpPr>
      <p:sp>
        <p:nvSpPr>
          <p:cNvPr id="1263" name="Google Shape;1263;p164"/>
          <p:cNvSpPr/>
          <p:nvPr/>
        </p:nvSpPr>
        <p:spPr>
          <a:xfrm>
            <a:off x="6096000" y="1"/>
            <a:ext cx="6096000" cy="6857999"/>
          </a:xfrm>
          <a:prstGeom prst="rect">
            <a:avLst/>
          </a:prstGeom>
          <a:solidFill>
            <a:srgbClr val="FEFA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264" name="Google Shape;1264;p164"/>
          <p:cNvSpPr txBox="1"/>
          <p:nvPr>
            <p:ph idx="1" type="body"/>
          </p:nvPr>
        </p:nvSpPr>
        <p:spPr>
          <a:xfrm>
            <a:off x="158241" y="1870581"/>
            <a:ext cx="5785380" cy="2812257"/>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Clr>
                <a:schemeClr val="accent3"/>
              </a:buClr>
              <a:buSzPts val="7199"/>
              <a:buNone/>
              <a:defRPr sz="7199">
                <a:solidFill>
                  <a:schemeClr val="accent3"/>
                </a:solidFill>
              </a:defRPr>
            </a:lvl1pPr>
            <a:lvl2pPr indent="-228600" lvl="1" marL="9144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5" name="Google Shape;1265;p164"/>
          <p:cNvSpPr txBox="1"/>
          <p:nvPr>
            <p:ph idx="2" type="body"/>
          </p:nvPr>
        </p:nvSpPr>
        <p:spPr>
          <a:xfrm>
            <a:off x="6248380" y="1870581"/>
            <a:ext cx="5785379" cy="2812257"/>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Clr>
                <a:schemeClr val="accent2"/>
              </a:buClr>
              <a:buSzPts val="7199"/>
              <a:buNone/>
              <a:defRPr sz="7199">
                <a:solidFill>
                  <a:schemeClr val="accent2"/>
                </a:solidFill>
              </a:defRPr>
            </a:lvl1pPr>
            <a:lvl2pPr indent="-228600" lvl="1" marL="9144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6" name="Google Shape;1266;p164"/>
          <p:cNvSpPr txBox="1"/>
          <p:nvPr>
            <p:ph idx="3" type="body"/>
          </p:nvPr>
        </p:nvSpPr>
        <p:spPr>
          <a:xfrm>
            <a:off x="158241" y="4691877"/>
            <a:ext cx="5785380" cy="511969"/>
          </a:xfrm>
          <a:prstGeom prst="rect">
            <a:avLst/>
          </a:prstGeom>
          <a:noFill/>
          <a:ln>
            <a:noFill/>
          </a:ln>
        </p:spPr>
        <p:txBody>
          <a:bodyPr anchorCtr="0" anchor="t" bIns="45700" lIns="1463025" spcFirstLastPara="1" rIns="1463025" wrap="square" tIns="45700">
            <a:noAutofit/>
          </a:bodyPr>
          <a:lstStyle>
            <a:lvl1pPr indent="-228600" lvl="0" marL="457200" marR="0" algn="ctr">
              <a:lnSpc>
                <a:spcPct val="90000"/>
              </a:lnSpc>
              <a:spcBef>
                <a:spcPts val="1000"/>
              </a:spcBef>
              <a:spcAft>
                <a:spcPts val="0"/>
              </a:spcAft>
              <a:buClr>
                <a:srgbClr val="3B4345"/>
              </a:buClr>
              <a:buSzPts val="1800"/>
              <a:buFont typeface="Arial"/>
              <a:buNone/>
              <a:defRPr b="0" i="0" sz="1800">
                <a:solidFill>
                  <a:srgbClr val="3B4345"/>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7" name="Google Shape;1267;p164"/>
          <p:cNvSpPr txBox="1"/>
          <p:nvPr>
            <p:ph idx="4" type="body"/>
          </p:nvPr>
        </p:nvSpPr>
        <p:spPr>
          <a:xfrm>
            <a:off x="6248381" y="4691877"/>
            <a:ext cx="5785379" cy="511969"/>
          </a:xfrm>
          <a:prstGeom prst="rect">
            <a:avLst/>
          </a:prstGeom>
          <a:noFill/>
          <a:ln>
            <a:noFill/>
          </a:ln>
        </p:spPr>
        <p:txBody>
          <a:bodyPr anchorCtr="0" anchor="t" bIns="45700" lIns="1463025" spcFirstLastPara="1" rIns="1463025" wrap="square" tIns="45700">
            <a:noAutofit/>
          </a:bodyPr>
          <a:lstStyle>
            <a:lvl1pPr indent="-228600" lvl="0" marL="457200" marR="0" algn="ctr">
              <a:lnSpc>
                <a:spcPct val="90000"/>
              </a:lnSpc>
              <a:spcBef>
                <a:spcPts val="1000"/>
              </a:spcBef>
              <a:spcAft>
                <a:spcPts val="0"/>
              </a:spcAft>
              <a:buClr>
                <a:srgbClr val="3B4345"/>
              </a:buClr>
              <a:buSzPts val="1800"/>
              <a:buFont typeface="Arial"/>
              <a:buNone/>
              <a:defRPr b="0" i="0" sz="1800">
                <a:solidFill>
                  <a:srgbClr val="3B4345"/>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8" name="Google Shape;1268;p164"/>
          <p:cNvSpPr/>
          <p:nvPr/>
        </p:nvSpPr>
        <p:spPr>
          <a:xfrm>
            <a:off x="38095" y="-1028700"/>
            <a:ext cx="5067434" cy="747495"/>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This text layout is to show cause and effect of 2 events.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Replace text placeholders with your own words.</a:t>
            </a:r>
            <a:endParaRPr b="1"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2 labeled circles">
  <p:cSld name="titles 2 labeled circles">
    <p:bg>
      <p:bgPr>
        <a:solidFill>
          <a:schemeClr val="lt1"/>
        </a:solidFill>
      </p:bgPr>
    </p:bg>
    <p:spTree>
      <p:nvGrpSpPr>
        <p:cNvPr id="1269" name="Shape 1269"/>
        <p:cNvGrpSpPr/>
        <p:nvPr/>
      </p:nvGrpSpPr>
      <p:grpSpPr>
        <a:xfrm>
          <a:off x="0" y="0"/>
          <a:ext cx="0" cy="0"/>
          <a:chOff x="0" y="0"/>
          <a:chExt cx="0" cy="0"/>
        </a:xfrm>
      </p:grpSpPr>
      <p:sp>
        <p:nvSpPr>
          <p:cNvPr id="1270" name="Google Shape;1270;p165"/>
          <p:cNvSpPr txBox="1"/>
          <p:nvPr>
            <p:ph type="title"/>
          </p:nvPr>
        </p:nvSpPr>
        <p:spPr>
          <a:xfrm>
            <a:off x="723913" y="762000"/>
            <a:ext cx="10667298" cy="4451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1" name="Google Shape;1271;p165"/>
          <p:cNvSpPr txBox="1"/>
          <p:nvPr>
            <p:ph idx="1" type="body"/>
          </p:nvPr>
        </p:nvSpPr>
        <p:spPr>
          <a:xfrm>
            <a:off x="720754" y="1214657"/>
            <a:ext cx="10667299" cy="349739"/>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rgbClr val="5B696B"/>
              </a:buClr>
              <a:buSzPts val="2200"/>
              <a:buFont typeface="Century Gothic"/>
              <a:buNone/>
              <a:defRPr b="0" i="0" sz="2200">
                <a:solidFill>
                  <a:srgbClr val="5B696B"/>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2" name="Google Shape;1272;p165"/>
          <p:cNvSpPr txBox="1"/>
          <p:nvPr>
            <p:ph idx="2" type="body"/>
          </p:nvPr>
        </p:nvSpPr>
        <p:spPr>
          <a:xfrm>
            <a:off x="3221031" y="4655029"/>
            <a:ext cx="2079450" cy="347002"/>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699"/>
              <a:buFont typeface="Century Gothic"/>
              <a:buNone/>
              <a:defRPr b="0" i="0" sz="2699">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3" name="Google Shape;1273;p165"/>
          <p:cNvSpPr txBox="1"/>
          <p:nvPr>
            <p:ph idx="3" type="body"/>
          </p:nvPr>
        </p:nvSpPr>
        <p:spPr>
          <a:xfrm>
            <a:off x="6877219" y="4655029"/>
            <a:ext cx="2079450" cy="347002"/>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699"/>
              <a:buFont typeface="Century Gothic"/>
              <a:buNone/>
              <a:defRPr b="0" i="0" sz="2699">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4" name="Google Shape;1274;p165"/>
          <p:cNvSpPr/>
          <p:nvPr/>
        </p:nvSpPr>
        <p:spPr>
          <a:xfrm flipH="1" rot="10800000">
            <a:off x="4069033" y="5255442"/>
            <a:ext cx="383444" cy="26604"/>
          </a:xfrm>
          <a:prstGeom prst="rect">
            <a:avLst/>
          </a:prstGeom>
          <a:solidFill>
            <a:srgbClr val="F3AE9E"/>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275" name="Google Shape;1275;p165"/>
          <p:cNvSpPr/>
          <p:nvPr/>
        </p:nvSpPr>
        <p:spPr>
          <a:xfrm flipH="1" rot="10800000">
            <a:off x="7725221" y="5255442"/>
            <a:ext cx="383444" cy="26604"/>
          </a:xfrm>
          <a:prstGeom prst="rect">
            <a:avLst/>
          </a:prstGeom>
          <a:solidFill>
            <a:srgbClr val="F3AE9E"/>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276" name="Google Shape;1276;p165"/>
          <p:cNvSpPr/>
          <p:nvPr/>
        </p:nvSpPr>
        <p:spPr>
          <a:xfrm>
            <a:off x="3241015" y="2343150"/>
            <a:ext cx="2039481" cy="203974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277" name="Google Shape;1277;p165"/>
          <p:cNvSpPr/>
          <p:nvPr/>
        </p:nvSpPr>
        <p:spPr>
          <a:xfrm>
            <a:off x="6897203" y="2343150"/>
            <a:ext cx="2039481" cy="203974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278" name="Google Shape;1278;p165"/>
          <p:cNvSpPr/>
          <p:nvPr/>
        </p:nvSpPr>
        <p:spPr>
          <a:xfrm>
            <a:off x="0" y="-1447800"/>
            <a:ext cx="7905515" cy="1133762"/>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show to labeled icons with a key message.</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Place your icon either centered inside the light blue circle, or 1/3 of the icon just peaking out of the top of the circle.</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0" i="0" lang="en-US" sz="1200" u="none" cap="none" strike="noStrike">
                <a:solidFill>
                  <a:srgbClr val="000000"/>
                </a:solidFill>
                <a:latin typeface="Source Sans Pro"/>
                <a:ea typeface="Source Sans Pro"/>
                <a:cs typeface="Source Sans Pro"/>
                <a:sym typeface="Source Sans Pro"/>
              </a:rPr>
              <a:t>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3 labeled circles description">
  <p:cSld name="titles 3 labeled circles description">
    <p:bg>
      <p:bgPr>
        <a:solidFill>
          <a:schemeClr val="lt1"/>
        </a:solidFill>
      </p:bgPr>
    </p:bg>
    <p:spTree>
      <p:nvGrpSpPr>
        <p:cNvPr id="1279" name="Shape 1279"/>
        <p:cNvGrpSpPr/>
        <p:nvPr/>
      </p:nvGrpSpPr>
      <p:grpSpPr>
        <a:xfrm>
          <a:off x="0" y="0"/>
          <a:ext cx="0" cy="0"/>
          <a:chOff x="0" y="0"/>
          <a:chExt cx="0" cy="0"/>
        </a:xfrm>
      </p:grpSpPr>
      <p:sp>
        <p:nvSpPr>
          <p:cNvPr id="1280" name="Google Shape;1280;p166"/>
          <p:cNvSpPr txBox="1"/>
          <p:nvPr>
            <p:ph type="title"/>
          </p:nvPr>
        </p:nvSpPr>
        <p:spPr>
          <a:xfrm>
            <a:off x="723913" y="762000"/>
            <a:ext cx="10667298" cy="4451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1" name="Google Shape;1281;p166"/>
          <p:cNvSpPr txBox="1"/>
          <p:nvPr>
            <p:ph idx="1" type="body"/>
          </p:nvPr>
        </p:nvSpPr>
        <p:spPr>
          <a:xfrm>
            <a:off x="720754" y="1214657"/>
            <a:ext cx="10667299" cy="349739"/>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2" name="Google Shape;1282;p166"/>
          <p:cNvSpPr txBox="1"/>
          <p:nvPr>
            <p:ph idx="2" type="body"/>
          </p:nvPr>
        </p:nvSpPr>
        <p:spPr>
          <a:xfrm>
            <a:off x="1333316" y="4169955"/>
            <a:ext cx="2079450" cy="347002"/>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3" name="Google Shape;1283;p166"/>
          <p:cNvSpPr txBox="1"/>
          <p:nvPr>
            <p:ph idx="3" type="body"/>
          </p:nvPr>
        </p:nvSpPr>
        <p:spPr>
          <a:xfrm>
            <a:off x="762695" y="4576926"/>
            <a:ext cx="3333316" cy="1550605"/>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rgbClr val="56687A"/>
              </a:buClr>
              <a:buSzPts val="1200"/>
              <a:buNone/>
              <a:defRPr sz="1200"/>
            </a:lvl1pPr>
            <a:lvl2pPr indent="-228600" lvl="1" marL="914400" algn="l">
              <a:lnSpc>
                <a:spcPct val="90000"/>
              </a:lnSpc>
              <a:spcBef>
                <a:spcPts val="500"/>
              </a:spcBef>
              <a:spcAft>
                <a:spcPts val="0"/>
              </a:spcAft>
              <a:buClr>
                <a:srgbClr val="56687A"/>
              </a:buClr>
              <a:buSzPts val="1200"/>
              <a:buNone/>
              <a:defRPr sz="1200"/>
            </a:lvl2pPr>
            <a:lvl3pPr indent="-228600" lvl="2" marL="1371600" algn="l">
              <a:lnSpc>
                <a:spcPct val="90000"/>
              </a:lnSpc>
              <a:spcBef>
                <a:spcPts val="500"/>
              </a:spcBef>
              <a:spcAft>
                <a:spcPts val="0"/>
              </a:spcAft>
              <a:buClr>
                <a:srgbClr val="56687A"/>
              </a:buClr>
              <a:buSzPts val="1200"/>
              <a:buNone/>
              <a:defRPr sz="1200"/>
            </a:lvl3pPr>
            <a:lvl4pPr indent="-228600" lvl="3" marL="1828800" algn="l">
              <a:lnSpc>
                <a:spcPct val="90000"/>
              </a:lnSpc>
              <a:spcBef>
                <a:spcPts val="500"/>
              </a:spcBef>
              <a:spcAft>
                <a:spcPts val="0"/>
              </a:spcAft>
              <a:buClr>
                <a:srgbClr val="56687A"/>
              </a:buClr>
              <a:buSzPts val="1200"/>
              <a:buNone/>
              <a:defRPr sz="1200"/>
            </a:lvl4pPr>
            <a:lvl5pPr indent="-228600" lvl="4" marL="2286000" algn="l">
              <a:lnSpc>
                <a:spcPct val="90000"/>
              </a:lnSpc>
              <a:spcBef>
                <a:spcPts val="500"/>
              </a:spcBef>
              <a:spcAft>
                <a:spcPts val="0"/>
              </a:spcAft>
              <a:buClr>
                <a:srgbClr val="56687A"/>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4" name="Google Shape;1284;p166"/>
          <p:cNvSpPr txBox="1"/>
          <p:nvPr>
            <p:ph idx="4" type="body"/>
          </p:nvPr>
        </p:nvSpPr>
        <p:spPr>
          <a:xfrm>
            <a:off x="5056275" y="4169955"/>
            <a:ext cx="2079450" cy="347002"/>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5" name="Google Shape;1285;p166"/>
          <p:cNvSpPr txBox="1"/>
          <p:nvPr>
            <p:ph idx="5" type="body"/>
          </p:nvPr>
        </p:nvSpPr>
        <p:spPr>
          <a:xfrm>
            <a:off x="4419818" y="4576926"/>
            <a:ext cx="3333316" cy="1550605"/>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rgbClr val="56687A"/>
              </a:buClr>
              <a:buSzPts val="1200"/>
              <a:buNone/>
              <a:defRPr sz="1200"/>
            </a:lvl1pPr>
            <a:lvl2pPr indent="-228600" lvl="1" marL="914400" algn="l">
              <a:lnSpc>
                <a:spcPct val="90000"/>
              </a:lnSpc>
              <a:spcBef>
                <a:spcPts val="500"/>
              </a:spcBef>
              <a:spcAft>
                <a:spcPts val="0"/>
              </a:spcAft>
              <a:buClr>
                <a:srgbClr val="56687A"/>
              </a:buClr>
              <a:buSzPts val="1200"/>
              <a:buNone/>
              <a:defRPr sz="1200"/>
            </a:lvl2pPr>
            <a:lvl3pPr indent="-228600" lvl="2" marL="1371600" algn="l">
              <a:lnSpc>
                <a:spcPct val="90000"/>
              </a:lnSpc>
              <a:spcBef>
                <a:spcPts val="500"/>
              </a:spcBef>
              <a:spcAft>
                <a:spcPts val="0"/>
              </a:spcAft>
              <a:buClr>
                <a:srgbClr val="56687A"/>
              </a:buClr>
              <a:buSzPts val="1200"/>
              <a:buNone/>
              <a:defRPr sz="1200"/>
            </a:lvl3pPr>
            <a:lvl4pPr indent="-228600" lvl="3" marL="1828800" algn="l">
              <a:lnSpc>
                <a:spcPct val="90000"/>
              </a:lnSpc>
              <a:spcBef>
                <a:spcPts val="500"/>
              </a:spcBef>
              <a:spcAft>
                <a:spcPts val="0"/>
              </a:spcAft>
              <a:buClr>
                <a:srgbClr val="56687A"/>
              </a:buClr>
              <a:buSzPts val="1200"/>
              <a:buNone/>
              <a:defRPr sz="1200"/>
            </a:lvl4pPr>
            <a:lvl5pPr indent="-228600" lvl="4" marL="2286000" algn="l">
              <a:lnSpc>
                <a:spcPct val="90000"/>
              </a:lnSpc>
              <a:spcBef>
                <a:spcPts val="500"/>
              </a:spcBef>
              <a:spcAft>
                <a:spcPts val="0"/>
              </a:spcAft>
              <a:buClr>
                <a:srgbClr val="56687A"/>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6" name="Google Shape;1286;p166"/>
          <p:cNvSpPr txBox="1"/>
          <p:nvPr>
            <p:ph idx="6" type="body"/>
          </p:nvPr>
        </p:nvSpPr>
        <p:spPr>
          <a:xfrm>
            <a:off x="8799218" y="4169955"/>
            <a:ext cx="2079450" cy="347002"/>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7" name="Google Shape;1287;p166"/>
          <p:cNvSpPr txBox="1"/>
          <p:nvPr>
            <p:ph idx="7" type="body"/>
          </p:nvPr>
        </p:nvSpPr>
        <p:spPr>
          <a:xfrm>
            <a:off x="8076942" y="4576926"/>
            <a:ext cx="3333316" cy="1550605"/>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rgbClr val="56687A"/>
              </a:buClr>
              <a:buSzPts val="1200"/>
              <a:buNone/>
              <a:defRPr sz="1200"/>
            </a:lvl1pPr>
            <a:lvl2pPr indent="-228600" lvl="1" marL="914400" algn="l">
              <a:lnSpc>
                <a:spcPct val="90000"/>
              </a:lnSpc>
              <a:spcBef>
                <a:spcPts val="500"/>
              </a:spcBef>
              <a:spcAft>
                <a:spcPts val="0"/>
              </a:spcAft>
              <a:buClr>
                <a:srgbClr val="56687A"/>
              </a:buClr>
              <a:buSzPts val="1200"/>
              <a:buNone/>
              <a:defRPr sz="1200"/>
            </a:lvl2pPr>
            <a:lvl3pPr indent="-228600" lvl="2" marL="1371600" algn="l">
              <a:lnSpc>
                <a:spcPct val="90000"/>
              </a:lnSpc>
              <a:spcBef>
                <a:spcPts val="500"/>
              </a:spcBef>
              <a:spcAft>
                <a:spcPts val="0"/>
              </a:spcAft>
              <a:buClr>
                <a:srgbClr val="56687A"/>
              </a:buClr>
              <a:buSzPts val="1200"/>
              <a:buNone/>
              <a:defRPr sz="1200"/>
            </a:lvl3pPr>
            <a:lvl4pPr indent="-228600" lvl="3" marL="1828800" algn="l">
              <a:lnSpc>
                <a:spcPct val="90000"/>
              </a:lnSpc>
              <a:spcBef>
                <a:spcPts val="500"/>
              </a:spcBef>
              <a:spcAft>
                <a:spcPts val="0"/>
              </a:spcAft>
              <a:buClr>
                <a:srgbClr val="56687A"/>
              </a:buClr>
              <a:buSzPts val="1200"/>
              <a:buNone/>
              <a:defRPr sz="1200"/>
            </a:lvl4pPr>
            <a:lvl5pPr indent="-228600" lvl="4" marL="2286000" algn="l">
              <a:lnSpc>
                <a:spcPct val="90000"/>
              </a:lnSpc>
              <a:spcBef>
                <a:spcPts val="500"/>
              </a:spcBef>
              <a:spcAft>
                <a:spcPts val="0"/>
              </a:spcAft>
              <a:buClr>
                <a:srgbClr val="56687A"/>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8" name="Google Shape;1288;p166"/>
          <p:cNvSpPr/>
          <p:nvPr/>
        </p:nvSpPr>
        <p:spPr>
          <a:xfrm>
            <a:off x="38888" y="-1295400"/>
            <a:ext cx="5638066" cy="1166287"/>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show 3 labeled icons with a key message.</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Place your icon either centered above the titles.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0" i="0" lang="en-US" sz="1200" u="none" cap="none" strike="noStrike">
                <a:solidFill>
                  <a:srgbClr val="000000"/>
                </a:solidFill>
                <a:latin typeface="Source Sans Pro"/>
                <a:ea typeface="Source Sans Pro"/>
                <a:cs typeface="Source Sans Pro"/>
                <a:sym typeface="Source Sans Pro"/>
              </a:rPr>
              <a:t>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3 labeled circles">
  <p:cSld name="titles 3 labeled circles">
    <p:bg>
      <p:bgPr>
        <a:solidFill>
          <a:schemeClr val="lt1"/>
        </a:solidFill>
      </p:bgPr>
    </p:bg>
    <p:spTree>
      <p:nvGrpSpPr>
        <p:cNvPr id="1289" name="Shape 1289"/>
        <p:cNvGrpSpPr/>
        <p:nvPr/>
      </p:nvGrpSpPr>
      <p:grpSpPr>
        <a:xfrm>
          <a:off x="0" y="0"/>
          <a:ext cx="0" cy="0"/>
          <a:chOff x="0" y="0"/>
          <a:chExt cx="0" cy="0"/>
        </a:xfrm>
      </p:grpSpPr>
      <p:sp>
        <p:nvSpPr>
          <p:cNvPr id="1290" name="Google Shape;1290;p167"/>
          <p:cNvSpPr txBox="1"/>
          <p:nvPr>
            <p:ph type="title"/>
          </p:nvPr>
        </p:nvSpPr>
        <p:spPr>
          <a:xfrm>
            <a:off x="723913" y="762000"/>
            <a:ext cx="10667298" cy="4451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1" name="Google Shape;1291;p167"/>
          <p:cNvSpPr txBox="1"/>
          <p:nvPr>
            <p:ph idx="1" type="body"/>
          </p:nvPr>
        </p:nvSpPr>
        <p:spPr>
          <a:xfrm>
            <a:off x="720754" y="1214657"/>
            <a:ext cx="10667299" cy="349739"/>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2" name="Google Shape;1292;p167"/>
          <p:cNvSpPr txBox="1"/>
          <p:nvPr>
            <p:ph idx="2" type="body"/>
          </p:nvPr>
        </p:nvSpPr>
        <p:spPr>
          <a:xfrm>
            <a:off x="1333316" y="4655029"/>
            <a:ext cx="2079450" cy="347002"/>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699"/>
              <a:buFont typeface="Century Gothic"/>
              <a:buNone/>
              <a:defRPr b="0" i="0" sz="2699">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3" name="Google Shape;1293;p167"/>
          <p:cNvSpPr txBox="1"/>
          <p:nvPr>
            <p:ph idx="3" type="body"/>
          </p:nvPr>
        </p:nvSpPr>
        <p:spPr>
          <a:xfrm>
            <a:off x="5056275" y="4655029"/>
            <a:ext cx="2079450" cy="347002"/>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699"/>
              <a:buFont typeface="Century Gothic"/>
              <a:buNone/>
              <a:defRPr b="0" i="0" sz="2699">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4" name="Google Shape;1294;p167"/>
          <p:cNvSpPr txBox="1"/>
          <p:nvPr>
            <p:ph idx="4" type="body"/>
          </p:nvPr>
        </p:nvSpPr>
        <p:spPr>
          <a:xfrm>
            <a:off x="8799218" y="4655029"/>
            <a:ext cx="2079450" cy="347002"/>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699"/>
              <a:buFont typeface="Century Gothic"/>
              <a:buNone/>
              <a:defRPr b="0" i="0" sz="2699">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5" name="Google Shape;1295;p167"/>
          <p:cNvSpPr/>
          <p:nvPr/>
        </p:nvSpPr>
        <p:spPr>
          <a:xfrm flipH="1" rot="10800000">
            <a:off x="2181318" y="5255442"/>
            <a:ext cx="383444" cy="26604"/>
          </a:xfrm>
          <a:prstGeom prst="rect">
            <a:avLst/>
          </a:prstGeom>
          <a:solidFill>
            <a:srgbClr val="F3AE9E"/>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296" name="Google Shape;1296;p167"/>
          <p:cNvSpPr/>
          <p:nvPr/>
        </p:nvSpPr>
        <p:spPr>
          <a:xfrm flipH="1" rot="10800000">
            <a:off x="9647221" y="5255442"/>
            <a:ext cx="383444" cy="26604"/>
          </a:xfrm>
          <a:prstGeom prst="rect">
            <a:avLst/>
          </a:prstGeom>
          <a:solidFill>
            <a:srgbClr val="F3AE9E"/>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297" name="Google Shape;1297;p167"/>
          <p:cNvSpPr/>
          <p:nvPr/>
        </p:nvSpPr>
        <p:spPr>
          <a:xfrm flipH="1" rot="10800000">
            <a:off x="5904277" y="5255442"/>
            <a:ext cx="383444" cy="26604"/>
          </a:xfrm>
          <a:prstGeom prst="rect">
            <a:avLst/>
          </a:prstGeom>
          <a:solidFill>
            <a:srgbClr val="F3AE9E"/>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298" name="Google Shape;1298;p167"/>
          <p:cNvSpPr/>
          <p:nvPr/>
        </p:nvSpPr>
        <p:spPr>
          <a:xfrm>
            <a:off x="1353300" y="2343150"/>
            <a:ext cx="2039481" cy="203974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299" name="Google Shape;1299;p167"/>
          <p:cNvSpPr/>
          <p:nvPr/>
        </p:nvSpPr>
        <p:spPr>
          <a:xfrm>
            <a:off x="8819202" y="2343150"/>
            <a:ext cx="2039481" cy="203974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300" name="Google Shape;1300;p167"/>
          <p:cNvSpPr/>
          <p:nvPr/>
        </p:nvSpPr>
        <p:spPr>
          <a:xfrm>
            <a:off x="5076259" y="2343150"/>
            <a:ext cx="2039481" cy="203974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301" name="Google Shape;1301;p167"/>
          <p:cNvSpPr/>
          <p:nvPr/>
        </p:nvSpPr>
        <p:spPr>
          <a:xfrm>
            <a:off x="0" y="-1714500"/>
            <a:ext cx="5943620" cy="1280587"/>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show to labeled icons with a key message.</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Place your icon either centered inside the light amber circle, or 1/3 of the icon just peaking out of the top of the circle.</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0" i="0" lang="en-US" sz="1200" u="none" cap="none" strike="noStrike">
                <a:solidFill>
                  <a:srgbClr val="000000"/>
                </a:solidFill>
                <a:latin typeface="Source Sans Pro"/>
                <a:ea typeface="Source Sans Pro"/>
                <a:cs typeface="Source Sans Pro"/>
                <a:sym typeface="Source Sans Pro"/>
              </a:rPr>
              <a:t>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3 labeled timeline">
  <p:cSld name="titles 3 labeled timeline">
    <p:bg>
      <p:bgPr>
        <a:solidFill>
          <a:schemeClr val="lt1"/>
        </a:solidFill>
      </p:bgPr>
    </p:bg>
    <p:spTree>
      <p:nvGrpSpPr>
        <p:cNvPr id="1302" name="Shape 1302"/>
        <p:cNvGrpSpPr/>
        <p:nvPr/>
      </p:nvGrpSpPr>
      <p:grpSpPr>
        <a:xfrm>
          <a:off x="0" y="0"/>
          <a:ext cx="0" cy="0"/>
          <a:chOff x="0" y="0"/>
          <a:chExt cx="0" cy="0"/>
        </a:xfrm>
      </p:grpSpPr>
      <p:sp>
        <p:nvSpPr>
          <p:cNvPr id="1303" name="Google Shape;1303;p168"/>
          <p:cNvSpPr txBox="1"/>
          <p:nvPr>
            <p:ph type="title"/>
          </p:nvPr>
        </p:nvSpPr>
        <p:spPr>
          <a:xfrm>
            <a:off x="723913" y="762000"/>
            <a:ext cx="10667298" cy="4451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4" name="Google Shape;1304;p168"/>
          <p:cNvSpPr txBox="1"/>
          <p:nvPr>
            <p:ph idx="1" type="body"/>
          </p:nvPr>
        </p:nvSpPr>
        <p:spPr>
          <a:xfrm>
            <a:off x="720754" y="1214657"/>
            <a:ext cx="10667299" cy="349739"/>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5" name="Google Shape;1305;p168"/>
          <p:cNvSpPr txBox="1"/>
          <p:nvPr>
            <p:ph idx="2" type="body"/>
          </p:nvPr>
        </p:nvSpPr>
        <p:spPr>
          <a:xfrm>
            <a:off x="1333316" y="4655029"/>
            <a:ext cx="2079450" cy="347002"/>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699"/>
              <a:buFont typeface="Century Gothic"/>
              <a:buNone/>
              <a:defRPr b="0" i="0" sz="2699">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6" name="Google Shape;1306;p168"/>
          <p:cNvSpPr txBox="1"/>
          <p:nvPr>
            <p:ph idx="3" type="body"/>
          </p:nvPr>
        </p:nvSpPr>
        <p:spPr>
          <a:xfrm>
            <a:off x="5056275" y="4655029"/>
            <a:ext cx="2079450" cy="347002"/>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699"/>
              <a:buFont typeface="Century Gothic"/>
              <a:buNone/>
              <a:defRPr b="0" i="0" sz="2699">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7" name="Google Shape;1307;p168"/>
          <p:cNvSpPr txBox="1"/>
          <p:nvPr>
            <p:ph idx="4" type="body"/>
          </p:nvPr>
        </p:nvSpPr>
        <p:spPr>
          <a:xfrm>
            <a:off x="8799218" y="4655029"/>
            <a:ext cx="2079450" cy="347002"/>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699"/>
              <a:buFont typeface="Century Gothic"/>
              <a:buNone/>
              <a:defRPr b="0" i="0" sz="2699">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8" name="Google Shape;1308;p168"/>
          <p:cNvSpPr/>
          <p:nvPr/>
        </p:nvSpPr>
        <p:spPr>
          <a:xfrm flipH="1" rot="10800000">
            <a:off x="2278877" y="5366654"/>
            <a:ext cx="7725674" cy="26604"/>
          </a:xfrm>
          <a:prstGeom prst="rect">
            <a:avLst/>
          </a:prstGeom>
          <a:solidFill>
            <a:srgbClr val="F3AE9E"/>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309" name="Google Shape;1309;p168"/>
          <p:cNvSpPr/>
          <p:nvPr/>
        </p:nvSpPr>
        <p:spPr>
          <a:xfrm>
            <a:off x="1353300" y="2343150"/>
            <a:ext cx="2039481" cy="203974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310" name="Google Shape;1310;p168"/>
          <p:cNvSpPr/>
          <p:nvPr/>
        </p:nvSpPr>
        <p:spPr>
          <a:xfrm>
            <a:off x="8819202" y="2343150"/>
            <a:ext cx="2039481" cy="203974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311" name="Google Shape;1311;p168"/>
          <p:cNvSpPr/>
          <p:nvPr/>
        </p:nvSpPr>
        <p:spPr>
          <a:xfrm>
            <a:off x="5076259" y="2343150"/>
            <a:ext cx="2039481" cy="203974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312" name="Google Shape;1312;p168"/>
          <p:cNvSpPr/>
          <p:nvPr/>
        </p:nvSpPr>
        <p:spPr>
          <a:xfrm>
            <a:off x="0" y="-1594625"/>
            <a:ext cx="5362134" cy="1280587"/>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show to labeled icons on a timeline with a key message.</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Place your icon either centered inside the light amber circle, or 1/3 of the icon just peaking out of the top of the circle.</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0" i="0" lang="en-US" sz="1200" u="none" cap="none" strike="noStrike">
                <a:solidFill>
                  <a:srgbClr val="000000"/>
                </a:solidFill>
                <a:latin typeface="Source Sans Pro"/>
                <a:ea typeface="Source Sans Pro"/>
                <a:cs typeface="Source Sans Pro"/>
                <a:sym typeface="Source Sans Pro"/>
              </a:rPr>
              <a:t>Replace text placeholder with your own words.</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4 labeled timeline">
  <p:cSld name="titles 4 labeled timeline">
    <p:bg>
      <p:bgPr>
        <a:solidFill>
          <a:schemeClr val="lt1"/>
        </a:solidFill>
      </p:bgPr>
    </p:bg>
    <p:spTree>
      <p:nvGrpSpPr>
        <p:cNvPr id="1313" name="Shape 1313"/>
        <p:cNvGrpSpPr/>
        <p:nvPr/>
      </p:nvGrpSpPr>
      <p:grpSpPr>
        <a:xfrm>
          <a:off x="0" y="0"/>
          <a:ext cx="0" cy="0"/>
          <a:chOff x="0" y="0"/>
          <a:chExt cx="0" cy="0"/>
        </a:xfrm>
      </p:grpSpPr>
      <p:sp>
        <p:nvSpPr>
          <p:cNvPr id="1314" name="Google Shape;1314;p169"/>
          <p:cNvSpPr txBox="1"/>
          <p:nvPr>
            <p:ph type="title"/>
          </p:nvPr>
        </p:nvSpPr>
        <p:spPr>
          <a:xfrm>
            <a:off x="723913" y="762000"/>
            <a:ext cx="10667298" cy="4451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5" name="Google Shape;1315;p169"/>
          <p:cNvSpPr txBox="1"/>
          <p:nvPr>
            <p:ph idx="1" type="body"/>
          </p:nvPr>
        </p:nvSpPr>
        <p:spPr>
          <a:xfrm>
            <a:off x="720754" y="1214657"/>
            <a:ext cx="10667299" cy="349739"/>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6" name="Google Shape;1316;p169"/>
          <p:cNvSpPr txBox="1"/>
          <p:nvPr>
            <p:ph idx="2" type="body"/>
          </p:nvPr>
        </p:nvSpPr>
        <p:spPr>
          <a:xfrm>
            <a:off x="1423666" y="4158640"/>
            <a:ext cx="2079450" cy="347002"/>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699"/>
              <a:buFont typeface="Century Gothic"/>
              <a:buNone/>
              <a:defRPr b="0" i="0" sz="2699">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7" name="Google Shape;1317;p169"/>
          <p:cNvSpPr txBox="1"/>
          <p:nvPr>
            <p:ph idx="3" type="body"/>
          </p:nvPr>
        </p:nvSpPr>
        <p:spPr>
          <a:xfrm>
            <a:off x="3855567" y="4158640"/>
            <a:ext cx="2079450" cy="347002"/>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699"/>
              <a:buFont typeface="Century Gothic"/>
              <a:buNone/>
              <a:defRPr b="0" i="0" sz="2699">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8" name="Google Shape;1318;p169"/>
          <p:cNvSpPr/>
          <p:nvPr/>
        </p:nvSpPr>
        <p:spPr>
          <a:xfrm flipH="1" rot="10800000">
            <a:off x="2438159" y="4883647"/>
            <a:ext cx="7314248" cy="26604"/>
          </a:xfrm>
          <a:prstGeom prst="rect">
            <a:avLst/>
          </a:prstGeom>
          <a:solidFill>
            <a:srgbClr val="F3AE9E"/>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319" name="Google Shape;1319;p169"/>
          <p:cNvSpPr/>
          <p:nvPr/>
        </p:nvSpPr>
        <p:spPr>
          <a:xfrm>
            <a:off x="1990444" y="2932612"/>
            <a:ext cx="953773" cy="95389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320" name="Google Shape;1320;p169"/>
          <p:cNvSpPr/>
          <p:nvPr/>
        </p:nvSpPr>
        <p:spPr>
          <a:xfrm>
            <a:off x="4409129" y="2932612"/>
            <a:ext cx="953773" cy="95389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321" name="Google Shape;1321;p169"/>
          <p:cNvSpPr/>
          <p:nvPr/>
        </p:nvSpPr>
        <p:spPr>
          <a:xfrm>
            <a:off x="0" y="-1594625"/>
            <a:ext cx="5362134" cy="1280587"/>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show to labeled icons on a timeline with a key message.</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Place your icon either centered inside the light amber circle, or 1/3 of the icon just peaking out of the top of the circle.</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0" i="0" lang="en-US" sz="1200" u="none" cap="none" strike="noStrike">
                <a:solidFill>
                  <a:srgbClr val="000000"/>
                </a:solidFill>
                <a:latin typeface="Source Sans Pro"/>
                <a:ea typeface="Source Sans Pro"/>
                <a:cs typeface="Source Sans Pro"/>
                <a:sym typeface="Source Sans Pro"/>
              </a:rPr>
              <a:t>Replace text placeholder with your own words.</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
        <p:nvSpPr>
          <p:cNvPr id="1322" name="Google Shape;1322;p169"/>
          <p:cNvSpPr txBox="1"/>
          <p:nvPr>
            <p:ph idx="4" type="body"/>
          </p:nvPr>
        </p:nvSpPr>
        <p:spPr>
          <a:xfrm>
            <a:off x="6284437" y="4158640"/>
            <a:ext cx="2079450" cy="347002"/>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699"/>
              <a:buFont typeface="Century Gothic"/>
              <a:buNone/>
              <a:defRPr b="0" i="0" sz="2699">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3" name="Google Shape;1323;p169"/>
          <p:cNvSpPr/>
          <p:nvPr/>
        </p:nvSpPr>
        <p:spPr>
          <a:xfrm>
            <a:off x="6827815" y="2932612"/>
            <a:ext cx="953773" cy="95389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324" name="Google Shape;1324;p169"/>
          <p:cNvSpPr txBox="1"/>
          <p:nvPr>
            <p:ph idx="5" type="body"/>
          </p:nvPr>
        </p:nvSpPr>
        <p:spPr>
          <a:xfrm>
            <a:off x="8703192" y="4158640"/>
            <a:ext cx="2079450" cy="347002"/>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699"/>
              <a:buFont typeface="Century Gothic"/>
              <a:buNone/>
              <a:defRPr b="0" i="0" sz="2699">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5" name="Google Shape;1325;p169"/>
          <p:cNvSpPr/>
          <p:nvPr/>
        </p:nvSpPr>
        <p:spPr>
          <a:xfrm>
            <a:off x="9246500" y="2932612"/>
            <a:ext cx="953773" cy="95389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5 labeled timeline">
  <p:cSld name="titles 5 labeled timeline">
    <p:bg>
      <p:bgPr>
        <a:solidFill>
          <a:schemeClr val="lt1"/>
        </a:solidFill>
      </p:bgPr>
    </p:bg>
    <p:spTree>
      <p:nvGrpSpPr>
        <p:cNvPr id="1326" name="Shape 1326"/>
        <p:cNvGrpSpPr/>
        <p:nvPr/>
      </p:nvGrpSpPr>
      <p:grpSpPr>
        <a:xfrm>
          <a:off x="0" y="0"/>
          <a:ext cx="0" cy="0"/>
          <a:chOff x="0" y="0"/>
          <a:chExt cx="0" cy="0"/>
        </a:xfrm>
      </p:grpSpPr>
      <p:sp>
        <p:nvSpPr>
          <p:cNvPr id="1327" name="Google Shape;1327;p170"/>
          <p:cNvSpPr txBox="1"/>
          <p:nvPr>
            <p:ph type="title"/>
          </p:nvPr>
        </p:nvSpPr>
        <p:spPr>
          <a:xfrm>
            <a:off x="723913" y="762000"/>
            <a:ext cx="10667298" cy="4451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8" name="Google Shape;1328;p170"/>
          <p:cNvSpPr txBox="1"/>
          <p:nvPr>
            <p:ph idx="1" type="body"/>
          </p:nvPr>
        </p:nvSpPr>
        <p:spPr>
          <a:xfrm>
            <a:off x="720754" y="1214657"/>
            <a:ext cx="10667299" cy="349739"/>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9" name="Google Shape;1329;p170"/>
          <p:cNvSpPr txBox="1"/>
          <p:nvPr>
            <p:ph idx="2" type="body"/>
          </p:nvPr>
        </p:nvSpPr>
        <p:spPr>
          <a:xfrm>
            <a:off x="195917" y="4158640"/>
            <a:ext cx="2079450" cy="347002"/>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400"/>
              <a:buFont typeface="Century Gothic"/>
              <a:buNone/>
              <a:defRPr b="0" i="0" sz="24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0" name="Google Shape;1330;p170"/>
          <p:cNvSpPr txBox="1"/>
          <p:nvPr>
            <p:ph idx="3" type="body"/>
          </p:nvPr>
        </p:nvSpPr>
        <p:spPr>
          <a:xfrm>
            <a:off x="2627818" y="4158640"/>
            <a:ext cx="2079450" cy="347002"/>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400"/>
              <a:buFont typeface="Century Gothic"/>
              <a:buNone/>
              <a:defRPr b="0" i="0" sz="24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1" name="Google Shape;1331;p170"/>
          <p:cNvSpPr txBox="1"/>
          <p:nvPr>
            <p:ph idx="4" type="body"/>
          </p:nvPr>
        </p:nvSpPr>
        <p:spPr>
          <a:xfrm>
            <a:off x="9880316" y="4158640"/>
            <a:ext cx="2079450" cy="347002"/>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400"/>
              <a:buFont typeface="Century Gothic"/>
              <a:buNone/>
              <a:defRPr b="0" i="0" sz="24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2" name="Google Shape;1332;p170"/>
          <p:cNvSpPr/>
          <p:nvPr/>
        </p:nvSpPr>
        <p:spPr>
          <a:xfrm flipH="1" rot="10800000">
            <a:off x="1197350" y="4883647"/>
            <a:ext cx="9874234" cy="26604"/>
          </a:xfrm>
          <a:prstGeom prst="rect">
            <a:avLst/>
          </a:prstGeom>
          <a:solidFill>
            <a:srgbClr val="F3AE9E"/>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333" name="Google Shape;1333;p170"/>
          <p:cNvSpPr/>
          <p:nvPr/>
        </p:nvSpPr>
        <p:spPr>
          <a:xfrm>
            <a:off x="762695" y="2932612"/>
            <a:ext cx="953773" cy="95389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334" name="Google Shape;1334;p170"/>
          <p:cNvSpPr/>
          <p:nvPr/>
        </p:nvSpPr>
        <p:spPr>
          <a:xfrm>
            <a:off x="10437438" y="2932612"/>
            <a:ext cx="953773" cy="95389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335" name="Google Shape;1335;p170"/>
          <p:cNvSpPr/>
          <p:nvPr/>
        </p:nvSpPr>
        <p:spPr>
          <a:xfrm>
            <a:off x="3181380" y="2932612"/>
            <a:ext cx="953773" cy="95389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336" name="Google Shape;1336;p170"/>
          <p:cNvSpPr/>
          <p:nvPr/>
        </p:nvSpPr>
        <p:spPr>
          <a:xfrm>
            <a:off x="0" y="-1594625"/>
            <a:ext cx="5362134" cy="1280587"/>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show to labeled icons on a timeline with a key message.</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Place your icon either centered inside the light amber circle, or 1/3 of the icon just peaking out of the top of the circle.</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0" i="0" lang="en-US" sz="1200" u="none" cap="none" strike="noStrike">
                <a:solidFill>
                  <a:srgbClr val="000000"/>
                </a:solidFill>
                <a:latin typeface="Source Sans Pro"/>
                <a:ea typeface="Source Sans Pro"/>
                <a:cs typeface="Source Sans Pro"/>
                <a:sym typeface="Source Sans Pro"/>
              </a:rPr>
              <a:t>Replace text placeholder with your own words.</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
        <p:nvSpPr>
          <p:cNvPr id="1337" name="Google Shape;1337;p170"/>
          <p:cNvSpPr txBox="1"/>
          <p:nvPr>
            <p:ph idx="5" type="body"/>
          </p:nvPr>
        </p:nvSpPr>
        <p:spPr>
          <a:xfrm>
            <a:off x="5056688" y="4158640"/>
            <a:ext cx="2079450" cy="347002"/>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400"/>
              <a:buFont typeface="Century Gothic"/>
              <a:buNone/>
              <a:defRPr b="0" i="0" sz="24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8" name="Google Shape;1338;p170"/>
          <p:cNvSpPr/>
          <p:nvPr/>
        </p:nvSpPr>
        <p:spPr>
          <a:xfrm>
            <a:off x="5600066" y="2932612"/>
            <a:ext cx="953773" cy="95389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339" name="Google Shape;1339;p170"/>
          <p:cNvSpPr txBox="1"/>
          <p:nvPr>
            <p:ph idx="6" type="body"/>
          </p:nvPr>
        </p:nvSpPr>
        <p:spPr>
          <a:xfrm>
            <a:off x="7475443" y="4158640"/>
            <a:ext cx="2079450" cy="347002"/>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400"/>
              <a:buFont typeface="Century Gothic"/>
              <a:buNone/>
              <a:defRPr b="0" i="0" sz="24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0" name="Google Shape;1340;p170"/>
          <p:cNvSpPr/>
          <p:nvPr/>
        </p:nvSpPr>
        <p:spPr>
          <a:xfrm>
            <a:off x="8018751" y="2932612"/>
            <a:ext cx="953773" cy="95389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3 labeled headshots">
  <p:cSld name="titles 3 labeled headshots">
    <p:spTree>
      <p:nvGrpSpPr>
        <p:cNvPr id="1341" name="Shape 1341"/>
        <p:cNvGrpSpPr/>
        <p:nvPr/>
      </p:nvGrpSpPr>
      <p:grpSpPr>
        <a:xfrm>
          <a:off x="0" y="0"/>
          <a:ext cx="0" cy="0"/>
          <a:chOff x="0" y="0"/>
          <a:chExt cx="0" cy="0"/>
        </a:xfrm>
      </p:grpSpPr>
      <p:sp>
        <p:nvSpPr>
          <p:cNvPr id="1342" name="Google Shape;1342;p171"/>
          <p:cNvSpPr txBox="1"/>
          <p:nvPr>
            <p:ph type="title"/>
          </p:nvPr>
        </p:nvSpPr>
        <p:spPr>
          <a:xfrm>
            <a:off x="734123" y="687167"/>
            <a:ext cx="10628516" cy="533400"/>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rgbClr val="91590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3" name="Google Shape;1343;p171"/>
          <p:cNvSpPr txBox="1"/>
          <p:nvPr>
            <p:ph idx="1" type="body"/>
          </p:nvPr>
        </p:nvSpPr>
        <p:spPr>
          <a:xfrm>
            <a:off x="720754" y="1214657"/>
            <a:ext cx="10804547" cy="452492"/>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4" name="Google Shape;1344;p171"/>
          <p:cNvSpPr txBox="1"/>
          <p:nvPr>
            <p:ph idx="2" type="body"/>
          </p:nvPr>
        </p:nvSpPr>
        <p:spPr>
          <a:xfrm>
            <a:off x="781742" y="4980481"/>
            <a:ext cx="3333315" cy="357352"/>
          </a:xfrm>
          <a:prstGeom prst="rect">
            <a:avLst/>
          </a:prstGeom>
          <a:noFill/>
          <a:ln>
            <a:noFill/>
          </a:ln>
        </p:spPr>
        <p:txBody>
          <a:bodyPr anchorCtr="0" anchor="t" bIns="45700" lIns="0" spcFirstLastPara="1" rIns="0" wrap="square" tIns="45700">
            <a:normAutofit/>
          </a:bodyPr>
          <a:lstStyle>
            <a:lvl1pPr indent="-228600" lvl="0" marL="457200" marR="0" algn="ctr">
              <a:lnSpc>
                <a:spcPct val="100000"/>
              </a:lnSpc>
              <a:spcBef>
                <a:spcPts val="1000"/>
              </a:spcBef>
              <a:spcAft>
                <a:spcPts val="0"/>
              </a:spcAft>
              <a:buClr>
                <a:schemeClr val="lt2"/>
              </a:buClr>
              <a:buSzPts val="2200"/>
              <a:buFont typeface="Arial"/>
              <a:buNone/>
              <a:defRPr b="1" i="0" sz="2200">
                <a:solidFill>
                  <a:schemeClr val="l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5" name="Google Shape;1345;p171"/>
          <p:cNvSpPr txBox="1"/>
          <p:nvPr>
            <p:ph idx="3" type="body"/>
          </p:nvPr>
        </p:nvSpPr>
        <p:spPr>
          <a:xfrm>
            <a:off x="799760" y="5410200"/>
            <a:ext cx="3333315" cy="685801"/>
          </a:xfrm>
          <a:prstGeom prst="rect">
            <a:avLst/>
          </a:prstGeom>
          <a:noFill/>
          <a:ln>
            <a:noFill/>
          </a:ln>
        </p:spPr>
        <p:txBody>
          <a:bodyPr anchorCtr="0" anchor="t" bIns="45700" lIns="0" spcFirstLastPara="1" rIns="0" wrap="square" tIns="45700">
            <a:normAutofit/>
          </a:bodyPr>
          <a:lstStyle>
            <a:lvl1pPr indent="-228600" lvl="0" marL="457200" marR="0" algn="ctr">
              <a:lnSpc>
                <a:spcPct val="100000"/>
              </a:lnSpc>
              <a:spcBef>
                <a:spcPts val="1000"/>
              </a:spcBef>
              <a:spcAft>
                <a:spcPts val="0"/>
              </a:spcAft>
              <a:buClr>
                <a:srgbClr val="56687A"/>
              </a:buClr>
              <a:buSzPts val="2200"/>
              <a:buFont typeface="Arial"/>
              <a:buNone/>
              <a:defRPr b="0" i="0" sz="2200">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6" name="Google Shape;1346;p171"/>
          <p:cNvSpPr txBox="1"/>
          <p:nvPr>
            <p:ph idx="4" type="body"/>
          </p:nvPr>
        </p:nvSpPr>
        <p:spPr>
          <a:xfrm>
            <a:off x="4429343" y="4980481"/>
            <a:ext cx="3333315" cy="357352"/>
          </a:xfrm>
          <a:prstGeom prst="rect">
            <a:avLst/>
          </a:prstGeom>
          <a:noFill/>
          <a:ln>
            <a:noFill/>
          </a:ln>
        </p:spPr>
        <p:txBody>
          <a:bodyPr anchorCtr="0" anchor="t" bIns="45700" lIns="0" spcFirstLastPara="1" rIns="0" wrap="square" tIns="45700">
            <a:normAutofit/>
          </a:bodyPr>
          <a:lstStyle>
            <a:lvl1pPr indent="-228600" lvl="0" marL="457200" marR="0" algn="ctr">
              <a:lnSpc>
                <a:spcPct val="100000"/>
              </a:lnSpc>
              <a:spcBef>
                <a:spcPts val="1000"/>
              </a:spcBef>
              <a:spcAft>
                <a:spcPts val="0"/>
              </a:spcAft>
              <a:buClr>
                <a:schemeClr val="lt2"/>
              </a:buClr>
              <a:buSzPts val="2200"/>
              <a:buFont typeface="Arial"/>
              <a:buNone/>
              <a:defRPr b="1" i="0" sz="2200">
                <a:solidFill>
                  <a:schemeClr val="l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7" name="Google Shape;1347;p171"/>
          <p:cNvSpPr txBox="1"/>
          <p:nvPr>
            <p:ph idx="5" type="body"/>
          </p:nvPr>
        </p:nvSpPr>
        <p:spPr>
          <a:xfrm>
            <a:off x="4456883" y="5410200"/>
            <a:ext cx="3333316" cy="685801"/>
          </a:xfrm>
          <a:prstGeom prst="rect">
            <a:avLst/>
          </a:prstGeom>
          <a:noFill/>
          <a:ln>
            <a:noFill/>
          </a:ln>
        </p:spPr>
        <p:txBody>
          <a:bodyPr anchorCtr="0" anchor="t" bIns="45700" lIns="0" spcFirstLastPara="1" rIns="0" wrap="square" tIns="45700">
            <a:normAutofit/>
          </a:bodyPr>
          <a:lstStyle>
            <a:lvl1pPr indent="-228600" lvl="0" marL="457200" marR="0" algn="ctr">
              <a:lnSpc>
                <a:spcPct val="100000"/>
              </a:lnSpc>
              <a:spcBef>
                <a:spcPts val="0"/>
              </a:spcBef>
              <a:spcAft>
                <a:spcPts val="0"/>
              </a:spcAft>
              <a:buClr>
                <a:srgbClr val="0A66C2"/>
              </a:buClr>
              <a:buSzPts val="2200"/>
              <a:buFont typeface="Century Gothic"/>
              <a:buNone/>
              <a:defRPr b="0" i="0" sz="2200">
                <a:latin typeface="Century Gothic"/>
                <a:ea typeface="Century Gothic"/>
                <a:cs typeface="Century Gothic"/>
                <a:sym typeface="Century Gothic"/>
              </a:defRPr>
            </a:lvl1pPr>
            <a:lvl2pPr indent="-228600" lvl="1" marL="914400" algn="l">
              <a:lnSpc>
                <a:spcPct val="90000"/>
              </a:lnSpc>
              <a:spcBef>
                <a:spcPts val="6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8" name="Google Shape;1348;p171"/>
          <p:cNvSpPr txBox="1"/>
          <p:nvPr>
            <p:ph idx="6" type="body"/>
          </p:nvPr>
        </p:nvSpPr>
        <p:spPr>
          <a:xfrm>
            <a:off x="8095990" y="4980481"/>
            <a:ext cx="3333315" cy="357352"/>
          </a:xfrm>
          <a:prstGeom prst="rect">
            <a:avLst/>
          </a:prstGeom>
          <a:noFill/>
          <a:ln>
            <a:noFill/>
          </a:ln>
        </p:spPr>
        <p:txBody>
          <a:bodyPr anchorCtr="0" anchor="t" bIns="45700" lIns="0" spcFirstLastPara="1" rIns="0" wrap="square" tIns="45700">
            <a:normAutofit/>
          </a:bodyPr>
          <a:lstStyle>
            <a:lvl1pPr indent="-228600" lvl="0" marL="457200" marR="0" algn="ctr">
              <a:lnSpc>
                <a:spcPct val="100000"/>
              </a:lnSpc>
              <a:spcBef>
                <a:spcPts val="1000"/>
              </a:spcBef>
              <a:spcAft>
                <a:spcPts val="0"/>
              </a:spcAft>
              <a:buClr>
                <a:schemeClr val="lt2"/>
              </a:buClr>
              <a:buSzPts val="2200"/>
              <a:buFont typeface="Arial"/>
              <a:buNone/>
              <a:defRPr b="1" i="0" sz="2200">
                <a:solidFill>
                  <a:schemeClr val="l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9" name="Google Shape;1349;p171"/>
          <p:cNvSpPr txBox="1"/>
          <p:nvPr>
            <p:ph idx="7" type="body"/>
          </p:nvPr>
        </p:nvSpPr>
        <p:spPr>
          <a:xfrm>
            <a:off x="8114007" y="5410200"/>
            <a:ext cx="3314269" cy="685801"/>
          </a:xfrm>
          <a:prstGeom prst="rect">
            <a:avLst/>
          </a:prstGeom>
          <a:noFill/>
          <a:ln>
            <a:noFill/>
          </a:ln>
        </p:spPr>
        <p:txBody>
          <a:bodyPr anchorCtr="0" anchor="t" bIns="45700" lIns="0" spcFirstLastPara="1" rIns="0" wrap="square" tIns="45700">
            <a:normAutofit/>
          </a:bodyPr>
          <a:lstStyle>
            <a:lvl1pPr indent="-228600" lvl="0" marL="457200" marR="0" algn="ctr">
              <a:lnSpc>
                <a:spcPct val="100000"/>
              </a:lnSpc>
              <a:spcBef>
                <a:spcPts val="0"/>
              </a:spcBef>
              <a:spcAft>
                <a:spcPts val="0"/>
              </a:spcAft>
              <a:buClr>
                <a:srgbClr val="0A66C2"/>
              </a:buClr>
              <a:buSzPts val="2200"/>
              <a:buFont typeface="Century Gothic"/>
              <a:buNone/>
              <a:defRPr b="0" i="0" sz="2200">
                <a:latin typeface="Century Gothic"/>
                <a:ea typeface="Century Gothic"/>
                <a:cs typeface="Century Gothic"/>
                <a:sym typeface="Century Gothic"/>
              </a:defRPr>
            </a:lvl1pPr>
            <a:lvl2pPr indent="-228600" lvl="1" marL="914400" algn="l">
              <a:lnSpc>
                <a:spcPct val="90000"/>
              </a:lnSpc>
              <a:spcBef>
                <a:spcPts val="6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0" name="Google Shape;1350;p171"/>
          <p:cNvSpPr/>
          <p:nvPr>
            <p:ph idx="8" type="pic"/>
          </p:nvPr>
        </p:nvSpPr>
        <p:spPr>
          <a:xfrm>
            <a:off x="1305549" y="2247900"/>
            <a:ext cx="2285702" cy="2286000"/>
          </a:xfrm>
          <a:prstGeom prst="ellipse">
            <a:avLst/>
          </a:prstGeom>
          <a:solidFill>
            <a:schemeClr val="lt1"/>
          </a:solidFill>
          <a:ln>
            <a:noFill/>
          </a:ln>
        </p:spPr>
      </p:sp>
      <p:sp>
        <p:nvSpPr>
          <p:cNvPr id="1351" name="Google Shape;1351;p171"/>
          <p:cNvSpPr/>
          <p:nvPr>
            <p:ph idx="9" type="pic"/>
          </p:nvPr>
        </p:nvSpPr>
        <p:spPr>
          <a:xfrm>
            <a:off x="4953149" y="2247900"/>
            <a:ext cx="2285702" cy="2286000"/>
          </a:xfrm>
          <a:prstGeom prst="ellipse">
            <a:avLst/>
          </a:prstGeom>
          <a:solidFill>
            <a:schemeClr val="lt1"/>
          </a:solidFill>
          <a:ln>
            <a:noFill/>
          </a:ln>
        </p:spPr>
      </p:sp>
      <p:sp>
        <p:nvSpPr>
          <p:cNvPr id="1352" name="Google Shape;1352;p171"/>
          <p:cNvSpPr/>
          <p:nvPr>
            <p:ph idx="13" type="pic"/>
          </p:nvPr>
        </p:nvSpPr>
        <p:spPr>
          <a:xfrm>
            <a:off x="8600749" y="2247900"/>
            <a:ext cx="2285702" cy="2286000"/>
          </a:xfrm>
          <a:prstGeom prst="ellipse">
            <a:avLst/>
          </a:prstGeom>
          <a:solidFill>
            <a:schemeClr val="lt1"/>
          </a:solidFill>
          <a:ln>
            <a:noFill/>
          </a:ln>
        </p:spPr>
      </p:sp>
      <p:sp>
        <p:nvSpPr>
          <p:cNvPr id="1353" name="Google Shape;1353;p171"/>
          <p:cNvSpPr/>
          <p:nvPr/>
        </p:nvSpPr>
        <p:spPr>
          <a:xfrm>
            <a:off x="14647" y="-1028700"/>
            <a:ext cx="6781710" cy="828962"/>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show separate headshots with a key message.</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Drag and drop images into placeholders. 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grid (2x6)">
  <p:cSld name="title grid (2x6)">
    <p:bg>
      <p:bgPr>
        <a:solidFill>
          <a:schemeClr val="lt1"/>
        </a:solidFill>
      </p:bgPr>
    </p:bg>
    <p:spTree>
      <p:nvGrpSpPr>
        <p:cNvPr id="1354" name="Shape 1354"/>
        <p:cNvGrpSpPr/>
        <p:nvPr/>
      </p:nvGrpSpPr>
      <p:grpSpPr>
        <a:xfrm>
          <a:off x="0" y="0"/>
          <a:ext cx="0" cy="0"/>
          <a:chOff x="0" y="0"/>
          <a:chExt cx="0" cy="0"/>
        </a:xfrm>
      </p:grpSpPr>
      <p:sp>
        <p:nvSpPr>
          <p:cNvPr id="1355" name="Google Shape;1355;p172"/>
          <p:cNvSpPr txBox="1"/>
          <p:nvPr>
            <p:ph type="title"/>
          </p:nvPr>
        </p:nvSpPr>
        <p:spPr>
          <a:xfrm>
            <a:off x="723913" y="762000"/>
            <a:ext cx="10667298" cy="4451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356" name="Google Shape;1356;p172"/>
          <p:cNvGrpSpPr/>
          <p:nvPr/>
        </p:nvGrpSpPr>
        <p:grpSpPr>
          <a:xfrm>
            <a:off x="762695" y="1870255"/>
            <a:ext cx="10628516" cy="3150930"/>
            <a:chOff x="1525588" y="3740510"/>
            <a:chExt cx="21259800" cy="6301860"/>
          </a:xfrm>
        </p:grpSpPr>
        <p:cxnSp>
          <p:nvCxnSpPr>
            <p:cNvPr id="1357" name="Google Shape;1357;p172"/>
            <p:cNvCxnSpPr/>
            <p:nvPr/>
          </p:nvCxnSpPr>
          <p:spPr>
            <a:xfrm>
              <a:off x="1539253" y="3740511"/>
              <a:ext cx="0" cy="3122668"/>
            </a:xfrm>
            <a:prstGeom prst="straightConnector1">
              <a:avLst/>
            </a:prstGeom>
            <a:noFill/>
            <a:ln cap="flat" cmpd="sng" w="38100">
              <a:solidFill>
                <a:srgbClr val="99A7A8"/>
              </a:solidFill>
              <a:prstDash val="dot"/>
              <a:miter lim="800000"/>
              <a:headEnd len="sm" w="sm" type="none"/>
              <a:tailEnd len="sm" w="sm" type="none"/>
            </a:ln>
          </p:spPr>
        </p:cxnSp>
        <p:cxnSp>
          <p:nvCxnSpPr>
            <p:cNvPr id="1358" name="Google Shape;1358;p172"/>
            <p:cNvCxnSpPr/>
            <p:nvPr/>
          </p:nvCxnSpPr>
          <p:spPr>
            <a:xfrm>
              <a:off x="4997610" y="3740511"/>
              <a:ext cx="0" cy="3122668"/>
            </a:xfrm>
            <a:prstGeom prst="straightConnector1">
              <a:avLst/>
            </a:prstGeom>
            <a:noFill/>
            <a:ln cap="flat" cmpd="sng" w="38100">
              <a:solidFill>
                <a:srgbClr val="99A7A8"/>
              </a:solidFill>
              <a:prstDash val="dot"/>
              <a:miter lim="800000"/>
              <a:headEnd len="sm" w="sm" type="none"/>
              <a:tailEnd len="sm" w="sm" type="none"/>
            </a:ln>
          </p:spPr>
        </p:cxnSp>
        <p:cxnSp>
          <p:nvCxnSpPr>
            <p:cNvPr id="1359" name="Google Shape;1359;p172"/>
            <p:cNvCxnSpPr/>
            <p:nvPr/>
          </p:nvCxnSpPr>
          <p:spPr>
            <a:xfrm>
              <a:off x="8606279" y="3740511"/>
              <a:ext cx="0" cy="3122668"/>
            </a:xfrm>
            <a:prstGeom prst="straightConnector1">
              <a:avLst/>
            </a:prstGeom>
            <a:noFill/>
            <a:ln cap="flat" cmpd="sng" w="38100">
              <a:solidFill>
                <a:srgbClr val="99A7A8"/>
              </a:solidFill>
              <a:prstDash val="dot"/>
              <a:miter lim="800000"/>
              <a:headEnd len="sm" w="sm" type="none"/>
              <a:tailEnd len="sm" w="sm" type="none"/>
            </a:ln>
          </p:spPr>
        </p:cxnSp>
        <p:cxnSp>
          <p:nvCxnSpPr>
            <p:cNvPr id="1360" name="Google Shape;1360;p172"/>
            <p:cNvCxnSpPr/>
            <p:nvPr/>
          </p:nvCxnSpPr>
          <p:spPr>
            <a:xfrm>
              <a:off x="12214948" y="3740511"/>
              <a:ext cx="0" cy="3122668"/>
            </a:xfrm>
            <a:prstGeom prst="straightConnector1">
              <a:avLst/>
            </a:prstGeom>
            <a:noFill/>
            <a:ln cap="flat" cmpd="sng" w="38100">
              <a:solidFill>
                <a:srgbClr val="99A7A8"/>
              </a:solidFill>
              <a:prstDash val="dot"/>
              <a:miter lim="800000"/>
              <a:headEnd len="sm" w="sm" type="none"/>
              <a:tailEnd len="sm" w="sm" type="none"/>
            </a:ln>
          </p:spPr>
        </p:cxnSp>
        <p:cxnSp>
          <p:nvCxnSpPr>
            <p:cNvPr id="1361" name="Google Shape;1361;p172"/>
            <p:cNvCxnSpPr/>
            <p:nvPr/>
          </p:nvCxnSpPr>
          <p:spPr>
            <a:xfrm>
              <a:off x="22778451" y="3740510"/>
              <a:ext cx="0" cy="3285786"/>
            </a:xfrm>
            <a:prstGeom prst="straightConnector1">
              <a:avLst/>
            </a:prstGeom>
            <a:noFill/>
            <a:ln cap="flat" cmpd="sng" w="38100">
              <a:solidFill>
                <a:srgbClr val="99A7A8"/>
              </a:solidFill>
              <a:prstDash val="dot"/>
              <a:miter lim="800000"/>
              <a:headEnd len="sm" w="sm" type="none"/>
              <a:tailEnd len="sm" w="sm" type="none"/>
            </a:ln>
          </p:spPr>
        </p:cxnSp>
        <p:cxnSp>
          <p:nvCxnSpPr>
            <p:cNvPr id="1362" name="Google Shape;1362;p172"/>
            <p:cNvCxnSpPr/>
            <p:nvPr/>
          </p:nvCxnSpPr>
          <p:spPr>
            <a:xfrm>
              <a:off x="15823617" y="3758630"/>
              <a:ext cx="0" cy="3122668"/>
            </a:xfrm>
            <a:prstGeom prst="straightConnector1">
              <a:avLst/>
            </a:prstGeom>
            <a:noFill/>
            <a:ln cap="flat" cmpd="sng" w="38100">
              <a:solidFill>
                <a:srgbClr val="99A7A8"/>
              </a:solidFill>
              <a:prstDash val="dot"/>
              <a:miter lim="800000"/>
              <a:headEnd len="sm" w="sm" type="none"/>
              <a:tailEnd len="sm" w="sm" type="none"/>
            </a:ln>
          </p:spPr>
        </p:cxnSp>
        <p:cxnSp>
          <p:nvCxnSpPr>
            <p:cNvPr id="1363" name="Google Shape;1363;p172"/>
            <p:cNvCxnSpPr/>
            <p:nvPr/>
          </p:nvCxnSpPr>
          <p:spPr>
            <a:xfrm>
              <a:off x="19432286" y="3758630"/>
              <a:ext cx="0" cy="3122668"/>
            </a:xfrm>
            <a:prstGeom prst="straightConnector1">
              <a:avLst/>
            </a:prstGeom>
            <a:noFill/>
            <a:ln cap="flat" cmpd="sng" w="38100">
              <a:solidFill>
                <a:srgbClr val="99A7A8"/>
              </a:solidFill>
              <a:prstDash val="dot"/>
              <a:miter lim="800000"/>
              <a:headEnd len="sm" w="sm" type="none"/>
              <a:tailEnd len="sm" w="sm" type="none"/>
            </a:ln>
          </p:spPr>
        </p:cxnSp>
        <p:cxnSp>
          <p:nvCxnSpPr>
            <p:cNvPr id="1364" name="Google Shape;1364;p172"/>
            <p:cNvCxnSpPr/>
            <p:nvPr/>
          </p:nvCxnSpPr>
          <p:spPr>
            <a:xfrm>
              <a:off x="1539253" y="6867329"/>
              <a:ext cx="21246135" cy="0"/>
            </a:xfrm>
            <a:prstGeom prst="straightConnector1">
              <a:avLst/>
            </a:prstGeom>
            <a:noFill/>
            <a:ln cap="flat" cmpd="sng" w="38100">
              <a:solidFill>
                <a:srgbClr val="99A7A8"/>
              </a:solidFill>
              <a:prstDash val="dot"/>
              <a:miter lim="800000"/>
              <a:headEnd len="sm" w="sm" type="none"/>
              <a:tailEnd len="sm" w="sm" type="none"/>
            </a:ln>
          </p:spPr>
        </p:cxnSp>
        <p:cxnSp>
          <p:nvCxnSpPr>
            <p:cNvPr id="1365" name="Google Shape;1365;p172"/>
            <p:cNvCxnSpPr/>
            <p:nvPr/>
          </p:nvCxnSpPr>
          <p:spPr>
            <a:xfrm>
              <a:off x="1525588" y="6901583"/>
              <a:ext cx="0" cy="3122668"/>
            </a:xfrm>
            <a:prstGeom prst="straightConnector1">
              <a:avLst/>
            </a:prstGeom>
            <a:noFill/>
            <a:ln cap="flat" cmpd="sng" w="38100">
              <a:solidFill>
                <a:srgbClr val="99A7A8"/>
              </a:solidFill>
              <a:prstDash val="dot"/>
              <a:miter lim="800000"/>
              <a:headEnd len="sm" w="sm" type="none"/>
              <a:tailEnd len="sm" w="sm" type="none"/>
            </a:ln>
          </p:spPr>
        </p:cxnSp>
        <p:cxnSp>
          <p:nvCxnSpPr>
            <p:cNvPr id="1366" name="Google Shape;1366;p172"/>
            <p:cNvCxnSpPr/>
            <p:nvPr/>
          </p:nvCxnSpPr>
          <p:spPr>
            <a:xfrm>
              <a:off x="5002526" y="6901583"/>
              <a:ext cx="0" cy="3122668"/>
            </a:xfrm>
            <a:prstGeom prst="straightConnector1">
              <a:avLst/>
            </a:prstGeom>
            <a:noFill/>
            <a:ln cap="flat" cmpd="sng" w="38100">
              <a:solidFill>
                <a:srgbClr val="99A7A8"/>
              </a:solidFill>
              <a:prstDash val="dot"/>
              <a:miter lim="800000"/>
              <a:headEnd len="sm" w="sm" type="none"/>
              <a:tailEnd len="sm" w="sm" type="none"/>
            </a:ln>
          </p:spPr>
        </p:cxnSp>
        <p:cxnSp>
          <p:nvCxnSpPr>
            <p:cNvPr id="1367" name="Google Shape;1367;p172"/>
            <p:cNvCxnSpPr/>
            <p:nvPr/>
          </p:nvCxnSpPr>
          <p:spPr>
            <a:xfrm>
              <a:off x="8611195" y="6901583"/>
              <a:ext cx="0" cy="3122668"/>
            </a:xfrm>
            <a:prstGeom prst="straightConnector1">
              <a:avLst/>
            </a:prstGeom>
            <a:noFill/>
            <a:ln cap="flat" cmpd="sng" w="38100">
              <a:solidFill>
                <a:srgbClr val="99A7A8"/>
              </a:solidFill>
              <a:prstDash val="dot"/>
              <a:miter lim="800000"/>
              <a:headEnd len="sm" w="sm" type="none"/>
              <a:tailEnd len="sm" w="sm" type="none"/>
            </a:ln>
          </p:spPr>
        </p:cxnSp>
        <p:cxnSp>
          <p:nvCxnSpPr>
            <p:cNvPr id="1368" name="Google Shape;1368;p172"/>
            <p:cNvCxnSpPr/>
            <p:nvPr/>
          </p:nvCxnSpPr>
          <p:spPr>
            <a:xfrm>
              <a:off x="12219864" y="6901583"/>
              <a:ext cx="0" cy="3122668"/>
            </a:xfrm>
            <a:prstGeom prst="straightConnector1">
              <a:avLst/>
            </a:prstGeom>
            <a:noFill/>
            <a:ln cap="flat" cmpd="sng" w="38100">
              <a:solidFill>
                <a:srgbClr val="99A7A8"/>
              </a:solidFill>
              <a:prstDash val="dot"/>
              <a:miter lim="800000"/>
              <a:headEnd len="sm" w="sm" type="none"/>
              <a:tailEnd len="sm" w="sm" type="none"/>
            </a:ln>
          </p:spPr>
        </p:cxnSp>
        <p:cxnSp>
          <p:nvCxnSpPr>
            <p:cNvPr id="1369" name="Google Shape;1369;p172"/>
            <p:cNvCxnSpPr/>
            <p:nvPr/>
          </p:nvCxnSpPr>
          <p:spPr>
            <a:xfrm>
              <a:off x="22778451" y="7064700"/>
              <a:ext cx="0" cy="2977670"/>
            </a:xfrm>
            <a:prstGeom prst="straightConnector1">
              <a:avLst/>
            </a:prstGeom>
            <a:noFill/>
            <a:ln cap="flat" cmpd="sng" w="38100">
              <a:solidFill>
                <a:srgbClr val="99A7A8"/>
              </a:solidFill>
              <a:prstDash val="dot"/>
              <a:miter lim="800000"/>
              <a:headEnd len="sm" w="sm" type="none"/>
              <a:tailEnd len="sm" w="sm" type="none"/>
            </a:ln>
          </p:spPr>
        </p:cxnSp>
        <p:cxnSp>
          <p:nvCxnSpPr>
            <p:cNvPr id="1370" name="Google Shape;1370;p172"/>
            <p:cNvCxnSpPr/>
            <p:nvPr/>
          </p:nvCxnSpPr>
          <p:spPr>
            <a:xfrm>
              <a:off x="15828533" y="6919702"/>
              <a:ext cx="0" cy="3122668"/>
            </a:xfrm>
            <a:prstGeom prst="straightConnector1">
              <a:avLst/>
            </a:prstGeom>
            <a:noFill/>
            <a:ln cap="flat" cmpd="sng" w="38100">
              <a:solidFill>
                <a:srgbClr val="99A7A8"/>
              </a:solidFill>
              <a:prstDash val="dot"/>
              <a:miter lim="800000"/>
              <a:headEnd len="sm" w="sm" type="none"/>
              <a:tailEnd len="sm" w="sm" type="none"/>
            </a:ln>
          </p:spPr>
        </p:cxnSp>
        <p:cxnSp>
          <p:nvCxnSpPr>
            <p:cNvPr id="1371" name="Google Shape;1371;p172"/>
            <p:cNvCxnSpPr/>
            <p:nvPr/>
          </p:nvCxnSpPr>
          <p:spPr>
            <a:xfrm>
              <a:off x="19437202" y="6919702"/>
              <a:ext cx="0" cy="3122668"/>
            </a:xfrm>
            <a:prstGeom prst="straightConnector1">
              <a:avLst/>
            </a:prstGeom>
            <a:noFill/>
            <a:ln cap="flat" cmpd="sng" w="38100">
              <a:solidFill>
                <a:srgbClr val="99A7A8"/>
              </a:solidFill>
              <a:prstDash val="dot"/>
              <a:miter lim="800000"/>
              <a:headEnd len="sm" w="sm" type="none"/>
              <a:tailEnd len="sm" w="sm" type="none"/>
            </a:ln>
          </p:spPr>
        </p:cxnSp>
        <p:cxnSp>
          <p:nvCxnSpPr>
            <p:cNvPr id="1372" name="Google Shape;1372;p172"/>
            <p:cNvCxnSpPr/>
            <p:nvPr/>
          </p:nvCxnSpPr>
          <p:spPr>
            <a:xfrm>
              <a:off x="1525588" y="10028513"/>
              <a:ext cx="21259800" cy="13692"/>
            </a:xfrm>
            <a:prstGeom prst="straightConnector1">
              <a:avLst/>
            </a:prstGeom>
            <a:noFill/>
            <a:ln cap="flat" cmpd="sng" w="38100">
              <a:solidFill>
                <a:srgbClr val="99A7A8"/>
              </a:solidFill>
              <a:prstDash val="dot"/>
              <a:miter lim="800000"/>
              <a:headEnd len="sm" w="sm" type="none"/>
              <a:tailEnd len="sm" w="sm" type="none"/>
            </a:ln>
          </p:spPr>
        </p:cxnSp>
        <p:cxnSp>
          <p:nvCxnSpPr>
            <p:cNvPr id="1373" name="Google Shape;1373;p172"/>
            <p:cNvCxnSpPr/>
            <p:nvPr/>
          </p:nvCxnSpPr>
          <p:spPr>
            <a:xfrm>
              <a:off x="1525588" y="3752974"/>
              <a:ext cx="21259800" cy="5656"/>
            </a:xfrm>
            <a:prstGeom prst="straightConnector1">
              <a:avLst/>
            </a:prstGeom>
            <a:noFill/>
            <a:ln cap="flat" cmpd="sng" w="38100">
              <a:solidFill>
                <a:srgbClr val="99A7A8"/>
              </a:solidFill>
              <a:prstDash val="dot"/>
              <a:miter lim="800000"/>
              <a:headEnd len="sm" w="sm" type="none"/>
              <a:tailEnd len="sm" w="sm" type="none"/>
            </a:ln>
          </p:spPr>
        </p:cxnSp>
      </p:grpSp>
      <p:sp>
        <p:nvSpPr>
          <p:cNvPr id="1374" name="Google Shape;1374;p172"/>
          <p:cNvSpPr/>
          <p:nvPr/>
        </p:nvSpPr>
        <p:spPr>
          <a:xfrm>
            <a:off x="0" y="-1594625"/>
            <a:ext cx="5362134" cy="1280587"/>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show separate icons with a key message.</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Place your icon inside dotted lines.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0" i="0" lang="en-US" sz="1200" u="none" cap="none" strike="noStrike">
                <a:solidFill>
                  <a:srgbClr val="000000"/>
                </a:solidFill>
                <a:latin typeface="Source Sans Pro"/>
                <a:ea typeface="Source Sans Pro"/>
                <a:cs typeface="Source Sans Pro"/>
                <a:sym typeface="Source Sans Pro"/>
              </a:rPr>
              <a:t>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big quote 1">
  <p:cSld name="1_amber_big quote 1">
    <p:spTree>
      <p:nvGrpSpPr>
        <p:cNvPr id="114" name="Shape 114"/>
        <p:cNvGrpSpPr/>
        <p:nvPr/>
      </p:nvGrpSpPr>
      <p:grpSpPr>
        <a:xfrm>
          <a:off x="0" y="0"/>
          <a:ext cx="0" cy="0"/>
          <a:chOff x="0" y="0"/>
          <a:chExt cx="0" cy="0"/>
        </a:xfrm>
      </p:grpSpPr>
      <p:grpSp>
        <p:nvGrpSpPr>
          <p:cNvPr id="115" name="Google Shape;115;p38"/>
          <p:cNvGrpSpPr/>
          <p:nvPr/>
        </p:nvGrpSpPr>
        <p:grpSpPr>
          <a:xfrm>
            <a:off x="-1" y="0"/>
            <a:ext cx="12192001" cy="6864724"/>
            <a:chOff x="-2" y="0"/>
            <a:chExt cx="24387178" cy="13729447"/>
          </a:xfrm>
        </p:grpSpPr>
        <p:sp>
          <p:nvSpPr>
            <p:cNvPr id="116" name="Google Shape;116;p38"/>
            <p:cNvSpPr/>
            <p:nvPr/>
          </p:nvSpPr>
          <p:spPr>
            <a:xfrm rot="10800000">
              <a:off x="0" y="0"/>
              <a:ext cx="24387176" cy="13716000"/>
            </a:xfrm>
            <a:custGeom>
              <a:rect b="b" l="l" r="r" t="t"/>
              <a:pathLst>
                <a:path extrusionOk="0" h="13716000" w="24387176">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900"/>
                <a:buFont typeface="Arial"/>
                <a:buNone/>
              </a:pPr>
              <a:r>
                <a:t/>
              </a:r>
              <a:endParaRPr sz="900">
                <a:solidFill>
                  <a:srgbClr val="FEFBF5"/>
                </a:solidFill>
                <a:latin typeface="Arial"/>
                <a:ea typeface="Arial"/>
                <a:cs typeface="Arial"/>
                <a:sym typeface="Arial"/>
              </a:endParaRPr>
            </a:p>
          </p:txBody>
        </p:sp>
        <p:sp>
          <p:nvSpPr>
            <p:cNvPr id="117" name="Google Shape;117;p38"/>
            <p:cNvSpPr/>
            <p:nvPr/>
          </p:nvSpPr>
          <p:spPr>
            <a:xfrm rot="5400000">
              <a:off x="10421935" y="-235791"/>
              <a:ext cx="3543301" cy="24387175"/>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18" name="Google Shape;118;p38"/>
            <p:cNvSpPr/>
            <p:nvPr/>
          </p:nvSpPr>
          <p:spPr>
            <a:xfrm rot="-5400000">
              <a:off x="10963520" y="4657970"/>
              <a:ext cx="2804964" cy="1383442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19" name="Google Shape;119;p38"/>
            <p:cNvSpPr/>
            <p:nvPr/>
          </p:nvSpPr>
          <p:spPr>
            <a:xfrm>
              <a:off x="11576365" y="7690654"/>
              <a:ext cx="1234440" cy="75463"/>
            </a:xfrm>
            <a:prstGeom prst="rect">
              <a:avLst/>
            </a:prstGeom>
            <a:solidFill>
              <a:srgbClr val="F3AE9E"/>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900"/>
                <a:buFont typeface="Arial"/>
                <a:buNone/>
              </a:pPr>
              <a:r>
                <a:t/>
              </a:r>
              <a:endParaRPr sz="900">
                <a:solidFill>
                  <a:srgbClr val="F3AE9E"/>
                </a:solidFill>
                <a:latin typeface="Arial"/>
                <a:ea typeface="Arial"/>
                <a:cs typeface="Arial"/>
                <a:sym typeface="Arial"/>
              </a:endParaRPr>
            </a:p>
          </p:txBody>
        </p:sp>
      </p:grpSp>
      <p:sp>
        <p:nvSpPr>
          <p:cNvPr id="120" name="Google Shape;120;p38"/>
          <p:cNvSpPr txBox="1"/>
          <p:nvPr>
            <p:ph type="title"/>
          </p:nvPr>
        </p:nvSpPr>
        <p:spPr>
          <a:xfrm>
            <a:off x="2557516" y="679622"/>
            <a:ext cx="7079500" cy="2940908"/>
          </a:xfrm>
          <a:prstGeom prst="rect">
            <a:avLst/>
          </a:prstGeom>
          <a:noFill/>
          <a:ln>
            <a:noFill/>
          </a:ln>
        </p:spPr>
        <p:txBody>
          <a:bodyPr anchorCtr="0" anchor="ctr" bIns="45700" lIns="0" spcFirstLastPara="1" rIns="0" wrap="square" tIns="45700">
            <a:noAutofit/>
          </a:bodyPr>
          <a:lstStyle>
            <a:lvl1pPr lvl="0" algn="ctr">
              <a:lnSpc>
                <a:spcPct val="90000"/>
              </a:lnSpc>
              <a:spcBef>
                <a:spcPts val="0"/>
              </a:spcBef>
              <a:spcAft>
                <a:spcPts val="0"/>
              </a:spcAft>
              <a:buClr>
                <a:schemeClr val="accent2"/>
              </a:buClr>
              <a:buSzPts val="4799"/>
              <a:buFont typeface="Arial"/>
              <a:buNone/>
              <a:defRPr sz="47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38"/>
          <p:cNvSpPr txBox="1"/>
          <p:nvPr>
            <p:ph idx="1" type="body"/>
          </p:nvPr>
        </p:nvSpPr>
        <p:spPr>
          <a:xfrm>
            <a:off x="2589120" y="4107417"/>
            <a:ext cx="7051232" cy="479500"/>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699"/>
              <a:buNone/>
              <a:defRPr b="1" i="0" sz="2699">
                <a:solidFill>
                  <a:schemeClr val="accent6"/>
                </a:solidFill>
                <a:latin typeface="Arial"/>
                <a:ea typeface="Arial"/>
                <a:cs typeface="Arial"/>
                <a:sym typeface="Arial"/>
              </a:defRPr>
            </a:lvl1pPr>
            <a:lvl2pPr indent="-228600" lvl="1" marL="914400" algn="l">
              <a:lnSpc>
                <a:spcPct val="90000"/>
              </a:lnSpc>
              <a:spcBef>
                <a:spcPts val="500"/>
              </a:spcBef>
              <a:spcAft>
                <a:spcPts val="0"/>
              </a:spcAft>
              <a:buClr>
                <a:schemeClr val="accent2"/>
              </a:buClr>
              <a:buSzPts val="6899"/>
              <a:buNone/>
              <a:defRPr sz="6899">
                <a:solidFill>
                  <a:schemeClr val="accent2"/>
                </a:solidFill>
              </a:defRPr>
            </a:lvl2pPr>
            <a:lvl3pPr indent="-228600" lvl="2" marL="1371600" algn="l">
              <a:lnSpc>
                <a:spcPct val="90000"/>
              </a:lnSpc>
              <a:spcBef>
                <a:spcPts val="500"/>
              </a:spcBef>
              <a:spcAft>
                <a:spcPts val="0"/>
              </a:spcAft>
              <a:buClr>
                <a:schemeClr val="accent2"/>
              </a:buClr>
              <a:buSzPts val="6899"/>
              <a:buNone/>
              <a:defRPr sz="6899">
                <a:solidFill>
                  <a:schemeClr val="accent2"/>
                </a:solidFill>
              </a:defRPr>
            </a:lvl3pPr>
            <a:lvl4pPr indent="-228600" lvl="3" marL="1828800" algn="l">
              <a:lnSpc>
                <a:spcPct val="90000"/>
              </a:lnSpc>
              <a:spcBef>
                <a:spcPts val="500"/>
              </a:spcBef>
              <a:spcAft>
                <a:spcPts val="0"/>
              </a:spcAft>
              <a:buClr>
                <a:schemeClr val="accent2"/>
              </a:buClr>
              <a:buSzPts val="6899"/>
              <a:buNone/>
              <a:defRPr sz="6899">
                <a:solidFill>
                  <a:schemeClr val="accent2"/>
                </a:solidFill>
              </a:defRPr>
            </a:lvl4pPr>
            <a:lvl5pPr indent="-228600" lvl="4" marL="2286000" algn="l">
              <a:lnSpc>
                <a:spcPct val="90000"/>
              </a:lnSpc>
              <a:spcBef>
                <a:spcPts val="500"/>
              </a:spcBef>
              <a:spcAft>
                <a:spcPts val="0"/>
              </a:spcAft>
              <a:buClr>
                <a:schemeClr val="accent2"/>
              </a:buClr>
              <a:buSzPts val="6899"/>
              <a:buNone/>
              <a:defRPr sz="6899">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38"/>
          <p:cNvSpPr/>
          <p:nvPr/>
        </p:nvSpPr>
        <p:spPr>
          <a:xfrm>
            <a:off x="0" y="-1409700"/>
            <a:ext cx="3962678" cy="1071439"/>
          </a:xfrm>
          <a:prstGeom prst="foldedCorner">
            <a:avLst>
              <a:gd fmla="val 16667" name="adj"/>
            </a:avLst>
          </a:prstGeom>
          <a:solidFill>
            <a:srgbClr val="FCE3BA"/>
          </a:solidFill>
          <a:ln>
            <a:noFill/>
          </a:ln>
        </p:spPr>
        <p:txBody>
          <a:bodyPr anchorCtr="0" anchor="t" bIns="45700" lIns="137125" spcFirstLastPara="1" rIns="137125" wrap="square" tIns="137125">
            <a:noAutofit/>
          </a:bodyPr>
          <a:lstStyle/>
          <a:p>
            <a:pPr indent="0" lvl="0" marL="0" marR="0" rtl="0" algn="l">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For inspirational quotes and author. Use the color blue to signify importance or a call to action.</a:t>
            </a:r>
            <a:endParaRPr sz="18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sz="18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Clr>
                <a:schemeClr val="dk1"/>
              </a:buClr>
              <a:buSzPts val="1200"/>
              <a:buFont typeface="Arial"/>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Clr>
                <a:schemeClr val="dk1"/>
              </a:buClr>
              <a:buSzPts val="1200"/>
              <a:buFont typeface="Arial"/>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grid (3x6)">
  <p:cSld name="title grid (3x6)">
    <p:bg>
      <p:bgPr>
        <a:solidFill>
          <a:schemeClr val="lt1"/>
        </a:solidFill>
      </p:bgPr>
    </p:bg>
    <p:spTree>
      <p:nvGrpSpPr>
        <p:cNvPr id="1375" name="Shape 1375"/>
        <p:cNvGrpSpPr/>
        <p:nvPr/>
      </p:nvGrpSpPr>
      <p:grpSpPr>
        <a:xfrm>
          <a:off x="0" y="0"/>
          <a:ext cx="0" cy="0"/>
          <a:chOff x="0" y="0"/>
          <a:chExt cx="0" cy="0"/>
        </a:xfrm>
      </p:grpSpPr>
      <p:sp>
        <p:nvSpPr>
          <p:cNvPr id="1376" name="Google Shape;1376;p173"/>
          <p:cNvSpPr txBox="1"/>
          <p:nvPr>
            <p:ph type="title"/>
          </p:nvPr>
        </p:nvSpPr>
        <p:spPr>
          <a:xfrm>
            <a:off x="723913" y="762000"/>
            <a:ext cx="10670388" cy="4451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377" name="Google Shape;1377;p173"/>
          <p:cNvGrpSpPr/>
          <p:nvPr/>
        </p:nvGrpSpPr>
        <p:grpSpPr>
          <a:xfrm>
            <a:off x="762695" y="1528010"/>
            <a:ext cx="10631606" cy="4690228"/>
            <a:chOff x="1525588" y="3056020"/>
            <a:chExt cx="21265981" cy="9380455"/>
          </a:xfrm>
        </p:grpSpPr>
        <p:cxnSp>
          <p:nvCxnSpPr>
            <p:cNvPr id="1378" name="Google Shape;1378;p173"/>
            <p:cNvCxnSpPr/>
            <p:nvPr/>
          </p:nvCxnSpPr>
          <p:spPr>
            <a:xfrm>
              <a:off x="4997610"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379" name="Google Shape;1379;p173"/>
            <p:cNvCxnSpPr/>
            <p:nvPr/>
          </p:nvCxnSpPr>
          <p:spPr>
            <a:xfrm>
              <a:off x="8606279"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380" name="Google Shape;1380;p173"/>
            <p:cNvCxnSpPr/>
            <p:nvPr/>
          </p:nvCxnSpPr>
          <p:spPr>
            <a:xfrm>
              <a:off x="12214948"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381" name="Google Shape;1381;p173"/>
            <p:cNvCxnSpPr/>
            <p:nvPr/>
          </p:nvCxnSpPr>
          <p:spPr>
            <a:xfrm>
              <a:off x="22791569"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382" name="Google Shape;1382;p173"/>
            <p:cNvCxnSpPr/>
            <p:nvPr/>
          </p:nvCxnSpPr>
          <p:spPr>
            <a:xfrm>
              <a:off x="1525588" y="9309657"/>
              <a:ext cx="21265980" cy="0"/>
            </a:xfrm>
            <a:prstGeom prst="straightConnector1">
              <a:avLst/>
            </a:prstGeom>
            <a:noFill/>
            <a:ln cap="flat" cmpd="sng" w="38100">
              <a:solidFill>
                <a:srgbClr val="99A7A8"/>
              </a:solidFill>
              <a:prstDash val="dot"/>
              <a:miter lim="800000"/>
              <a:headEnd len="sm" w="sm" type="none"/>
              <a:tailEnd len="sm" w="sm" type="none"/>
            </a:ln>
          </p:spPr>
        </p:cxnSp>
        <p:cxnSp>
          <p:nvCxnSpPr>
            <p:cNvPr id="1383" name="Google Shape;1383;p173"/>
            <p:cNvCxnSpPr/>
            <p:nvPr/>
          </p:nvCxnSpPr>
          <p:spPr>
            <a:xfrm>
              <a:off x="1525588" y="6182839"/>
              <a:ext cx="21265980" cy="0"/>
            </a:xfrm>
            <a:prstGeom prst="straightConnector1">
              <a:avLst/>
            </a:prstGeom>
            <a:noFill/>
            <a:ln cap="flat" cmpd="sng" w="38100">
              <a:solidFill>
                <a:srgbClr val="99A7A8"/>
              </a:solidFill>
              <a:prstDash val="dot"/>
              <a:miter lim="800000"/>
              <a:headEnd len="sm" w="sm" type="none"/>
              <a:tailEnd len="sm" w="sm" type="none"/>
            </a:ln>
          </p:spPr>
        </p:cxnSp>
        <p:cxnSp>
          <p:nvCxnSpPr>
            <p:cNvPr id="1384" name="Google Shape;1384;p173"/>
            <p:cNvCxnSpPr/>
            <p:nvPr/>
          </p:nvCxnSpPr>
          <p:spPr>
            <a:xfrm>
              <a:off x="15823617" y="3056020"/>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385" name="Google Shape;1385;p173"/>
            <p:cNvCxnSpPr/>
            <p:nvPr/>
          </p:nvCxnSpPr>
          <p:spPr>
            <a:xfrm>
              <a:off x="19432286" y="3056020"/>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386" name="Google Shape;1386;p173"/>
            <p:cNvCxnSpPr/>
            <p:nvPr/>
          </p:nvCxnSpPr>
          <p:spPr>
            <a:xfrm>
              <a:off x="1531818"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387" name="Google Shape;1387;p173"/>
            <p:cNvCxnSpPr/>
            <p:nvPr/>
          </p:nvCxnSpPr>
          <p:spPr>
            <a:xfrm>
              <a:off x="4997610"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388" name="Google Shape;1388;p173"/>
            <p:cNvCxnSpPr/>
            <p:nvPr/>
          </p:nvCxnSpPr>
          <p:spPr>
            <a:xfrm>
              <a:off x="8606279"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389" name="Google Shape;1389;p173"/>
            <p:cNvCxnSpPr/>
            <p:nvPr/>
          </p:nvCxnSpPr>
          <p:spPr>
            <a:xfrm>
              <a:off x="12214948"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390" name="Google Shape;1390;p173"/>
            <p:cNvCxnSpPr/>
            <p:nvPr/>
          </p:nvCxnSpPr>
          <p:spPr>
            <a:xfrm>
              <a:off x="1525588" y="12436474"/>
              <a:ext cx="21265980" cy="0"/>
            </a:xfrm>
            <a:prstGeom prst="straightConnector1">
              <a:avLst/>
            </a:prstGeom>
            <a:noFill/>
            <a:ln cap="flat" cmpd="sng" w="38100">
              <a:solidFill>
                <a:srgbClr val="99A7A8"/>
              </a:solidFill>
              <a:prstDash val="dot"/>
              <a:miter lim="800000"/>
              <a:headEnd len="sm" w="sm" type="none"/>
              <a:tailEnd len="sm" w="sm" type="none"/>
            </a:ln>
          </p:spPr>
        </p:cxnSp>
        <p:cxnSp>
          <p:nvCxnSpPr>
            <p:cNvPr id="1391" name="Google Shape;1391;p173"/>
            <p:cNvCxnSpPr/>
            <p:nvPr/>
          </p:nvCxnSpPr>
          <p:spPr>
            <a:xfrm>
              <a:off x="1525588" y="3056020"/>
              <a:ext cx="21265980" cy="0"/>
            </a:xfrm>
            <a:prstGeom prst="straightConnector1">
              <a:avLst/>
            </a:prstGeom>
            <a:noFill/>
            <a:ln cap="flat" cmpd="sng" w="38100">
              <a:solidFill>
                <a:srgbClr val="99A7A8"/>
              </a:solidFill>
              <a:prstDash val="dot"/>
              <a:miter lim="800000"/>
              <a:headEnd len="sm" w="sm" type="none"/>
              <a:tailEnd len="sm" w="sm" type="none"/>
            </a:ln>
          </p:spPr>
        </p:cxnSp>
        <p:cxnSp>
          <p:nvCxnSpPr>
            <p:cNvPr id="1392" name="Google Shape;1392;p173"/>
            <p:cNvCxnSpPr/>
            <p:nvPr/>
          </p:nvCxnSpPr>
          <p:spPr>
            <a:xfrm>
              <a:off x="15823617" y="3056020"/>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393" name="Google Shape;1393;p173"/>
            <p:cNvCxnSpPr/>
            <p:nvPr/>
          </p:nvCxnSpPr>
          <p:spPr>
            <a:xfrm>
              <a:off x="19432286" y="3056020"/>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394" name="Google Shape;1394;p173"/>
            <p:cNvCxnSpPr/>
            <p:nvPr/>
          </p:nvCxnSpPr>
          <p:spPr>
            <a:xfrm>
              <a:off x="22791569"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395" name="Google Shape;1395;p173"/>
            <p:cNvCxnSpPr/>
            <p:nvPr/>
          </p:nvCxnSpPr>
          <p:spPr>
            <a:xfrm>
              <a:off x="1531818"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396" name="Google Shape;1396;p173"/>
            <p:cNvCxnSpPr/>
            <p:nvPr/>
          </p:nvCxnSpPr>
          <p:spPr>
            <a:xfrm>
              <a:off x="4997610"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397" name="Google Shape;1397;p173"/>
            <p:cNvCxnSpPr/>
            <p:nvPr/>
          </p:nvCxnSpPr>
          <p:spPr>
            <a:xfrm>
              <a:off x="8606279"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398" name="Google Shape;1398;p173"/>
            <p:cNvCxnSpPr/>
            <p:nvPr/>
          </p:nvCxnSpPr>
          <p:spPr>
            <a:xfrm>
              <a:off x="12214948"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399" name="Google Shape;1399;p173"/>
            <p:cNvCxnSpPr/>
            <p:nvPr/>
          </p:nvCxnSpPr>
          <p:spPr>
            <a:xfrm>
              <a:off x="1525588" y="12436474"/>
              <a:ext cx="21265980" cy="0"/>
            </a:xfrm>
            <a:prstGeom prst="straightConnector1">
              <a:avLst/>
            </a:prstGeom>
            <a:noFill/>
            <a:ln cap="flat" cmpd="sng" w="38100">
              <a:solidFill>
                <a:srgbClr val="99A7A8"/>
              </a:solidFill>
              <a:prstDash val="dot"/>
              <a:miter lim="800000"/>
              <a:headEnd len="sm" w="sm" type="none"/>
              <a:tailEnd len="sm" w="sm" type="none"/>
            </a:ln>
          </p:spPr>
        </p:cxnSp>
        <p:cxnSp>
          <p:nvCxnSpPr>
            <p:cNvPr id="1400" name="Google Shape;1400;p173"/>
            <p:cNvCxnSpPr/>
            <p:nvPr/>
          </p:nvCxnSpPr>
          <p:spPr>
            <a:xfrm>
              <a:off x="1525588" y="3056020"/>
              <a:ext cx="21265980" cy="0"/>
            </a:xfrm>
            <a:prstGeom prst="straightConnector1">
              <a:avLst/>
            </a:prstGeom>
            <a:noFill/>
            <a:ln cap="flat" cmpd="sng" w="38100">
              <a:solidFill>
                <a:srgbClr val="99A7A8"/>
              </a:solidFill>
              <a:prstDash val="dot"/>
              <a:miter lim="800000"/>
              <a:headEnd len="sm" w="sm" type="none"/>
              <a:tailEnd len="sm" w="sm" type="none"/>
            </a:ln>
          </p:spPr>
        </p:cxnSp>
        <p:cxnSp>
          <p:nvCxnSpPr>
            <p:cNvPr id="1401" name="Google Shape;1401;p173"/>
            <p:cNvCxnSpPr/>
            <p:nvPr/>
          </p:nvCxnSpPr>
          <p:spPr>
            <a:xfrm>
              <a:off x="15823617" y="3056020"/>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402" name="Google Shape;1402;p173"/>
            <p:cNvCxnSpPr/>
            <p:nvPr/>
          </p:nvCxnSpPr>
          <p:spPr>
            <a:xfrm>
              <a:off x="19432286" y="3056020"/>
              <a:ext cx="0" cy="9380454"/>
            </a:xfrm>
            <a:prstGeom prst="straightConnector1">
              <a:avLst/>
            </a:prstGeom>
            <a:noFill/>
            <a:ln cap="flat" cmpd="sng" w="38100">
              <a:solidFill>
                <a:srgbClr val="99A7A8"/>
              </a:solidFill>
              <a:prstDash val="dot"/>
              <a:miter lim="800000"/>
              <a:headEnd len="sm" w="sm" type="none"/>
              <a:tailEnd len="sm" w="sm" type="none"/>
            </a:ln>
          </p:spPr>
        </p:cxnSp>
      </p:grpSp>
      <p:sp>
        <p:nvSpPr>
          <p:cNvPr id="1403" name="Google Shape;1403;p173"/>
          <p:cNvSpPr/>
          <p:nvPr/>
        </p:nvSpPr>
        <p:spPr>
          <a:xfrm>
            <a:off x="0" y="-1594625"/>
            <a:ext cx="5362134" cy="1280587"/>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show separate icons with a key message.</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Place your icon inside dotted lines.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0" i="0" lang="en-US" sz="1200" u="none" cap="none" strike="noStrike">
                <a:solidFill>
                  <a:srgbClr val="000000"/>
                </a:solidFill>
                <a:latin typeface="Source Sans Pro"/>
                <a:ea typeface="Source Sans Pro"/>
                <a:cs typeface="Source Sans Pro"/>
                <a:sym typeface="Source Sans Pro"/>
              </a:rPr>
              <a:t>Replace text placeholder with your own words.</a:t>
            </a:r>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442F08"/>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world map BG">
  <p:cSld name="titles world map BG">
    <p:spTree>
      <p:nvGrpSpPr>
        <p:cNvPr id="1404" name="Shape 1404"/>
        <p:cNvGrpSpPr/>
        <p:nvPr/>
      </p:nvGrpSpPr>
      <p:grpSpPr>
        <a:xfrm>
          <a:off x="0" y="0"/>
          <a:ext cx="0" cy="0"/>
          <a:chOff x="0" y="0"/>
          <a:chExt cx="0" cy="0"/>
        </a:xfrm>
      </p:grpSpPr>
      <p:pic>
        <p:nvPicPr>
          <p:cNvPr descr="World map as background" id="1405" name="Google Shape;1405;p174"/>
          <p:cNvPicPr preferRelativeResize="0"/>
          <p:nvPr/>
        </p:nvPicPr>
        <p:blipFill rotWithShape="1">
          <a:blip r:embed="rId2">
            <a:alphaModFix amt="30000"/>
          </a:blip>
          <a:srcRect b="0" l="0" r="0" t="0"/>
          <a:stretch/>
        </p:blipFill>
        <p:spPr>
          <a:xfrm>
            <a:off x="4215738" y="1033501"/>
            <a:ext cx="7539303" cy="4867273"/>
          </a:xfrm>
          <a:prstGeom prst="rect">
            <a:avLst/>
          </a:prstGeom>
          <a:noFill/>
          <a:ln>
            <a:noFill/>
          </a:ln>
        </p:spPr>
      </p:pic>
      <p:sp>
        <p:nvSpPr>
          <p:cNvPr id="1406" name="Google Shape;1406;p174"/>
          <p:cNvSpPr/>
          <p:nvPr/>
        </p:nvSpPr>
        <p:spPr>
          <a:xfrm>
            <a:off x="-1088221" y="1173833"/>
            <a:ext cx="4509747" cy="4510334"/>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407" name="Google Shape;1407;p174"/>
          <p:cNvSpPr txBox="1"/>
          <p:nvPr>
            <p:ph type="title"/>
          </p:nvPr>
        </p:nvSpPr>
        <p:spPr>
          <a:xfrm>
            <a:off x="711902" y="2372498"/>
            <a:ext cx="3503836" cy="1239252"/>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rgbClr val="915907"/>
              </a:buClr>
              <a:buSzPts val="4399"/>
              <a:buFont typeface="Century Gothic"/>
              <a:buNone/>
              <a:defRPr sz="43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8" name="Google Shape;1408;p174"/>
          <p:cNvSpPr txBox="1"/>
          <p:nvPr>
            <p:ph idx="1" type="body"/>
          </p:nvPr>
        </p:nvSpPr>
        <p:spPr>
          <a:xfrm>
            <a:off x="737298" y="3715040"/>
            <a:ext cx="3092798" cy="751197"/>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rgbClr val="5B696B"/>
              </a:buClr>
              <a:buSzPts val="2200"/>
              <a:buFont typeface="Century Gothic"/>
              <a:buNone/>
              <a:defRPr sz="2200">
                <a:solidFill>
                  <a:srgbClr val="5B696B"/>
                </a:solidFill>
              </a:defRPr>
            </a:lvl1pPr>
            <a:lvl2pPr indent="-228600" lvl="1" marL="914400" algn="l">
              <a:lnSpc>
                <a:spcPct val="90000"/>
              </a:lnSpc>
              <a:spcBef>
                <a:spcPts val="500"/>
              </a:spcBef>
              <a:spcAft>
                <a:spcPts val="0"/>
              </a:spcAft>
              <a:buClr>
                <a:srgbClr val="56687A"/>
              </a:buClr>
              <a:buSzPts val="1800"/>
              <a:buFont typeface="Century Gothic"/>
              <a:buNone/>
              <a:defRPr sz="1800"/>
            </a:lvl2pPr>
            <a:lvl3pPr indent="-228600" lvl="2" marL="1371600" algn="l">
              <a:lnSpc>
                <a:spcPct val="90000"/>
              </a:lnSpc>
              <a:spcBef>
                <a:spcPts val="500"/>
              </a:spcBef>
              <a:spcAft>
                <a:spcPts val="0"/>
              </a:spcAft>
              <a:buClr>
                <a:srgbClr val="56687A"/>
              </a:buClr>
              <a:buSzPts val="1800"/>
              <a:buFont typeface="Century Gothic"/>
              <a:buNone/>
              <a:defRPr sz="1800"/>
            </a:lvl3pPr>
            <a:lvl4pPr indent="-228600" lvl="3" marL="1828800" algn="l">
              <a:lnSpc>
                <a:spcPct val="90000"/>
              </a:lnSpc>
              <a:spcBef>
                <a:spcPts val="500"/>
              </a:spcBef>
              <a:spcAft>
                <a:spcPts val="0"/>
              </a:spcAft>
              <a:buClr>
                <a:srgbClr val="56687A"/>
              </a:buClr>
              <a:buSzPts val="1800"/>
              <a:buFont typeface="Century Gothic"/>
              <a:buNone/>
              <a:defRPr sz="1800"/>
            </a:lvl4pPr>
            <a:lvl5pPr indent="-228600" lvl="4" marL="2286000" algn="l">
              <a:lnSpc>
                <a:spcPct val="90000"/>
              </a:lnSpc>
              <a:spcBef>
                <a:spcPts val="500"/>
              </a:spcBef>
              <a:spcAft>
                <a:spcPts val="0"/>
              </a:spcAft>
              <a:buClr>
                <a:srgbClr val="56687A"/>
              </a:buClr>
              <a:buSzPts val="1800"/>
              <a:buFont typeface="Century Gothic"/>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9" name="Google Shape;1409;p174"/>
          <p:cNvSpPr/>
          <p:nvPr/>
        </p:nvSpPr>
        <p:spPr>
          <a:xfrm>
            <a:off x="0" y="-1333501"/>
            <a:ext cx="6629330" cy="1042101"/>
          </a:xfrm>
          <a:prstGeom prst="foldedCorner">
            <a:avLst>
              <a:gd fmla="val 8607" name="adj"/>
            </a:avLst>
          </a:prstGeom>
          <a:solidFill>
            <a:srgbClr val="FCE3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To show a map of the world with several countries called out with labels. </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Find editable map labels and pins on “Iconography and resources”. Copy and paste into your map. Enter the country name of your choice, and adjust the size of the rectangle if necessary.  </a:t>
            </a:r>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big idea centered">
  <p:cSld name="green_big idea centered">
    <p:bg>
      <p:bgPr>
        <a:solidFill>
          <a:srgbClr val="FDE3BA"/>
        </a:solidFill>
      </p:bgPr>
    </p:bg>
    <p:spTree>
      <p:nvGrpSpPr>
        <p:cNvPr id="1410" name="Shape 1410"/>
        <p:cNvGrpSpPr/>
        <p:nvPr/>
      </p:nvGrpSpPr>
      <p:grpSpPr>
        <a:xfrm>
          <a:off x="0" y="0"/>
          <a:ext cx="0" cy="0"/>
          <a:chOff x="0" y="0"/>
          <a:chExt cx="0" cy="0"/>
        </a:xfrm>
      </p:grpSpPr>
      <p:sp>
        <p:nvSpPr>
          <p:cNvPr id="1411" name="Google Shape;1411;p175"/>
          <p:cNvSpPr/>
          <p:nvPr/>
        </p:nvSpPr>
        <p:spPr>
          <a:xfrm rot="-5400000">
            <a:off x="1532587" y="-1133819"/>
            <a:ext cx="9126827" cy="9125637"/>
          </a:xfrm>
          <a:prstGeom prst="ellipse">
            <a:avLst/>
          </a:prstGeom>
          <a:solidFill>
            <a:srgbClr val="FD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sp>
        <p:nvSpPr>
          <p:cNvPr id="1412" name="Google Shape;1412;p175"/>
          <p:cNvSpPr txBox="1"/>
          <p:nvPr>
            <p:ph type="title"/>
          </p:nvPr>
        </p:nvSpPr>
        <p:spPr>
          <a:xfrm>
            <a:off x="2237693" y="2784305"/>
            <a:ext cx="7716614" cy="1289392"/>
          </a:xfrm>
          <a:prstGeom prst="rect">
            <a:avLst/>
          </a:prstGeom>
          <a:noFill/>
          <a:ln>
            <a:noFill/>
          </a:ln>
        </p:spPr>
        <p:txBody>
          <a:bodyPr anchorCtr="0" anchor="ctr" bIns="45700" lIns="0" spcFirstLastPara="1" rIns="0" wrap="square" tIns="45700">
            <a:normAutofit/>
          </a:bodyPr>
          <a:lstStyle>
            <a:lvl1pPr lvl="0" algn="ctr">
              <a:lnSpc>
                <a:spcPct val="90000"/>
              </a:lnSpc>
              <a:spcBef>
                <a:spcPts val="0"/>
              </a:spcBef>
              <a:spcAft>
                <a:spcPts val="0"/>
              </a:spcAft>
              <a:buClr>
                <a:schemeClr val="accent1"/>
              </a:buClr>
              <a:buSzPts val="5749"/>
              <a:buFont typeface="Century Gothic"/>
              <a:buNone/>
              <a:defRPr b="0" i="0" sz="5749">
                <a:solidFill>
                  <a:schemeClr val="accen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3" name="Google Shape;1413;p175"/>
          <p:cNvSpPr/>
          <p:nvPr/>
        </p:nvSpPr>
        <p:spPr>
          <a:xfrm>
            <a:off x="-9596" y="-1333500"/>
            <a:ext cx="5143624" cy="1115198"/>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Big idea statement utilizing about 7-8 words in length.</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
        <p:nvSpPr>
          <p:cNvPr id="1414" name="Google Shape;1414;p175"/>
          <p:cNvSpPr/>
          <p:nvPr/>
        </p:nvSpPr>
        <p:spPr>
          <a:xfrm flipH="1" rot="10800000">
            <a:off x="5112672" y="4744994"/>
            <a:ext cx="1966656" cy="26603"/>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big idea centered">
  <p:cSld name="amber_big idea centered">
    <p:bg>
      <p:bgPr>
        <a:solidFill>
          <a:srgbClr val="FCE2BA"/>
        </a:solidFill>
      </p:bgPr>
    </p:bg>
    <p:spTree>
      <p:nvGrpSpPr>
        <p:cNvPr id="1415" name="Shape 1415"/>
        <p:cNvGrpSpPr/>
        <p:nvPr/>
      </p:nvGrpSpPr>
      <p:grpSpPr>
        <a:xfrm>
          <a:off x="0" y="0"/>
          <a:ext cx="0" cy="0"/>
          <a:chOff x="0" y="0"/>
          <a:chExt cx="0" cy="0"/>
        </a:xfrm>
      </p:grpSpPr>
      <p:sp>
        <p:nvSpPr>
          <p:cNvPr id="1416" name="Google Shape;1416;p176"/>
          <p:cNvSpPr/>
          <p:nvPr/>
        </p:nvSpPr>
        <p:spPr>
          <a:xfrm rot="-5400000">
            <a:off x="1532587" y="-1133819"/>
            <a:ext cx="9126827" cy="9125637"/>
          </a:xfrm>
          <a:prstGeom prst="ellipse">
            <a:avLst/>
          </a:prstGeom>
          <a:solidFill>
            <a:srgbClr val="FCF9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sp>
        <p:nvSpPr>
          <p:cNvPr id="1417" name="Google Shape;1417;p176"/>
          <p:cNvSpPr txBox="1"/>
          <p:nvPr>
            <p:ph type="title"/>
          </p:nvPr>
        </p:nvSpPr>
        <p:spPr>
          <a:xfrm>
            <a:off x="2237693" y="2784305"/>
            <a:ext cx="7716614" cy="1289392"/>
          </a:xfrm>
          <a:prstGeom prst="rect">
            <a:avLst/>
          </a:prstGeom>
          <a:noFill/>
          <a:ln>
            <a:noFill/>
          </a:ln>
        </p:spPr>
        <p:txBody>
          <a:bodyPr anchorCtr="0" anchor="ctr" bIns="45700" lIns="0" spcFirstLastPara="1" rIns="0" wrap="square" tIns="45700">
            <a:normAutofit/>
          </a:bodyPr>
          <a:lstStyle>
            <a:lvl1pPr lvl="0" algn="ctr">
              <a:lnSpc>
                <a:spcPct val="90000"/>
              </a:lnSpc>
              <a:spcBef>
                <a:spcPts val="0"/>
              </a:spcBef>
              <a:spcAft>
                <a:spcPts val="0"/>
              </a:spcAft>
              <a:buClr>
                <a:schemeClr val="accent4"/>
              </a:buClr>
              <a:buSzPts val="5749"/>
              <a:buFont typeface="Century Gothic"/>
              <a:buNone/>
              <a:defRPr b="0" i="0" sz="5749">
                <a:solidFill>
                  <a:schemeClr val="accent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8" name="Google Shape;1418;p176"/>
          <p:cNvSpPr/>
          <p:nvPr/>
        </p:nvSpPr>
        <p:spPr>
          <a:xfrm flipH="1" rot="10800000">
            <a:off x="5112672" y="4744994"/>
            <a:ext cx="1966656" cy="26603"/>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419" name="Google Shape;1419;p176"/>
          <p:cNvSpPr/>
          <p:nvPr/>
        </p:nvSpPr>
        <p:spPr>
          <a:xfrm>
            <a:off x="-9596" y="-1333500"/>
            <a:ext cx="5143624" cy="1115198"/>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Big idea statement utilizing about 7-8 words in length.</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big idea centered">
  <p:cSld name="red_big idea centered">
    <p:bg>
      <p:bgPr>
        <a:solidFill>
          <a:srgbClr val="FCE2BA"/>
        </a:solidFill>
      </p:bgPr>
    </p:bg>
    <p:spTree>
      <p:nvGrpSpPr>
        <p:cNvPr id="1420" name="Shape 1420"/>
        <p:cNvGrpSpPr/>
        <p:nvPr/>
      </p:nvGrpSpPr>
      <p:grpSpPr>
        <a:xfrm>
          <a:off x="0" y="0"/>
          <a:ext cx="0" cy="0"/>
          <a:chOff x="0" y="0"/>
          <a:chExt cx="0" cy="0"/>
        </a:xfrm>
      </p:grpSpPr>
      <p:sp>
        <p:nvSpPr>
          <p:cNvPr id="1421" name="Google Shape;1421;p177"/>
          <p:cNvSpPr/>
          <p:nvPr/>
        </p:nvSpPr>
        <p:spPr>
          <a:xfrm rot="-5400000">
            <a:off x="1532587" y="-1133819"/>
            <a:ext cx="9126827" cy="91256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sp>
        <p:nvSpPr>
          <p:cNvPr id="1422" name="Google Shape;1422;p177"/>
          <p:cNvSpPr txBox="1"/>
          <p:nvPr>
            <p:ph type="title"/>
          </p:nvPr>
        </p:nvSpPr>
        <p:spPr>
          <a:xfrm>
            <a:off x="2237693" y="2784305"/>
            <a:ext cx="7716614" cy="1289392"/>
          </a:xfrm>
          <a:prstGeom prst="rect">
            <a:avLst/>
          </a:prstGeom>
          <a:noFill/>
          <a:ln>
            <a:noFill/>
          </a:ln>
        </p:spPr>
        <p:txBody>
          <a:bodyPr anchorCtr="0" anchor="ctr" bIns="45700" lIns="0" spcFirstLastPara="1" rIns="0" wrap="square" tIns="45700">
            <a:normAutofit/>
          </a:bodyPr>
          <a:lstStyle>
            <a:lvl1pPr lvl="0" algn="ctr">
              <a:lnSpc>
                <a:spcPct val="90000"/>
              </a:lnSpc>
              <a:spcBef>
                <a:spcPts val="0"/>
              </a:spcBef>
              <a:spcAft>
                <a:spcPts val="0"/>
              </a:spcAft>
              <a:buClr>
                <a:schemeClr val="dk2"/>
              </a:buClr>
              <a:buSzPts val="5749"/>
              <a:buFont typeface="Century Gothic"/>
              <a:buNone/>
              <a:defRPr b="0" i="0" sz="5749">
                <a:solidFill>
                  <a:schemeClr val="dk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3" name="Google Shape;1423;p177"/>
          <p:cNvSpPr/>
          <p:nvPr/>
        </p:nvSpPr>
        <p:spPr>
          <a:xfrm flipH="1" rot="10800000">
            <a:off x="5112672" y="4744994"/>
            <a:ext cx="1966656" cy="26603"/>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424" name="Google Shape;1424;p177"/>
          <p:cNvSpPr/>
          <p:nvPr/>
        </p:nvSpPr>
        <p:spPr>
          <a:xfrm>
            <a:off x="-9596" y="-1333500"/>
            <a:ext cx="5143624" cy="1115198"/>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Big idea statement utilizing about 7-8 words in length.</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ig idea centered">
  <p:cSld name="blue_big idea centered">
    <p:bg>
      <p:bgPr>
        <a:solidFill>
          <a:srgbClr val="FCE2BA"/>
        </a:solidFill>
      </p:bgPr>
    </p:bg>
    <p:spTree>
      <p:nvGrpSpPr>
        <p:cNvPr id="1425" name="Shape 1425"/>
        <p:cNvGrpSpPr/>
        <p:nvPr/>
      </p:nvGrpSpPr>
      <p:grpSpPr>
        <a:xfrm>
          <a:off x="0" y="0"/>
          <a:ext cx="0" cy="0"/>
          <a:chOff x="0" y="0"/>
          <a:chExt cx="0" cy="0"/>
        </a:xfrm>
      </p:grpSpPr>
      <p:sp>
        <p:nvSpPr>
          <p:cNvPr id="1426" name="Google Shape;1426;p178"/>
          <p:cNvSpPr/>
          <p:nvPr/>
        </p:nvSpPr>
        <p:spPr>
          <a:xfrm rot="-5400000">
            <a:off x="1532587" y="-1133819"/>
            <a:ext cx="9126827" cy="91256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sp>
        <p:nvSpPr>
          <p:cNvPr id="1427" name="Google Shape;1427;p178"/>
          <p:cNvSpPr txBox="1"/>
          <p:nvPr>
            <p:ph type="title"/>
          </p:nvPr>
        </p:nvSpPr>
        <p:spPr>
          <a:xfrm>
            <a:off x="2237693" y="2784305"/>
            <a:ext cx="7716614" cy="1289392"/>
          </a:xfrm>
          <a:prstGeom prst="rect">
            <a:avLst/>
          </a:prstGeom>
          <a:noFill/>
          <a:ln>
            <a:noFill/>
          </a:ln>
        </p:spPr>
        <p:txBody>
          <a:bodyPr anchorCtr="0" anchor="ctr" bIns="45700" lIns="0" spcFirstLastPara="1" rIns="0" wrap="square" tIns="45700">
            <a:normAutofit/>
          </a:bodyPr>
          <a:lstStyle>
            <a:lvl1pPr lvl="0" algn="ctr">
              <a:lnSpc>
                <a:spcPct val="90000"/>
              </a:lnSpc>
              <a:spcBef>
                <a:spcPts val="0"/>
              </a:spcBef>
              <a:spcAft>
                <a:spcPts val="0"/>
              </a:spcAft>
              <a:buClr>
                <a:schemeClr val="lt2"/>
              </a:buClr>
              <a:buSzPts val="5749"/>
              <a:buFont typeface="Century Gothic"/>
              <a:buNone/>
              <a:defRPr b="0" i="0" sz="5749">
                <a:solidFill>
                  <a:schemeClr val="l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8" name="Google Shape;1428;p178"/>
          <p:cNvSpPr/>
          <p:nvPr/>
        </p:nvSpPr>
        <p:spPr>
          <a:xfrm flipH="1" rot="10800000">
            <a:off x="5112672" y="4744994"/>
            <a:ext cx="1966656" cy="26603"/>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429" name="Google Shape;1429;p178"/>
          <p:cNvSpPr/>
          <p:nvPr/>
        </p:nvSpPr>
        <p:spPr>
          <a:xfrm>
            <a:off x="-9596" y="-1333500"/>
            <a:ext cx="5143624" cy="1115198"/>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Big idea statement utilizing about 7-8 words in length.</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big idea centered">
  <p:cSld name="darkamber_big idea centered">
    <p:bg>
      <p:bgPr>
        <a:solidFill>
          <a:srgbClr val="FCE2BA"/>
        </a:solidFill>
      </p:bgPr>
    </p:bg>
    <p:spTree>
      <p:nvGrpSpPr>
        <p:cNvPr id="1430" name="Shape 1430"/>
        <p:cNvGrpSpPr/>
        <p:nvPr/>
      </p:nvGrpSpPr>
      <p:grpSpPr>
        <a:xfrm>
          <a:off x="0" y="0"/>
          <a:ext cx="0" cy="0"/>
          <a:chOff x="0" y="0"/>
          <a:chExt cx="0" cy="0"/>
        </a:xfrm>
      </p:grpSpPr>
      <p:sp>
        <p:nvSpPr>
          <p:cNvPr id="1431" name="Google Shape;1431;p179"/>
          <p:cNvSpPr/>
          <p:nvPr/>
        </p:nvSpPr>
        <p:spPr>
          <a:xfrm rot="-5400000">
            <a:off x="1532587" y="-1133819"/>
            <a:ext cx="9126827" cy="91256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sp>
        <p:nvSpPr>
          <p:cNvPr id="1432" name="Google Shape;1432;p179"/>
          <p:cNvSpPr txBox="1"/>
          <p:nvPr>
            <p:ph type="title"/>
          </p:nvPr>
        </p:nvSpPr>
        <p:spPr>
          <a:xfrm>
            <a:off x="2237693" y="2784305"/>
            <a:ext cx="7716614" cy="1289392"/>
          </a:xfrm>
          <a:prstGeom prst="rect">
            <a:avLst/>
          </a:prstGeom>
          <a:noFill/>
          <a:ln>
            <a:noFill/>
          </a:ln>
        </p:spPr>
        <p:txBody>
          <a:bodyPr anchorCtr="0" anchor="ctr" bIns="45700" lIns="0" spcFirstLastPara="1" rIns="0" wrap="square" tIns="45700">
            <a:normAutofit/>
          </a:bodyPr>
          <a:lstStyle>
            <a:lvl1pPr lvl="0" algn="ctr">
              <a:lnSpc>
                <a:spcPct val="90000"/>
              </a:lnSpc>
              <a:spcBef>
                <a:spcPts val="0"/>
              </a:spcBef>
              <a:spcAft>
                <a:spcPts val="0"/>
              </a:spcAft>
              <a:buClr>
                <a:schemeClr val="accent2"/>
              </a:buClr>
              <a:buSzPts val="5749"/>
              <a:buFont typeface="Century Gothic"/>
              <a:buNone/>
              <a:defRPr b="0" i="0" sz="5749">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3" name="Google Shape;1433;p179"/>
          <p:cNvSpPr/>
          <p:nvPr/>
        </p:nvSpPr>
        <p:spPr>
          <a:xfrm flipH="1" rot="10800000">
            <a:off x="5112672" y="4744994"/>
            <a:ext cx="1966656" cy="26603"/>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434" name="Google Shape;1434;p179"/>
          <p:cNvSpPr/>
          <p:nvPr/>
        </p:nvSpPr>
        <p:spPr>
          <a:xfrm>
            <a:off x="-9596" y="-1333500"/>
            <a:ext cx="5143624" cy="1115198"/>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Big idea statement utilizing about 7-8 words in length.</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1">
  <p:cSld name="divider slide 1">
    <p:bg>
      <p:bgPr>
        <a:solidFill>
          <a:srgbClr val="F2EDE6"/>
        </a:solidFill>
      </p:bgPr>
    </p:bg>
    <p:spTree>
      <p:nvGrpSpPr>
        <p:cNvPr id="1435" name="Shape 1435"/>
        <p:cNvGrpSpPr/>
        <p:nvPr/>
      </p:nvGrpSpPr>
      <p:grpSpPr>
        <a:xfrm>
          <a:off x="0" y="0"/>
          <a:ext cx="0" cy="0"/>
          <a:chOff x="0" y="0"/>
          <a:chExt cx="0" cy="0"/>
        </a:xfrm>
      </p:grpSpPr>
      <p:sp>
        <p:nvSpPr>
          <p:cNvPr id="1436" name="Google Shape;1436;p180"/>
          <p:cNvSpPr txBox="1"/>
          <p:nvPr>
            <p:ph idx="1" type="body"/>
          </p:nvPr>
        </p:nvSpPr>
        <p:spPr>
          <a:xfrm>
            <a:off x="655264" y="2514600"/>
            <a:ext cx="8958540" cy="1828800"/>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chemeClr val="accent2"/>
              </a:buClr>
              <a:buSzPts val="12498"/>
              <a:buNone/>
              <a:defRPr b="0" i="0" sz="12498">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43712E"/>
              </a:buClr>
              <a:buSzPts val="12498"/>
              <a:buNone/>
              <a:defRPr sz="12498">
                <a:solidFill>
                  <a:srgbClr val="43712E"/>
                </a:solidFill>
                <a:latin typeface="Arial"/>
                <a:ea typeface="Arial"/>
                <a:cs typeface="Arial"/>
                <a:sym typeface="Arial"/>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divider slide 2">
    <p:bg>
      <p:bgPr>
        <a:solidFill>
          <a:srgbClr val="FDE3BA"/>
        </a:solidFill>
      </p:bgPr>
    </p:bg>
    <p:spTree>
      <p:nvGrpSpPr>
        <p:cNvPr id="1437" name="Shape 1437"/>
        <p:cNvGrpSpPr/>
        <p:nvPr/>
      </p:nvGrpSpPr>
      <p:grpSpPr>
        <a:xfrm>
          <a:off x="0" y="0"/>
          <a:ext cx="0" cy="0"/>
          <a:chOff x="0" y="0"/>
          <a:chExt cx="0" cy="0"/>
        </a:xfrm>
      </p:grpSpPr>
      <p:sp>
        <p:nvSpPr>
          <p:cNvPr id="1438" name="Google Shape;1438;p181"/>
          <p:cNvSpPr txBox="1"/>
          <p:nvPr>
            <p:ph idx="1" type="body"/>
          </p:nvPr>
        </p:nvSpPr>
        <p:spPr>
          <a:xfrm>
            <a:off x="655264" y="2514600"/>
            <a:ext cx="8958540" cy="1828800"/>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chemeClr val="accent3"/>
              </a:buClr>
              <a:buSzPts val="12498"/>
              <a:buNone/>
              <a:defRPr b="0" i="0" sz="12498">
                <a:solidFill>
                  <a:schemeClr val="accent3"/>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43712E"/>
              </a:buClr>
              <a:buSzPts val="12498"/>
              <a:buNone/>
              <a:defRPr sz="12498">
                <a:solidFill>
                  <a:srgbClr val="43712E"/>
                </a:solidFill>
                <a:latin typeface="Arial"/>
                <a:ea typeface="Arial"/>
                <a:cs typeface="Arial"/>
                <a:sym typeface="Arial"/>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big line 1">
  <p:cSld name="one big line 1">
    <p:bg>
      <p:bgPr>
        <a:solidFill>
          <a:srgbClr val="F2EDE6"/>
        </a:solidFill>
      </p:bgPr>
    </p:bg>
    <p:spTree>
      <p:nvGrpSpPr>
        <p:cNvPr id="1439" name="Shape 1439"/>
        <p:cNvGrpSpPr/>
        <p:nvPr/>
      </p:nvGrpSpPr>
      <p:grpSpPr>
        <a:xfrm>
          <a:off x="0" y="0"/>
          <a:ext cx="0" cy="0"/>
          <a:chOff x="0" y="0"/>
          <a:chExt cx="0" cy="0"/>
        </a:xfrm>
      </p:grpSpPr>
      <p:sp>
        <p:nvSpPr>
          <p:cNvPr id="1440" name="Google Shape;1440;p182"/>
          <p:cNvSpPr txBox="1"/>
          <p:nvPr>
            <p:ph idx="1" type="body"/>
          </p:nvPr>
        </p:nvSpPr>
        <p:spPr>
          <a:xfrm>
            <a:off x="762695" y="3117345"/>
            <a:ext cx="10628516" cy="2543227"/>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chemeClr val="accent2"/>
              </a:buClr>
              <a:buSzPts val="19996"/>
              <a:buNone/>
              <a:defRPr b="0" i="0" sz="19996">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1" name="Google Shape;1441;p182"/>
          <p:cNvSpPr/>
          <p:nvPr/>
        </p:nvSpPr>
        <p:spPr>
          <a:xfrm>
            <a:off x="-9596" y="-1219200"/>
            <a:ext cx="3934179" cy="1000898"/>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Big idea statement utilizing 2 words.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1">
  <p:cSld name="green_title 1">
    <p:bg>
      <p:bgPr>
        <a:solidFill>
          <a:srgbClr val="FDFAF5"/>
        </a:solidFill>
      </p:bgPr>
    </p:bg>
    <p:spTree>
      <p:nvGrpSpPr>
        <p:cNvPr id="123" name="Shape 123"/>
        <p:cNvGrpSpPr/>
        <p:nvPr/>
      </p:nvGrpSpPr>
      <p:grpSpPr>
        <a:xfrm>
          <a:off x="0" y="0"/>
          <a:ext cx="0" cy="0"/>
          <a:chOff x="0" y="0"/>
          <a:chExt cx="0" cy="0"/>
        </a:xfrm>
      </p:grpSpPr>
      <p:grpSp>
        <p:nvGrpSpPr>
          <p:cNvPr id="124" name="Google Shape;124;p39"/>
          <p:cNvGrpSpPr/>
          <p:nvPr/>
        </p:nvGrpSpPr>
        <p:grpSpPr>
          <a:xfrm>
            <a:off x="-1296900" y="-896068"/>
            <a:ext cx="13488900" cy="7754068"/>
            <a:chOff x="-2594138" y="-1792136"/>
            <a:chExt cx="26981312" cy="15508135"/>
          </a:xfrm>
        </p:grpSpPr>
        <p:sp>
          <p:nvSpPr>
            <p:cNvPr id="125" name="Google Shape;125;p39"/>
            <p:cNvSpPr/>
            <p:nvPr/>
          </p:nvSpPr>
          <p:spPr>
            <a:xfrm>
              <a:off x="-1" y="9956800"/>
              <a:ext cx="24387175" cy="3759199"/>
            </a:xfrm>
            <a:prstGeom prst="rect">
              <a:avLst/>
            </a:prstGeom>
            <a:solidFill>
              <a:srgbClr val="E9E6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grpSp>
          <p:nvGrpSpPr>
            <p:cNvPr id="126" name="Google Shape;126;p39"/>
            <p:cNvGrpSpPr/>
            <p:nvPr/>
          </p:nvGrpSpPr>
          <p:grpSpPr>
            <a:xfrm rot="-5400000">
              <a:off x="-2594138" y="-1792136"/>
              <a:ext cx="14664266" cy="14664266"/>
              <a:chOff x="6061747" y="1538838"/>
              <a:chExt cx="10553467" cy="10553467"/>
            </a:xfrm>
          </p:grpSpPr>
          <p:sp>
            <p:nvSpPr>
              <p:cNvPr id="127" name="Google Shape;127;p39"/>
              <p:cNvSpPr/>
              <p:nvPr/>
            </p:nvSpPr>
            <p:spPr>
              <a:xfrm>
                <a:off x="6061747" y="1538838"/>
                <a:ext cx="10553467" cy="10553467"/>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28" name="Google Shape;128;p39"/>
              <p:cNvSpPr/>
              <p:nvPr/>
            </p:nvSpPr>
            <p:spPr>
              <a:xfrm>
                <a:off x="6061747"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grpSp>
      </p:grpSp>
      <p:pic>
        <p:nvPicPr>
          <p:cNvPr id="129" name="Google Shape;129;p39"/>
          <p:cNvPicPr preferRelativeResize="0"/>
          <p:nvPr/>
        </p:nvPicPr>
        <p:blipFill rotWithShape="1">
          <a:blip r:embed="rId2">
            <a:alphaModFix/>
          </a:blip>
          <a:srcRect b="0" l="0" r="0" t="0"/>
          <a:stretch/>
        </p:blipFill>
        <p:spPr>
          <a:xfrm>
            <a:off x="1025806" y="762000"/>
            <a:ext cx="1091168" cy="276138"/>
          </a:xfrm>
          <a:prstGeom prst="rect">
            <a:avLst/>
          </a:prstGeom>
          <a:noFill/>
          <a:ln>
            <a:noFill/>
          </a:ln>
        </p:spPr>
      </p:pic>
      <p:sp>
        <p:nvSpPr>
          <p:cNvPr id="130" name="Google Shape;130;p39"/>
          <p:cNvSpPr txBox="1"/>
          <p:nvPr>
            <p:ph type="title"/>
          </p:nvPr>
        </p:nvSpPr>
        <p:spPr>
          <a:xfrm>
            <a:off x="951356" y="1981200"/>
            <a:ext cx="6801778" cy="16764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1"/>
              </a:buClr>
              <a:buSzPts val="5749"/>
              <a:buFont typeface="Century Gothic"/>
              <a:buNone/>
              <a:defRPr sz="5749">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39"/>
          <p:cNvSpPr txBox="1"/>
          <p:nvPr>
            <p:ph idx="1" type="body"/>
          </p:nvPr>
        </p:nvSpPr>
        <p:spPr>
          <a:xfrm>
            <a:off x="951356" y="3966882"/>
            <a:ext cx="3096992" cy="630238"/>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rgbClr val="56687A"/>
              </a:buClr>
              <a:buSzPts val="1800"/>
              <a:buNone/>
              <a:defRPr sz="1800"/>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39"/>
          <p:cNvSpPr txBox="1"/>
          <p:nvPr>
            <p:ph idx="2" type="body"/>
          </p:nvPr>
        </p:nvSpPr>
        <p:spPr>
          <a:xfrm>
            <a:off x="951357" y="5385055"/>
            <a:ext cx="3111980" cy="22161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lt1"/>
              </a:buClr>
              <a:buSzPts val="1400"/>
              <a:buNone/>
              <a:defRPr sz="1400">
                <a:solidFill>
                  <a:schemeClr val="lt1"/>
                </a:solidFill>
              </a:defRPr>
            </a:lvl1pPr>
            <a:lvl2pPr indent="-228600" lvl="1" marL="914400" algn="l">
              <a:lnSpc>
                <a:spcPct val="90000"/>
              </a:lnSpc>
              <a:spcBef>
                <a:spcPts val="500"/>
              </a:spcBef>
              <a:spcAft>
                <a:spcPts val="0"/>
              </a:spcAft>
              <a:buClr>
                <a:srgbClr val="56687A"/>
              </a:buClr>
              <a:buSzPts val="1400"/>
              <a:buNone/>
              <a:defRPr sz="1400"/>
            </a:lvl2pPr>
            <a:lvl3pPr indent="-228600" lvl="2" marL="1371600" algn="l">
              <a:lnSpc>
                <a:spcPct val="90000"/>
              </a:lnSpc>
              <a:spcBef>
                <a:spcPts val="500"/>
              </a:spcBef>
              <a:spcAft>
                <a:spcPts val="0"/>
              </a:spcAft>
              <a:buClr>
                <a:srgbClr val="56687A"/>
              </a:buClr>
              <a:buSzPts val="1400"/>
              <a:buNone/>
              <a:defRPr sz="1400"/>
            </a:lvl3pPr>
            <a:lvl4pPr indent="-228600" lvl="3" marL="1828800" algn="l">
              <a:lnSpc>
                <a:spcPct val="90000"/>
              </a:lnSpc>
              <a:spcBef>
                <a:spcPts val="500"/>
              </a:spcBef>
              <a:spcAft>
                <a:spcPts val="0"/>
              </a:spcAft>
              <a:buClr>
                <a:srgbClr val="56687A"/>
              </a:buClr>
              <a:buSzPts val="1400"/>
              <a:buNone/>
              <a:defRPr sz="1400"/>
            </a:lvl4pPr>
            <a:lvl5pPr indent="-228600" lvl="4" marL="2286000" algn="l">
              <a:lnSpc>
                <a:spcPct val="90000"/>
              </a:lnSpc>
              <a:spcBef>
                <a:spcPts val="500"/>
              </a:spcBef>
              <a:spcAft>
                <a:spcPts val="0"/>
              </a:spcAft>
              <a:buClr>
                <a:srgbClr val="56687A"/>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39"/>
          <p:cNvSpPr/>
          <p:nvPr/>
        </p:nvSpPr>
        <p:spPr>
          <a:xfrm>
            <a:off x="0" y="-1318003"/>
            <a:ext cx="4101203" cy="106680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a:t>
            </a:r>
            <a:r>
              <a:rPr lang="en-US" sz="1200">
                <a:solidFill>
                  <a:schemeClr val="dk1"/>
                </a:solidFill>
                <a:latin typeface="Source Sans Pro"/>
                <a:ea typeface="Source Sans Pro"/>
                <a:cs typeface="Source Sans Pro"/>
                <a:sym typeface="Source Sans Pro"/>
              </a:rPr>
              <a:t>: Title slide with speaker details and date</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replace text placeholder with your own copy.</a:t>
            </a:r>
            <a:endParaRPr/>
          </a:p>
          <a:p>
            <a:pPr indent="0" lvl="0" marL="0" marR="0" rtl="0" algn="l">
              <a:spcBef>
                <a:spcPts val="0"/>
              </a:spcBef>
              <a:spcAft>
                <a:spcPts val="0"/>
              </a:spcAft>
              <a:buNone/>
            </a:pPr>
            <a:r>
              <a:rPr lang="en-US" sz="1200">
                <a:solidFill>
                  <a:schemeClr val="dk1"/>
                </a:solidFill>
                <a:latin typeface="Source Sans Pro"/>
                <a:ea typeface="Source Sans Pro"/>
                <a:cs typeface="Source Sans Pro"/>
                <a:sym typeface="Source Sans Pro"/>
              </a:rPr>
              <a:t> </a:t>
            </a:r>
            <a:endParaRPr/>
          </a:p>
          <a:p>
            <a:pPr indent="0" lvl="0" marL="0" marR="0" rtl="0" algn="l">
              <a:spcBef>
                <a:spcPts val="0"/>
              </a:spcBef>
              <a:spcAft>
                <a:spcPts val="0"/>
              </a:spcAft>
              <a:buNone/>
            </a:pPr>
            <a:r>
              <a:t/>
            </a:r>
            <a:endParaRPr b="0" i="0" sz="1200">
              <a:solidFill>
                <a:srgbClr val="412A08"/>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big line 2">
  <p:cSld name="one big line 2">
    <p:bg>
      <p:bgPr>
        <a:solidFill>
          <a:srgbClr val="FCE2BA"/>
        </a:solidFill>
      </p:bgPr>
    </p:bg>
    <p:spTree>
      <p:nvGrpSpPr>
        <p:cNvPr id="1442" name="Shape 1442"/>
        <p:cNvGrpSpPr/>
        <p:nvPr/>
      </p:nvGrpSpPr>
      <p:grpSpPr>
        <a:xfrm>
          <a:off x="0" y="0"/>
          <a:ext cx="0" cy="0"/>
          <a:chOff x="0" y="0"/>
          <a:chExt cx="0" cy="0"/>
        </a:xfrm>
      </p:grpSpPr>
      <p:sp>
        <p:nvSpPr>
          <p:cNvPr id="1443" name="Google Shape;1443;p183"/>
          <p:cNvSpPr txBox="1"/>
          <p:nvPr>
            <p:ph idx="1" type="body"/>
          </p:nvPr>
        </p:nvSpPr>
        <p:spPr>
          <a:xfrm>
            <a:off x="762695" y="3117345"/>
            <a:ext cx="10628516" cy="2510570"/>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rgbClr val="004083"/>
              </a:buClr>
              <a:buSzPts val="19996"/>
              <a:buNone/>
              <a:defRPr b="0" i="0" sz="19996">
                <a:solidFill>
                  <a:srgbClr val="004083"/>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4" name="Google Shape;1444;p183"/>
          <p:cNvSpPr/>
          <p:nvPr/>
        </p:nvSpPr>
        <p:spPr>
          <a:xfrm>
            <a:off x="-9596" y="-1219200"/>
            <a:ext cx="3934179" cy="1000898"/>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Big idea statement utilizing 2 words.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ement 1">
  <p:cSld name="big statement 1">
    <p:bg>
      <p:bgPr>
        <a:solidFill>
          <a:srgbClr val="F2EDE6"/>
        </a:solidFill>
      </p:bgPr>
    </p:bg>
    <p:spTree>
      <p:nvGrpSpPr>
        <p:cNvPr id="1445" name="Shape 1445"/>
        <p:cNvGrpSpPr/>
        <p:nvPr/>
      </p:nvGrpSpPr>
      <p:grpSpPr>
        <a:xfrm>
          <a:off x="0" y="0"/>
          <a:ext cx="0" cy="0"/>
          <a:chOff x="0" y="0"/>
          <a:chExt cx="0" cy="0"/>
        </a:xfrm>
      </p:grpSpPr>
      <p:sp>
        <p:nvSpPr>
          <p:cNvPr id="1446" name="Google Shape;1446;p184"/>
          <p:cNvSpPr txBox="1"/>
          <p:nvPr>
            <p:ph idx="1" type="body"/>
          </p:nvPr>
        </p:nvSpPr>
        <p:spPr>
          <a:xfrm>
            <a:off x="719235" y="1629661"/>
            <a:ext cx="8797599" cy="3385542"/>
          </a:xfrm>
          <a:prstGeom prst="rect">
            <a:avLst/>
          </a:prstGeom>
          <a:noFill/>
          <a:ln>
            <a:noFill/>
          </a:ln>
        </p:spPr>
        <p:txBody>
          <a:bodyPr anchorCtr="0" anchor="t" bIns="50800" lIns="50800" spcFirstLastPara="1" rIns="50800" wrap="square" tIns="50800">
            <a:spAutoFit/>
          </a:bodyPr>
          <a:lstStyle>
            <a:lvl1pPr indent="-228600" lvl="0" marL="457200" algn="l">
              <a:lnSpc>
                <a:spcPct val="100000"/>
              </a:lnSpc>
              <a:spcBef>
                <a:spcPts val="0"/>
              </a:spcBef>
              <a:spcAft>
                <a:spcPts val="0"/>
              </a:spcAft>
              <a:buClr>
                <a:schemeClr val="accent2"/>
              </a:buClr>
              <a:buSzPts val="12498"/>
              <a:buNone/>
              <a:defRPr sz="12498">
                <a:solidFill>
                  <a:schemeClr val="accent2"/>
                </a:solidFill>
              </a:defRPr>
            </a:lvl1pPr>
            <a:lvl2pPr indent="-228600" lvl="1" marL="9144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7" name="Google Shape;1447;p184"/>
          <p:cNvSpPr/>
          <p:nvPr/>
        </p:nvSpPr>
        <p:spPr>
          <a:xfrm>
            <a:off x="-9596" y="-1219200"/>
            <a:ext cx="4429415" cy="1000898"/>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Big idea statement utilizing approx 5 words.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ement 2">
  <p:cSld name="big statement 2">
    <p:bg>
      <p:bgPr>
        <a:solidFill>
          <a:srgbClr val="FCE2BA"/>
        </a:solidFill>
      </p:bgPr>
    </p:bg>
    <p:spTree>
      <p:nvGrpSpPr>
        <p:cNvPr id="1448" name="Shape 1448"/>
        <p:cNvGrpSpPr/>
        <p:nvPr/>
      </p:nvGrpSpPr>
      <p:grpSpPr>
        <a:xfrm>
          <a:off x="0" y="0"/>
          <a:ext cx="0" cy="0"/>
          <a:chOff x="0" y="0"/>
          <a:chExt cx="0" cy="0"/>
        </a:xfrm>
      </p:grpSpPr>
      <p:sp>
        <p:nvSpPr>
          <p:cNvPr id="1449" name="Google Shape;1449;p185"/>
          <p:cNvSpPr txBox="1"/>
          <p:nvPr>
            <p:ph idx="1" type="body"/>
          </p:nvPr>
        </p:nvSpPr>
        <p:spPr>
          <a:xfrm>
            <a:off x="719235" y="1629661"/>
            <a:ext cx="8797599" cy="3385542"/>
          </a:xfrm>
          <a:prstGeom prst="rect">
            <a:avLst/>
          </a:prstGeom>
          <a:noFill/>
          <a:ln>
            <a:noFill/>
          </a:ln>
        </p:spPr>
        <p:txBody>
          <a:bodyPr anchorCtr="0" anchor="t" bIns="50800" lIns="50800" spcFirstLastPara="1" rIns="50800" wrap="square" tIns="50800">
            <a:spAutoFit/>
          </a:bodyPr>
          <a:lstStyle>
            <a:lvl1pPr indent="-228600" lvl="0" marL="457200" algn="l">
              <a:lnSpc>
                <a:spcPct val="100000"/>
              </a:lnSpc>
              <a:spcBef>
                <a:spcPts val="0"/>
              </a:spcBef>
              <a:spcAft>
                <a:spcPts val="0"/>
              </a:spcAft>
              <a:buClr>
                <a:schemeClr val="accent3"/>
              </a:buClr>
              <a:buSzPts val="12498"/>
              <a:buNone/>
              <a:defRPr sz="12498">
                <a:solidFill>
                  <a:schemeClr val="accent3"/>
                </a:solidFill>
              </a:defRPr>
            </a:lvl1pPr>
            <a:lvl2pPr indent="-228600" lvl="1" marL="9144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0" name="Google Shape;1450;p185"/>
          <p:cNvSpPr/>
          <p:nvPr/>
        </p:nvSpPr>
        <p:spPr>
          <a:xfrm>
            <a:off x="-9596" y="-1219200"/>
            <a:ext cx="4429415" cy="1000898"/>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Big idea statement utilizing approx 5 words.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 1">
  <p:cSld name="big stat 1">
    <p:bg>
      <p:bgPr>
        <a:solidFill>
          <a:srgbClr val="E9E5DF"/>
        </a:solidFill>
      </p:bgPr>
    </p:bg>
    <p:spTree>
      <p:nvGrpSpPr>
        <p:cNvPr id="1451" name="Shape 1451"/>
        <p:cNvGrpSpPr/>
        <p:nvPr/>
      </p:nvGrpSpPr>
      <p:grpSpPr>
        <a:xfrm>
          <a:off x="0" y="0"/>
          <a:ext cx="0" cy="0"/>
          <a:chOff x="0" y="0"/>
          <a:chExt cx="0" cy="0"/>
        </a:xfrm>
      </p:grpSpPr>
      <p:sp>
        <p:nvSpPr>
          <p:cNvPr id="1452" name="Google Shape;1452;p186"/>
          <p:cNvSpPr txBox="1"/>
          <p:nvPr>
            <p:ph idx="1" type="body"/>
          </p:nvPr>
        </p:nvSpPr>
        <p:spPr>
          <a:xfrm>
            <a:off x="793981" y="1583942"/>
            <a:ext cx="10680245" cy="5013186"/>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Clr>
                <a:schemeClr val="accent2"/>
              </a:buClr>
              <a:buSzPts val="37493"/>
              <a:buNone/>
              <a:defRPr b="0" i="0" sz="37493">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3" name="Google Shape;1453;p186"/>
          <p:cNvSpPr txBox="1"/>
          <p:nvPr>
            <p:ph type="title"/>
          </p:nvPr>
        </p:nvSpPr>
        <p:spPr>
          <a:xfrm>
            <a:off x="734123" y="687167"/>
            <a:ext cx="10628516" cy="533400"/>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rgbClr val="91590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4" name="Google Shape;1454;p186"/>
          <p:cNvSpPr/>
          <p:nvPr/>
        </p:nvSpPr>
        <p:spPr>
          <a:xfrm>
            <a:off x="-9596" y="-1104900"/>
            <a:ext cx="3972274" cy="886598"/>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Highlight a key percentage statistic</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 2">
  <p:cSld name="big stat 2">
    <p:bg>
      <p:bgPr>
        <a:solidFill>
          <a:srgbClr val="FCE2BA"/>
        </a:solidFill>
      </p:bgPr>
    </p:bg>
    <p:spTree>
      <p:nvGrpSpPr>
        <p:cNvPr id="1455" name="Shape 1455"/>
        <p:cNvGrpSpPr/>
        <p:nvPr/>
      </p:nvGrpSpPr>
      <p:grpSpPr>
        <a:xfrm>
          <a:off x="0" y="0"/>
          <a:ext cx="0" cy="0"/>
          <a:chOff x="0" y="0"/>
          <a:chExt cx="0" cy="0"/>
        </a:xfrm>
      </p:grpSpPr>
      <p:sp>
        <p:nvSpPr>
          <p:cNvPr id="1456" name="Google Shape;1456;p187"/>
          <p:cNvSpPr txBox="1"/>
          <p:nvPr>
            <p:ph idx="1" type="body"/>
          </p:nvPr>
        </p:nvSpPr>
        <p:spPr>
          <a:xfrm>
            <a:off x="793981" y="1583942"/>
            <a:ext cx="10680245" cy="5013186"/>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Clr>
                <a:srgbClr val="004083"/>
              </a:buClr>
              <a:buSzPts val="37493"/>
              <a:buNone/>
              <a:defRPr b="0" i="0" sz="37493">
                <a:solidFill>
                  <a:srgbClr val="004083"/>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7" name="Google Shape;1457;p187"/>
          <p:cNvSpPr txBox="1"/>
          <p:nvPr>
            <p:ph type="title"/>
          </p:nvPr>
        </p:nvSpPr>
        <p:spPr>
          <a:xfrm>
            <a:off x="734123" y="687167"/>
            <a:ext cx="10628516" cy="533400"/>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rgbClr val="91590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8" name="Google Shape;1458;p187"/>
          <p:cNvSpPr/>
          <p:nvPr/>
        </p:nvSpPr>
        <p:spPr>
          <a:xfrm>
            <a:off x="-9596" y="-1104900"/>
            <a:ext cx="3972274" cy="886598"/>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Highlight a key percentage statistic</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on circle">
  <p:cSld name="titles on circle">
    <p:bg>
      <p:bgPr>
        <a:solidFill>
          <a:schemeClr val="lt1"/>
        </a:solidFill>
      </p:bgPr>
    </p:bg>
    <p:spTree>
      <p:nvGrpSpPr>
        <p:cNvPr id="1459" name="Shape 1459"/>
        <p:cNvGrpSpPr/>
        <p:nvPr/>
      </p:nvGrpSpPr>
      <p:grpSpPr>
        <a:xfrm>
          <a:off x="0" y="0"/>
          <a:ext cx="0" cy="0"/>
          <a:chOff x="0" y="0"/>
          <a:chExt cx="0" cy="0"/>
        </a:xfrm>
      </p:grpSpPr>
      <p:sp>
        <p:nvSpPr>
          <p:cNvPr id="1460" name="Google Shape;1460;p188"/>
          <p:cNvSpPr/>
          <p:nvPr/>
        </p:nvSpPr>
        <p:spPr>
          <a:xfrm>
            <a:off x="-1044830" y="1630932"/>
            <a:ext cx="3595668" cy="3596136"/>
          </a:xfrm>
          <a:prstGeom prst="ellipse">
            <a:avLst/>
          </a:pr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461" name="Google Shape;1461;p188"/>
          <p:cNvSpPr txBox="1"/>
          <p:nvPr>
            <p:ph type="title"/>
          </p:nvPr>
        </p:nvSpPr>
        <p:spPr>
          <a:xfrm>
            <a:off x="734123" y="2829697"/>
            <a:ext cx="7019012" cy="782052"/>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rgbClr val="915907"/>
              </a:buClr>
              <a:buSzPts val="5749"/>
              <a:buFont typeface="Century Gothic"/>
              <a:buNone/>
              <a:defRPr sz="574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2" name="Google Shape;1462;p188"/>
          <p:cNvSpPr txBox="1"/>
          <p:nvPr>
            <p:ph idx="1" type="body"/>
          </p:nvPr>
        </p:nvSpPr>
        <p:spPr>
          <a:xfrm>
            <a:off x="762009" y="3715040"/>
            <a:ext cx="5181611" cy="751197"/>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rgbClr val="5B696B"/>
              </a:buClr>
              <a:buSzPts val="2699"/>
              <a:buFont typeface="Century Gothic"/>
              <a:buNone/>
              <a:defRPr sz="2699">
                <a:solidFill>
                  <a:srgbClr val="5B696B"/>
                </a:solidFill>
              </a:defRPr>
            </a:lvl1pPr>
            <a:lvl2pPr indent="-228600" lvl="1" marL="914400" algn="l">
              <a:lnSpc>
                <a:spcPct val="90000"/>
              </a:lnSpc>
              <a:spcBef>
                <a:spcPts val="500"/>
              </a:spcBef>
              <a:spcAft>
                <a:spcPts val="0"/>
              </a:spcAft>
              <a:buClr>
                <a:srgbClr val="56687A"/>
              </a:buClr>
              <a:buSzPts val="1800"/>
              <a:buFont typeface="Century Gothic"/>
              <a:buNone/>
              <a:defRPr sz="1800"/>
            </a:lvl2pPr>
            <a:lvl3pPr indent="-228600" lvl="2" marL="1371600" algn="l">
              <a:lnSpc>
                <a:spcPct val="90000"/>
              </a:lnSpc>
              <a:spcBef>
                <a:spcPts val="500"/>
              </a:spcBef>
              <a:spcAft>
                <a:spcPts val="0"/>
              </a:spcAft>
              <a:buClr>
                <a:srgbClr val="56687A"/>
              </a:buClr>
              <a:buSzPts val="1800"/>
              <a:buFont typeface="Century Gothic"/>
              <a:buNone/>
              <a:defRPr sz="1800"/>
            </a:lvl3pPr>
            <a:lvl4pPr indent="-228600" lvl="3" marL="1828800" algn="l">
              <a:lnSpc>
                <a:spcPct val="90000"/>
              </a:lnSpc>
              <a:spcBef>
                <a:spcPts val="500"/>
              </a:spcBef>
              <a:spcAft>
                <a:spcPts val="0"/>
              </a:spcAft>
              <a:buClr>
                <a:srgbClr val="56687A"/>
              </a:buClr>
              <a:buSzPts val="1800"/>
              <a:buFont typeface="Century Gothic"/>
              <a:buNone/>
              <a:defRPr sz="1800"/>
            </a:lvl4pPr>
            <a:lvl5pPr indent="-228600" lvl="4" marL="2286000" algn="l">
              <a:lnSpc>
                <a:spcPct val="90000"/>
              </a:lnSpc>
              <a:spcBef>
                <a:spcPts val="500"/>
              </a:spcBef>
              <a:spcAft>
                <a:spcPts val="0"/>
              </a:spcAft>
              <a:buClr>
                <a:srgbClr val="56687A"/>
              </a:buClr>
              <a:buSzPts val="1800"/>
              <a:buFont typeface="Century Gothic"/>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3" name="Google Shape;1463;p188"/>
          <p:cNvSpPr/>
          <p:nvPr/>
        </p:nvSpPr>
        <p:spPr>
          <a:xfrm>
            <a:off x="0" y="-1025612"/>
            <a:ext cx="3755965" cy="682711"/>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a:t>
            </a:r>
            <a:r>
              <a:rPr lang="en-US" sz="1200">
                <a:solidFill>
                  <a:schemeClr val="dk1"/>
                </a:solidFill>
                <a:latin typeface="Source Sans Pro"/>
                <a:ea typeface="Source Sans Pro"/>
                <a:cs typeface="Source Sans Pro"/>
                <a:sym typeface="Source Sans Pro"/>
              </a:rPr>
              <a:t>Used to set up a section, or call out key point with subtitles</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6 section titles">
  <p:cSld name="titles 6 section titles">
    <p:bg>
      <p:bgPr>
        <a:solidFill>
          <a:srgbClr val="FEFAF5"/>
        </a:solidFill>
      </p:bgPr>
    </p:bg>
    <p:spTree>
      <p:nvGrpSpPr>
        <p:cNvPr id="1464" name="Shape 1464"/>
        <p:cNvGrpSpPr/>
        <p:nvPr/>
      </p:nvGrpSpPr>
      <p:grpSpPr>
        <a:xfrm>
          <a:off x="0" y="0"/>
          <a:ext cx="0" cy="0"/>
          <a:chOff x="0" y="0"/>
          <a:chExt cx="0" cy="0"/>
        </a:xfrm>
      </p:grpSpPr>
      <p:sp>
        <p:nvSpPr>
          <p:cNvPr id="1465" name="Google Shape;1465;p189"/>
          <p:cNvSpPr/>
          <p:nvPr/>
        </p:nvSpPr>
        <p:spPr>
          <a:xfrm>
            <a:off x="-1044830" y="1630932"/>
            <a:ext cx="3595668" cy="3596136"/>
          </a:xfrm>
          <a:prstGeom prst="ellipse">
            <a:avLst/>
          </a:pr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466" name="Google Shape;1466;p189"/>
          <p:cNvSpPr txBox="1"/>
          <p:nvPr>
            <p:ph type="title"/>
          </p:nvPr>
        </p:nvSpPr>
        <p:spPr>
          <a:xfrm>
            <a:off x="697058" y="2421925"/>
            <a:ext cx="3204963" cy="1189825"/>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accent2"/>
              </a:buClr>
              <a:buSzPts val="4399"/>
              <a:buFont typeface="Century Gothic"/>
              <a:buNone/>
              <a:defRPr b="0" i="0" sz="4399">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7" name="Google Shape;1467;p189"/>
          <p:cNvSpPr txBox="1"/>
          <p:nvPr>
            <p:ph idx="1" type="body"/>
          </p:nvPr>
        </p:nvSpPr>
        <p:spPr>
          <a:xfrm>
            <a:off x="737298" y="3715040"/>
            <a:ext cx="3045743" cy="751197"/>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rgbClr val="5B696B"/>
              </a:buClr>
              <a:buSzPts val="1800"/>
              <a:buFont typeface="Century Gothic"/>
              <a:buNone/>
              <a:defRPr sz="1800">
                <a:solidFill>
                  <a:srgbClr val="5B696B"/>
                </a:solidFill>
              </a:defRPr>
            </a:lvl1pPr>
            <a:lvl2pPr indent="-228600" lvl="1" marL="914400" algn="l">
              <a:lnSpc>
                <a:spcPct val="90000"/>
              </a:lnSpc>
              <a:spcBef>
                <a:spcPts val="500"/>
              </a:spcBef>
              <a:spcAft>
                <a:spcPts val="0"/>
              </a:spcAft>
              <a:buClr>
                <a:srgbClr val="56687A"/>
              </a:buClr>
              <a:buSzPts val="1800"/>
              <a:buFont typeface="Century Gothic"/>
              <a:buNone/>
              <a:defRPr sz="1800"/>
            </a:lvl2pPr>
            <a:lvl3pPr indent="-228600" lvl="2" marL="1371600" algn="l">
              <a:lnSpc>
                <a:spcPct val="90000"/>
              </a:lnSpc>
              <a:spcBef>
                <a:spcPts val="500"/>
              </a:spcBef>
              <a:spcAft>
                <a:spcPts val="0"/>
              </a:spcAft>
              <a:buClr>
                <a:srgbClr val="56687A"/>
              </a:buClr>
              <a:buSzPts val="1800"/>
              <a:buFont typeface="Century Gothic"/>
              <a:buNone/>
              <a:defRPr sz="1800"/>
            </a:lvl3pPr>
            <a:lvl4pPr indent="-228600" lvl="3" marL="1828800" algn="l">
              <a:lnSpc>
                <a:spcPct val="90000"/>
              </a:lnSpc>
              <a:spcBef>
                <a:spcPts val="500"/>
              </a:spcBef>
              <a:spcAft>
                <a:spcPts val="0"/>
              </a:spcAft>
              <a:buClr>
                <a:srgbClr val="56687A"/>
              </a:buClr>
              <a:buSzPts val="1800"/>
              <a:buFont typeface="Century Gothic"/>
              <a:buNone/>
              <a:defRPr sz="1800"/>
            </a:lvl4pPr>
            <a:lvl5pPr indent="-228600" lvl="4" marL="2286000" algn="l">
              <a:lnSpc>
                <a:spcPct val="90000"/>
              </a:lnSpc>
              <a:spcBef>
                <a:spcPts val="500"/>
              </a:spcBef>
              <a:spcAft>
                <a:spcPts val="0"/>
              </a:spcAft>
              <a:buClr>
                <a:srgbClr val="56687A"/>
              </a:buClr>
              <a:buSzPts val="1800"/>
              <a:buFont typeface="Century Gothic"/>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8" name="Google Shape;1468;p189"/>
          <p:cNvSpPr txBox="1"/>
          <p:nvPr>
            <p:ph idx="2" type="body"/>
          </p:nvPr>
        </p:nvSpPr>
        <p:spPr>
          <a:xfrm>
            <a:off x="4389888" y="1931187"/>
            <a:ext cx="856535" cy="632399"/>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2"/>
              </a:buClr>
              <a:buSzPts val="4399"/>
              <a:buNone/>
              <a:defRPr b="0" i="0" sz="4399">
                <a:solidFill>
                  <a:schemeClr val="accen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9" name="Google Shape;1469;p189"/>
          <p:cNvSpPr txBox="1"/>
          <p:nvPr>
            <p:ph idx="3" type="body"/>
          </p:nvPr>
        </p:nvSpPr>
        <p:spPr>
          <a:xfrm>
            <a:off x="4422238" y="2609178"/>
            <a:ext cx="1558448" cy="7969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1800"/>
              <a:buNone/>
              <a:defRPr sz="1800">
                <a:solidFill>
                  <a:schemeClr val="accent6"/>
                </a:solidFill>
              </a:defRPr>
            </a:lvl1pPr>
            <a:lvl2pPr indent="-228600" lvl="1" marL="914400" algn="l">
              <a:lnSpc>
                <a:spcPct val="90000"/>
              </a:lnSpc>
              <a:spcBef>
                <a:spcPts val="500"/>
              </a:spcBef>
              <a:spcAft>
                <a:spcPts val="0"/>
              </a:spcAft>
              <a:buClr>
                <a:srgbClr val="56687A"/>
              </a:buClr>
              <a:buSzPts val="1300"/>
              <a:buNone/>
              <a:defRPr sz="1300"/>
            </a:lvl2pPr>
            <a:lvl3pPr indent="-228600" lvl="2" marL="1371600" algn="l">
              <a:lnSpc>
                <a:spcPct val="90000"/>
              </a:lnSpc>
              <a:spcBef>
                <a:spcPts val="500"/>
              </a:spcBef>
              <a:spcAft>
                <a:spcPts val="0"/>
              </a:spcAft>
              <a:buClr>
                <a:srgbClr val="56687A"/>
              </a:buClr>
              <a:buSzPts val="1300"/>
              <a:buNone/>
              <a:defRPr sz="1300"/>
            </a:lvl3pPr>
            <a:lvl4pPr indent="-228600" lvl="3" marL="1828800" algn="l">
              <a:lnSpc>
                <a:spcPct val="90000"/>
              </a:lnSpc>
              <a:spcBef>
                <a:spcPts val="500"/>
              </a:spcBef>
              <a:spcAft>
                <a:spcPts val="0"/>
              </a:spcAft>
              <a:buClr>
                <a:srgbClr val="56687A"/>
              </a:buClr>
              <a:buSzPts val="1300"/>
              <a:buNone/>
              <a:defRPr sz="1300"/>
            </a:lvl4pPr>
            <a:lvl5pPr indent="-228600" lvl="4" marL="2286000" algn="l">
              <a:lnSpc>
                <a:spcPct val="90000"/>
              </a:lnSpc>
              <a:spcBef>
                <a:spcPts val="500"/>
              </a:spcBef>
              <a:spcAft>
                <a:spcPts val="0"/>
              </a:spcAft>
              <a:buClr>
                <a:srgbClr val="56687A"/>
              </a:buClr>
              <a:buSzPts val="1300"/>
              <a:buNone/>
              <a:defRPr sz="13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0" name="Google Shape;1470;p189"/>
          <p:cNvSpPr txBox="1"/>
          <p:nvPr>
            <p:ph idx="4" type="body"/>
          </p:nvPr>
        </p:nvSpPr>
        <p:spPr>
          <a:xfrm>
            <a:off x="6191238" y="1931187"/>
            <a:ext cx="856535" cy="632399"/>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2"/>
              </a:buClr>
              <a:buSzPts val="4399"/>
              <a:buNone/>
              <a:defRPr b="0" i="0" sz="4399">
                <a:solidFill>
                  <a:schemeClr val="accen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1" name="Google Shape;1471;p189"/>
          <p:cNvSpPr txBox="1"/>
          <p:nvPr>
            <p:ph idx="5" type="body"/>
          </p:nvPr>
        </p:nvSpPr>
        <p:spPr>
          <a:xfrm>
            <a:off x="6206240" y="2609178"/>
            <a:ext cx="1558448" cy="7969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1800"/>
              <a:buNone/>
              <a:defRPr sz="1800">
                <a:solidFill>
                  <a:schemeClr val="accent6"/>
                </a:solidFill>
              </a:defRPr>
            </a:lvl1pPr>
            <a:lvl2pPr indent="-228600" lvl="1" marL="914400" algn="l">
              <a:lnSpc>
                <a:spcPct val="90000"/>
              </a:lnSpc>
              <a:spcBef>
                <a:spcPts val="500"/>
              </a:spcBef>
              <a:spcAft>
                <a:spcPts val="0"/>
              </a:spcAft>
              <a:buClr>
                <a:srgbClr val="56687A"/>
              </a:buClr>
              <a:buSzPts val="1300"/>
              <a:buNone/>
              <a:defRPr sz="1300"/>
            </a:lvl2pPr>
            <a:lvl3pPr indent="-228600" lvl="2" marL="1371600" algn="l">
              <a:lnSpc>
                <a:spcPct val="90000"/>
              </a:lnSpc>
              <a:spcBef>
                <a:spcPts val="500"/>
              </a:spcBef>
              <a:spcAft>
                <a:spcPts val="0"/>
              </a:spcAft>
              <a:buClr>
                <a:srgbClr val="56687A"/>
              </a:buClr>
              <a:buSzPts val="1300"/>
              <a:buNone/>
              <a:defRPr sz="1300"/>
            </a:lvl3pPr>
            <a:lvl4pPr indent="-228600" lvl="3" marL="1828800" algn="l">
              <a:lnSpc>
                <a:spcPct val="90000"/>
              </a:lnSpc>
              <a:spcBef>
                <a:spcPts val="500"/>
              </a:spcBef>
              <a:spcAft>
                <a:spcPts val="0"/>
              </a:spcAft>
              <a:buClr>
                <a:srgbClr val="56687A"/>
              </a:buClr>
              <a:buSzPts val="1300"/>
              <a:buNone/>
              <a:defRPr sz="1300"/>
            </a:lvl4pPr>
            <a:lvl5pPr indent="-228600" lvl="4" marL="2286000" algn="l">
              <a:lnSpc>
                <a:spcPct val="90000"/>
              </a:lnSpc>
              <a:spcBef>
                <a:spcPts val="500"/>
              </a:spcBef>
              <a:spcAft>
                <a:spcPts val="0"/>
              </a:spcAft>
              <a:buClr>
                <a:srgbClr val="56687A"/>
              </a:buClr>
              <a:buSzPts val="1300"/>
              <a:buNone/>
              <a:defRPr sz="13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2" name="Google Shape;1472;p189"/>
          <p:cNvSpPr txBox="1"/>
          <p:nvPr>
            <p:ph idx="6" type="body"/>
          </p:nvPr>
        </p:nvSpPr>
        <p:spPr>
          <a:xfrm>
            <a:off x="8169459" y="1931187"/>
            <a:ext cx="916208" cy="632399"/>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2"/>
              </a:buClr>
              <a:buSzPts val="4399"/>
              <a:buNone/>
              <a:defRPr b="0" i="0" sz="4399">
                <a:solidFill>
                  <a:schemeClr val="accen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3" name="Google Shape;1473;p189"/>
          <p:cNvSpPr txBox="1"/>
          <p:nvPr>
            <p:ph idx="7" type="body"/>
          </p:nvPr>
        </p:nvSpPr>
        <p:spPr>
          <a:xfrm>
            <a:off x="7965731" y="2609178"/>
            <a:ext cx="1558448" cy="7969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1800"/>
              <a:buNone/>
              <a:defRPr sz="1800">
                <a:solidFill>
                  <a:schemeClr val="accent6"/>
                </a:solidFill>
              </a:defRPr>
            </a:lvl1pPr>
            <a:lvl2pPr indent="-228600" lvl="1" marL="914400" algn="l">
              <a:lnSpc>
                <a:spcPct val="90000"/>
              </a:lnSpc>
              <a:spcBef>
                <a:spcPts val="500"/>
              </a:spcBef>
              <a:spcAft>
                <a:spcPts val="0"/>
              </a:spcAft>
              <a:buClr>
                <a:srgbClr val="56687A"/>
              </a:buClr>
              <a:buSzPts val="1300"/>
              <a:buNone/>
              <a:defRPr sz="1300"/>
            </a:lvl2pPr>
            <a:lvl3pPr indent="-228600" lvl="2" marL="1371600" algn="l">
              <a:lnSpc>
                <a:spcPct val="90000"/>
              </a:lnSpc>
              <a:spcBef>
                <a:spcPts val="500"/>
              </a:spcBef>
              <a:spcAft>
                <a:spcPts val="0"/>
              </a:spcAft>
              <a:buClr>
                <a:srgbClr val="56687A"/>
              </a:buClr>
              <a:buSzPts val="1300"/>
              <a:buNone/>
              <a:defRPr sz="1300"/>
            </a:lvl3pPr>
            <a:lvl4pPr indent="-228600" lvl="3" marL="1828800" algn="l">
              <a:lnSpc>
                <a:spcPct val="90000"/>
              </a:lnSpc>
              <a:spcBef>
                <a:spcPts val="500"/>
              </a:spcBef>
              <a:spcAft>
                <a:spcPts val="0"/>
              </a:spcAft>
              <a:buClr>
                <a:srgbClr val="56687A"/>
              </a:buClr>
              <a:buSzPts val="1300"/>
              <a:buNone/>
              <a:defRPr sz="1300"/>
            </a:lvl4pPr>
            <a:lvl5pPr indent="-228600" lvl="4" marL="2286000" algn="l">
              <a:lnSpc>
                <a:spcPct val="90000"/>
              </a:lnSpc>
              <a:spcBef>
                <a:spcPts val="500"/>
              </a:spcBef>
              <a:spcAft>
                <a:spcPts val="0"/>
              </a:spcAft>
              <a:buClr>
                <a:srgbClr val="56687A"/>
              </a:buClr>
              <a:buSzPts val="1300"/>
              <a:buNone/>
              <a:defRPr sz="13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4" name="Google Shape;1474;p189"/>
          <p:cNvSpPr txBox="1"/>
          <p:nvPr>
            <p:ph idx="8" type="body"/>
          </p:nvPr>
        </p:nvSpPr>
        <p:spPr>
          <a:xfrm>
            <a:off x="4389888" y="3916136"/>
            <a:ext cx="897236" cy="632399"/>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2"/>
              </a:buClr>
              <a:buSzPts val="4399"/>
              <a:buNone/>
              <a:defRPr b="0" i="0" sz="4399">
                <a:solidFill>
                  <a:schemeClr val="accen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5" name="Google Shape;1475;p189"/>
          <p:cNvSpPr txBox="1"/>
          <p:nvPr>
            <p:ph idx="9" type="body"/>
          </p:nvPr>
        </p:nvSpPr>
        <p:spPr>
          <a:xfrm>
            <a:off x="4422238" y="4585136"/>
            <a:ext cx="1558448" cy="7969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1800"/>
              <a:buNone/>
              <a:defRPr sz="1800">
                <a:solidFill>
                  <a:schemeClr val="accent6"/>
                </a:solidFill>
              </a:defRPr>
            </a:lvl1pPr>
            <a:lvl2pPr indent="-228600" lvl="1" marL="914400" algn="l">
              <a:lnSpc>
                <a:spcPct val="90000"/>
              </a:lnSpc>
              <a:spcBef>
                <a:spcPts val="500"/>
              </a:spcBef>
              <a:spcAft>
                <a:spcPts val="0"/>
              </a:spcAft>
              <a:buClr>
                <a:srgbClr val="56687A"/>
              </a:buClr>
              <a:buSzPts val="1300"/>
              <a:buNone/>
              <a:defRPr sz="1300"/>
            </a:lvl2pPr>
            <a:lvl3pPr indent="-228600" lvl="2" marL="1371600" algn="l">
              <a:lnSpc>
                <a:spcPct val="90000"/>
              </a:lnSpc>
              <a:spcBef>
                <a:spcPts val="500"/>
              </a:spcBef>
              <a:spcAft>
                <a:spcPts val="0"/>
              </a:spcAft>
              <a:buClr>
                <a:srgbClr val="56687A"/>
              </a:buClr>
              <a:buSzPts val="1300"/>
              <a:buNone/>
              <a:defRPr sz="1300"/>
            </a:lvl3pPr>
            <a:lvl4pPr indent="-228600" lvl="3" marL="1828800" algn="l">
              <a:lnSpc>
                <a:spcPct val="90000"/>
              </a:lnSpc>
              <a:spcBef>
                <a:spcPts val="500"/>
              </a:spcBef>
              <a:spcAft>
                <a:spcPts val="0"/>
              </a:spcAft>
              <a:buClr>
                <a:srgbClr val="56687A"/>
              </a:buClr>
              <a:buSzPts val="1300"/>
              <a:buNone/>
              <a:defRPr sz="1300"/>
            </a:lvl4pPr>
            <a:lvl5pPr indent="-228600" lvl="4" marL="2286000" algn="l">
              <a:lnSpc>
                <a:spcPct val="90000"/>
              </a:lnSpc>
              <a:spcBef>
                <a:spcPts val="500"/>
              </a:spcBef>
              <a:spcAft>
                <a:spcPts val="0"/>
              </a:spcAft>
              <a:buClr>
                <a:srgbClr val="56687A"/>
              </a:buClr>
              <a:buSzPts val="1300"/>
              <a:buNone/>
              <a:defRPr sz="13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6" name="Google Shape;1476;p189"/>
          <p:cNvSpPr txBox="1"/>
          <p:nvPr>
            <p:ph idx="13" type="body"/>
          </p:nvPr>
        </p:nvSpPr>
        <p:spPr>
          <a:xfrm>
            <a:off x="6191238" y="3916136"/>
            <a:ext cx="897236" cy="632399"/>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2"/>
              </a:buClr>
              <a:buSzPts val="4399"/>
              <a:buNone/>
              <a:defRPr b="0" i="0" sz="4399">
                <a:solidFill>
                  <a:schemeClr val="accen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7" name="Google Shape;1477;p189"/>
          <p:cNvSpPr txBox="1"/>
          <p:nvPr>
            <p:ph idx="14" type="body"/>
          </p:nvPr>
        </p:nvSpPr>
        <p:spPr>
          <a:xfrm>
            <a:off x="6206240" y="4585136"/>
            <a:ext cx="1546894" cy="7969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1800"/>
              <a:buNone/>
              <a:defRPr sz="1800">
                <a:solidFill>
                  <a:schemeClr val="accent6"/>
                </a:solidFill>
              </a:defRPr>
            </a:lvl1pPr>
            <a:lvl2pPr indent="-228600" lvl="1" marL="914400" algn="l">
              <a:lnSpc>
                <a:spcPct val="90000"/>
              </a:lnSpc>
              <a:spcBef>
                <a:spcPts val="500"/>
              </a:spcBef>
              <a:spcAft>
                <a:spcPts val="0"/>
              </a:spcAft>
              <a:buClr>
                <a:srgbClr val="56687A"/>
              </a:buClr>
              <a:buSzPts val="1300"/>
              <a:buNone/>
              <a:defRPr sz="1300"/>
            </a:lvl2pPr>
            <a:lvl3pPr indent="-228600" lvl="2" marL="1371600" algn="l">
              <a:lnSpc>
                <a:spcPct val="90000"/>
              </a:lnSpc>
              <a:spcBef>
                <a:spcPts val="500"/>
              </a:spcBef>
              <a:spcAft>
                <a:spcPts val="0"/>
              </a:spcAft>
              <a:buClr>
                <a:srgbClr val="56687A"/>
              </a:buClr>
              <a:buSzPts val="1300"/>
              <a:buNone/>
              <a:defRPr sz="1300"/>
            </a:lvl3pPr>
            <a:lvl4pPr indent="-228600" lvl="3" marL="1828800" algn="l">
              <a:lnSpc>
                <a:spcPct val="90000"/>
              </a:lnSpc>
              <a:spcBef>
                <a:spcPts val="500"/>
              </a:spcBef>
              <a:spcAft>
                <a:spcPts val="0"/>
              </a:spcAft>
              <a:buClr>
                <a:srgbClr val="56687A"/>
              </a:buClr>
              <a:buSzPts val="1300"/>
              <a:buNone/>
              <a:defRPr sz="1300"/>
            </a:lvl4pPr>
            <a:lvl5pPr indent="-228600" lvl="4" marL="2286000" algn="l">
              <a:lnSpc>
                <a:spcPct val="90000"/>
              </a:lnSpc>
              <a:spcBef>
                <a:spcPts val="500"/>
              </a:spcBef>
              <a:spcAft>
                <a:spcPts val="0"/>
              </a:spcAft>
              <a:buClr>
                <a:srgbClr val="56687A"/>
              </a:buClr>
              <a:buSzPts val="1300"/>
              <a:buNone/>
              <a:defRPr sz="13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8" name="Google Shape;1478;p189"/>
          <p:cNvSpPr txBox="1"/>
          <p:nvPr>
            <p:ph idx="15" type="body"/>
          </p:nvPr>
        </p:nvSpPr>
        <p:spPr>
          <a:xfrm>
            <a:off x="8169459" y="3916136"/>
            <a:ext cx="959746" cy="632399"/>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2"/>
              </a:buClr>
              <a:buSzPts val="4399"/>
              <a:buNone/>
              <a:defRPr b="0" i="0" sz="4399">
                <a:solidFill>
                  <a:schemeClr val="accen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9" name="Google Shape;1479;p189"/>
          <p:cNvSpPr txBox="1"/>
          <p:nvPr>
            <p:ph idx="16" type="body"/>
          </p:nvPr>
        </p:nvSpPr>
        <p:spPr>
          <a:xfrm>
            <a:off x="7965732" y="4585136"/>
            <a:ext cx="1585641" cy="7969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1800"/>
              <a:buNone/>
              <a:defRPr sz="1800">
                <a:solidFill>
                  <a:schemeClr val="accent6"/>
                </a:solidFill>
              </a:defRPr>
            </a:lvl1pPr>
            <a:lvl2pPr indent="-228600" lvl="1" marL="914400" algn="l">
              <a:lnSpc>
                <a:spcPct val="90000"/>
              </a:lnSpc>
              <a:spcBef>
                <a:spcPts val="500"/>
              </a:spcBef>
              <a:spcAft>
                <a:spcPts val="0"/>
              </a:spcAft>
              <a:buClr>
                <a:srgbClr val="56687A"/>
              </a:buClr>
              <a:buSzPts val="1300"/>
              <a:buNone/>
              <a:defRPr sz="1300"/>
            </a:lvl2pPr>
            <a:lvl3pPr indent="-228600" lvl="2" marL="1371600" algn="l">
              <a:lnSpc>
                <a:spcPct val="90000"/>
              </a:lnSpc>
              <a:spcBef>
                <a:spcPts val="500"/>
              </a:spcBef>
              <a:spcAft>
                <a:spcPts val="0"/>
              </a:spcAft>
              <a:buClr>
                <a:srgbClr val="56687A"/>
              </a:buClr>
              <a:buSzPts val="1300"/>
              <a:buNone/>
              <a:defRPr sz="1300"/>
            </a:lvl3pPr>
            <a:lvl4pPr indent="-228600" lvl="3" marL="1828800" algn="l">
              <a:lnSpc>
                <a:spcPct val="90000"/>
              </a:lnSpc>
              <a:spcBef>
                <a:spcPts val="500"/>
              </a:spcBef>
              <a:spcAft>
                <a:spcPts val="0"/>
              </a:spcAft>
              <a:buClr>
                <a:srgbClr val="56687A"/>
              </a:buClr>
              <a:buSzPts val="1300"/>
              <a:buNone/>
              <a:defRPr sz="1300"/>
            </a:lvl4pPr>
            <a:lvl5pPr indent="-228600" lvl="4" marL="2286000" algn="l">
              <a:lnSpc>
                <a:spcPct val="90000"/>
              </a:lnSpc>
              <a:spcBef>
                <a:spcPts val="500"/>
              </a:spcBef>
              <a:spcAft>
                <a:spcPts val="0"/>
              </a:spcAft>
              <a:buClr>
                <a:srgbClr val="56687A"/>
              </a:buClr>
              <a:buSzPts val="1300"/>
              <a:buNone/>
              <a:defRPr sz="13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0" name="Google Shape;1480;p189"/>
          <p:cNvSpPr/>
          <p:nvPr/>
        </p:nvSpPr>
        <p:spPr>
          <a:xfrm>
            <a:off x="0" y="-1025612"/>
            <a:ext cx="3755965" cy="682711"/>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a:t>
            </a:r>
            <a:r>
              <a:rPr lang="en-US" sz="1200">
                <a:solidFill>
                  <a:schemeClr val="dk1"/>
                </a:solidFill>
                <a:latin typeface="Source Sans Pro"/>
                <a:ea typeface="Source Sans Pro"/>
                <a:cs typeface="Source Sans Pro"/>
                <a:sym typeface="Source Sans Pro"/>
              </a:rPr>
              <a:t>Used to highlight a key point with descriptor and 6 topics.</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8 section titles">
  <p:cSld name="titles 8 section titles">
    <p:spTree>
      <p:nvGrpSpPr>
        <p:cNvPr id="1481" name="Shape 1481"/>
        <p:cNvGrpSpPr/>
        <p:nvPr/>
      </p:nvGrpSpPr>
      <p:grpSpPr>
        <a:xfrm>
          <a:off x="0" y="0"/>
          <a:ext cx="0" cy="0"/>
          <a:chOff x="0" y="0"/>
          <a:chExt cx="0" cy="0"/>
        </a:xfrm>
      </p:grpSpPr>
      <p:sp>
        <p:nvSpPr>
          <p:cNvPr id="1482" name="Google Shape;1482;p190"/>
          <p:cNvSpPr/>
          <p:nvPr/>
        </p:nvSpPr>
        <p:spPr>
          <a:xfrm>
            <a:off x="-1044830" y="1630932"/>
            <a:ext cx="3595668" cy="3596136"/>
          </a:xfrm>
          <a:prstGeom prst="ellipse">
            <a:avLst/>
          </a:pr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483" name="Google Shape;1483;p190"/>
          <p:cNvSpPr txBox="1"/>
          <p:nvPr>
            <p:ph type="title"/>
          </p:nvPr>
        </p:nvSpPr>
        <p:spPr>
          <a:xfrm>
            <a:off x="711903" y="2372498"/>
            <a:ext cx="3118193" cy="1239252"/>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rgbClr val="915907"/>
              </a:buClr>
              <a:buSzPts val="4399"/>
              <a:buFont typeface="Century Gothic"/>
              <a:buNone/>
              <a:defRPr sz="43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4" name="Google Shape;1484;p190"/>
          <p:cNvSpPr txBox="1"/>
          <p:nvPr>
            <p:ph idx="1" type="body"/>
          </p:nvPr>
        </p:nvSpPr>
        <p:spPr>
          <a:xfrm>
            <a:off x="737298" y="3715040"/>
            <a:ext cx="3092798" cy="751197"/>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rgbClr val="5B696B"/>
              </a:buClr>
              <a:buSzPts val="1800"/>
              <a:buFont typeface="Century Gothic"/>
              <a:buNone/>
              <a:defRPr sz="1800">
                <a:solidFill>
                  <a:srgbClr val="5B696B"/>
                </a:solidFill>
              </a:defRPr>
            </a:lvl1pPr>
            <a:lvl2pPr indent="-228600" lvl="1" marL="914400" algn="l">
              <a:lnSpc>
                <a:spcPct val="90000"/>
              </a:lnSpc>
              <a:spcBef>
                <a:spcPts val="500"/>
              </a:spcBef>
              <a:spcAft>
                <a:spcPts val="0"/>
              </a:spcAft>
              <a:buClr>
                <a:srgbClr val="56687A"/>
              </a:buClr>
              <a:buSzPts val="1800"/>
              <a:buFont typeface="Century Gothic"/>
              <a:buNone/>
              <a:defRPr sz="1800"/>
            </a:lvl2pPr>
            <a:lvl3pPr indent="-228600" lvl="2" marL="1371600" algn="l">
              <a:lnSpc>
                <a:spcPct val="90000"/>
              </a:lnSpc>
              <a:spcBef>
                <a:spcPts val="500"/>
              </a:spcBef>
              <a:spcAft>
                <a:spcPts val="0"/>
              </a:spcAft>
              <a:buClr>
                <a:srgbClr val="56687A"/>
              </a:buClr>
              <a:buSzPts val="1800"/>
              <a:buFont typeface="Century Gothic"/>
              <a:buNone/>
              <a:defRPr sz="1800"/>
            </a:lvl3pPr>
            <a:lvl4pPr indent="-228600" lvl="3" marL="1828800" algn="l">
              <a:lnSpc>
                <a:spcPct val="90000"/>
              </a:lnSpc>
              <a:spcBef>
                <a:spcPts val="500"/>
              </a:spcBef>
              <a:spcAft>
                <a:spcPts val="0"/>
              </a:spcAft>
              <a:buClr>
                <a:srgbClr val="56687A"/>
              </a:buClr>
              <a:buSzPts val="1800"/>
              <a:buFont typeface="Century Gothic"/>
              <a:buNone/>
              <a:defRPr sz="1800"/>
            </a:lvl4pPr>
            <a:lvl5pPr indent="-228600" lvl="4" marL="2286000" algn="l">
              <a:lnSpc>
                <a:spcPct val="90000"/>
              </a:lnSpc>
              <a:spcBef>
                <a:spcPts val="500"/>
              </a:spcBef>
              <a:spcAft>
                <a:spcPts val="0"/>
              </a:spcAft>
              <a:buClr>
                <a:srgbClr val="56687A"/>
              </a:buClr>
              <a:buSzPts val="1800"/>
              <a:buFont typeface="Century Gothic"/>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5" name="Google Shape;1485;p190"/>
          <p:cNvSpPr txBox="1"/>
          <p:nvPr>
            <p:ph idx="2" type="body"/>
          </p:nvPr>
        </p:nvSpPr>
        <p:spPr>
          <a:xfrm>
            <a:off x="4389888" y="1931187"/>
            <a:ext cx="856535" cy="632399"/>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2"/>
              </a:buClr>
              <a:buSzPts val="4399"/>
              <a:buNone/>
              <a:defRPr b="0" i="0" sz="4399">
                <a:solidFill>
                  <a:schemeClr val="accen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6" name="Google Shape;1486;p190"/>
          <p:cNvSpPr txBox="1"/>
          <p:nvPr>
            <p:ph idx="3" type="body"/>
          </p:nvPr>
        </p:nvSpPr>
        <p:spPr>
          <a:xfrm>
            <a:off x="4385172" y="2609178"/>
            <a:ext cx="1558448" cy="7969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1800"/>
              <a:buNone/>
              <a:defRPr sz="1800">
                <a:solidFill>
                  <a:schemeClr val="accent6"/>
                </a:solidFill>
              </a:defRPr>
            </a:lvl1pPr>
            <a:lvl2pPr indent="-228600" lvl="1" marL="914400" algn="l">
              <a:lnSpc>
                <a:spcPct val="90000"/>
              </a:lnSpc>
              <a:spcBef>
                <a:spcPts val="500"/>
              </a:spcBef>
              <a:spcAft>
                <a:spcPts val="0"/>
              </a:spcAft>
              <a:buClr>
                <a:srgbClr val="56687A"/>
              </a:buClr>
              <a:buSzPts val="1300"/>
              <a:buNone/>
              <a:defRPr sz="1300"/>
            </a:lvl2pPr>
            <a:lvl3pPr indent="-228600" lvl="2" marL="1371600" algn="l">
              <a:lnSpc>
                <a:spcPct val="90000"/>
              </a:lnSpc>
              <a:spcBef>
                <a:spcPts val="500"/>
              </a:spcBef>
              <a:spcAft>
                <a:spcPts val="0"/>
              </a:spcAft>
              <a:buClr>
                <a:srgbClr val="56687A"/>
              </a:buClr>
              <a:buSzPts val="1300"/>
              <a:buNone/>
              <a:defRPr sz="1300"/>
            </a:lvl3pPr>
            <a:lvl4pPr indent="-228600" lvl="3" marL="1828800" algn="l">
              <a:lnSpc>
                <a:spcPct val="90000"/>
              </a:lnSpc>
              <a:spcBef>
                <a:spcPts val="500"/>
              </a:spcBef>
              <a:spcAft>
                <a:spcPts val="0"/>
              </a:spcAft>
              <a:buClr>
                <a:srgbClr val="56687A"/>
              </a:buClr>
              <a:buSzPts val="1300"/>
              <a:buNone/>
              <a:defRPr sz="1300"/>
            </a:lvl4pPr>
            <a:lvl5pPr indent="-228600" lvl="4" marL="2286000" algn="l">
              <a:lnSpc>
                <a:spcPct val="90000"/>
              </a:lnSpc>
              <a:spcBef>
                <a:spcPts val="500"/>
              </a:spcBef>
              <a:spcAft>
                <a:spcPts val="0"/>
              </a:spcAft>
              <a:buClr>
                <a:srgbClr val="56687A"/>
              </a:buClr>
              <a:buSzPts val="1300"/>
              <a:buNone/>
              <a:defRPr sz="13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7" name="Google Shape;1487;p190"/>
          <p:cNvSpPr txBox="1"/>
          <p:nvPr>
            <p:ph idx="4" type="body"/>
          </p:nvPr>
        </p:nvSpPr>
        <p:spPr>
          <a:xfrm>
            <a:off x="6191238" y="1931187"/>
            <a:ext cx="856535" cy="632399"/>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2"/>
              </a:buClr>
              <a:buSzPts val="4399"/>
              <a:buNone/>
              <a:defRPr b="0" i="0" sz="4399">
                <a:solidFill>
                  <a:schemeClr val="accen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8" name="Google Shape;1488;p190"/>
          <p:cNvSpPr txBox="1"/>
          <p:nvPr>
            <p:ph idx="5" type="body"/>
          </p:nvPr>
        </p:nvSpPr>
        <p:spPr>
          <a:xfrm>
            <a:off x="6206240" y="2609178"/>
            <a:ext cx="1558448" cy="7969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1800"/>
              <a:buNone/>
              <a:defRPr sz="1800">
                <a:solidFill>
                  <a:schemeClr val="accent6"/>
                </a:solidFill>
              </a:defRPr>
            </a:lvl1pPr>
            <a:lvl2pPr indent="-228600" lvl="1" marL="914400" algn="l">
              <a:lnSpc>
                <a:spcPct val="90000"/>
              </a:lnSpc>
              <a:spcBef>
                <a:spcPts val="500"/>
              </a:spcBef>
              <a:spcAft>
                <a:spcPts val="0"/>
              </a:spcAft>
              <a:buClr>
                <a:srgbClr val="56687A"/>
              </a:buClr>
              <a:buSzPts val="1300"/>
              <a:buNone/>
              <a:defRPr sz="1300"/>
            </a:lvl2pPr>
            <a:lvl3pPr indent="-228600" lvl="2" marL="1371600" algn="l">
              <a:lnSpc>
                <a:spcPct val="90000"/>
              </a:lnSpc>
              <a:spcBef>
                <a:spcPts val="500"/>
              </a:spcBef>
              <a:spcAft>
                <a:spcPts val="0"/>
              </a:spcAft>
              <a:buClr>
                <a:srgbClr val="56687A"/>
              </a:buClr>
              <a:buSzPts val="1300"/>
              <a:buNone/>
              <a:defRPr sz="1300"/>
            </a:lvl3pPr>
            <a:lvl4pPr indent="-228600" lvl="3" marL="1828800" algn="l">
              <a:lnSpc>
                <a:spcPct val="90000"/>
              </a:lnSpc>
              <a:spcBef>
                <a:spcPts val="500"/>
              </a:spcBef>
              <a:spcAft>
                <a:spcPts val="0"/>
              </a:spcAft>
              <a:buClr>
                <a:srgbClr val="56687A"/>
              </a:buClr>
              <a:buSzPts val="1300"/>
              <a:buNone/>
              <a:defRPr sz="1300"/>
            </a:lvl4pPr>
            <a:lvl5pPr indent="-228600" lvl="4" marL="2286000" algn="l">
              <a:lnSpc>
                <a:spcPct val="90000"/>
              </a:lnSpc>
              <a:spcBef>
                <a:spcPts val="500"/>
              </a:spcBef>
              <a:spcAft>
                <a:spcPts val="0"/>
              </a:spcAft>
              <a:buClr>
                <a:srgbClr val="56687A"/>
              </a:buClr>
              <a:buSzPts val="1300"/>
              <a:buNone/>
              <a:defRPr sz="13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9" name="Google Shape;1489;p190"/>
          <p:cNvSpPr txBox="1"/>
          <p:nvPr>
            <p:ph idx="6" type="body"/>
          </p:nvPr>
        </p:nvSpPr>
        <p:spPr>
          <a:xfrm>
            <a:off x="8169459" y="1931187"/>
            <a:ext cx="916208" cy="632399"/>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2"/>
              </a:buClr>
              <a:buSzPts val="4399"/>
              <a:buNone/>
              <a:defRPr b="0" i="0" sz="4399">
                <a:solidFill>
                  <a:schemeClr val="accen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0" name="Google Shape;1490;p190"/>
          <p:cNvSpPr txBox="1"/>
          <p:nvPr>
            <p:ph idx="7" type="body"/>
          </p:nvPr>
        </p:nvSpPr>
        <p:spPr>
          <a:xfrm>
            <a:off x="8175772" y="2609178"/>
            <a:ext cx="1558448" cy="7969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1800"/>
              <a:buNone/>
              <a:defRPr sz="1800">
                <a:solidFill>
                  <a:schemeClr val="accent6"/>
                </a:solidFill>
              </a:defRPr>
            </a:lvl1pPr>
            <a:lvl2pPr indent="-228600" lvl="1" marL="914400" algn="l">
              <a:lnSpc>
                <a:spcPct val="90000"/>
              </a:lnSpc>
              <a:spcBef>
                <a:spcPts val="500"/>
              </a:spcBef>
              <a:spcAft>
                <a:spcPts val="0"/>
              </a:spcAft>
              <a:buClr>
                <a:srgbClr val="56687A"/>
              </a:buClr>
              <a:buSzPts val="1300"/>
              <a:buNone/>
              <a:defRPr sz="1300"/>
            </a:lvl2pPr>
            <a:lvl3pPr indent="-228600" lvl="2" marL="1371600" algn="l">
              <a:lnSpc>
                <a:spcPct val="90000"/>
              </a:lnSpc>
              <a:spcBef>
                <a:spcPts val="500"/>
              </a:spcBef>
              <a:spcAft>
                <a:spcPts val="0"/>
              </a:spcAft>
              <a:buClr>
                <a:srgbClr val="56687A"/>
              </a:buClr>
              <a:buSzPts val="1300"/>
              <a:buNone/>
              <a:defRPr sz="1300"/>
            </a:lvl3pPr>
            <a:lvl4pPr indent="-228600" lvl="3" marL="1828800" algn="l">
              <a:lnSpc>
                <a:spcPct val="90000"/>
              </a:lnSpc>
              <a:spcBef>
                <a:spcPts val="500"/>
              </a:spcBef>
              <a:spcAft>
                <a:spcPts val="0"/>
              </a:spcAft>
              <a:buClr>
                <a:srgbClr val="56687A"/>
              </a:buClr>
              <a:buSzPts val="1300"/>
              <a:buNone/>
              <a:defRPr sz="1300"/>
            </a:lvl4pPr>
            <a:lvl5pPr indent="-228600" lvl="4" marL="2286000" algn="l">
              <a:lnSpc>
                <a:spcPct val="90000"/>
              </a:lnSpc>
              <a:spcBef>
                <a:spcPts val="500"/>
              </a:spcBef>
              <a:spcAft>
                <a:spcPts val="0"/>
              </a:spcAft>
              <a:buClr>
                <a:srgbClr val="56687A"/>
              </a:buClr>
              <a:buSzPts val="1300"/>
              <a:buNone/>
              <a:defRPr sz="13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1" name="Google Shape;1491;p190"/>
          <p:cNvSpPr txBox="1"/>
          <p:nvPr>
            <p:ph idx="8" type="body"/>
          </p:nvPr>
        </p:nvSpPr>
        <p:spPr>
          <a:xfrm>
            <a:off x="10134074" y="1931187"/>
            <a:ext cx="916208" cy="632399"/>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2"/>
              </a:buClr>
              <a:buSzPts val="4399"/>
              <a:buNone/>
              <a:defRPr b="0" i="0" sz="4399">
                <a:solidFill>
                  <a:schemeClr val="accen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2" name="Google Shape;1492;p190"/>
          <p:cNvSpPr txBox="1"/>
          <p:nvPr>
            <p:ph idx="9" type="body"/>
          </p:nvPr>
        </p:nvSpPr>
        <p:spPr>
          <a:xfrm>
            <a:off x="10152797" y="2609178"/>
            <a:ext cx="1558448" cy="7969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1800"/>
              <a:buNone/>
              <a:defRPr sz="1800">
                <a:solidFill>
                  <a:schemeClr val="accent6"/>
                </a:solidFill>
              </a:defRPr>
            </a:lvl1pPr>
            <a:lvl2pPr indent="-228600" lvl="1" marL="914400" algn="l">
              <a:lnSpc>
                <a:spcPct val="90000"/>
              </a:lnSpc>
              <a:spcBef>
                <a:spcPts val="500"/>
              </a:spcBef>
              <a:spcAft>
                <a:spcPts val="0"/>
              </a:spcAft>
              <a:buClr>
                <a:srgbClr val="56687A"/>
              </a:buClr>
              <a:buSzPts val="1300"/>
              <a:buNone/>
              <a:defRPr sz="1300"/>
            </a:lvl2pPr>
            <a:lvl3pPr indent="-228600" lvl="2" marL="1371600" algn="l">
              <a:lnSpc>
                <a:spcPct val="90000"/>
              </a:lnSpc>
              <a:spcBef>
                <a:spcPts val="500"/>
              </a:spcBef>
              <a:spcAft>
                <a:spcPts val="0"/>
              </a:spcAft>
              <a:buClr>
                <a:srgbClr val="56687A"/>
              </a:buClr>
              <a:buSzPts val="1300"/>
              <a:buNone/>
              <a:defRPr sz="1300"/>
            </a:lvl3pPr>
            <a:lvl4pPr indent="-228600" lvl="3" marL="1828800" algn="l">
              <a:lnSpc>
                <a:spcPct val="90000"/>
              </a:lnSpc>
              <a:spcBef>
                <a:spcPts val="500"/>
              </a:spcBef>
              <a:spcAft>
                <a:spcPts val="0"/>
              </a:spcAft>
              <a:buClr>
                <a:srgbClr val="56687A"/>
              </a:buClr>
              <a:buSzPts val="1300"/>
              <a:buNone/>
              <a:defRPr sz="1300"/>
            </a:lvl4pPr>
            <a:lvl5pPr indent="-228600" lvl="4" marL="2286000" algn="l">
              <a:lnSpc>
                <a:spcPct val="90000"/>
              </a:lnSpc>
              <a:spcBef>
                <a:spcPts val="500"/>
              </a:spcBef>
              <a:spcAft>
                <a:spcPts val="0"/>
              </a:spcAft>
              <a:buClr>
                <a:srgbClr val="56687A"/>
              </a:buClr>
              <a:buSzPts val="1300"/>
              <a:buNone/>
              <a:defRPr sz="13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3" name="Google Shape;1493;p190"/>
          <p:cNvSpPr txBox="1"/>
          <p:nvPr>
            <p:ph idx="13" type="body"/>
          </p:nvPr>
        </p:nvSpPr>
        <p:spPr>
          <a:xfrm>
            <a:off x="4389888" y="3916136"/>
            <a:ext cx="897236" cy="632399"/>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2"/>
              </a:buClr>
              <a:buSzPts val="4399"/>
              <a:buNone/>
              <a:defRPr b="0" i="0" sz="4399">
                <a:solidFill>
                  <a:schemeClr val="accen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4" name="Google Shape;1494;p190"/>
          <p:cNvSpPr txBox="1"/>
          <p:nvPr>
            <p:ph idx="14" type="body"/>
          </p:nvPr>
        </p:nvSpPr>
        <p:spPr>
          <a:xfrm>
            <a:off x="4385172" y="4585136"/>
            <a:ext cx="1558448" cy="7969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1800"/>
              <a:buNone/>
              <a:defRPr sz="1800">
                <a:solidFill>
                  <a:schemeClr val="accent6"/>
                </a:solidFill>
              </a:defRPr>
            </a:lvl1pPr>
            <a:lvl2pPr indent="-228600" lvl="1" marL="914400" algn="l">
              <a:lnSpc>
                <a:spcPct val="90000"/>
              </a:lnSpc>
              <a:spcBef>
                <a:spcPts val="500"/>
              </a:spcBef>
              <a:spcAft>
                <a:spcPts val="0"/>
              </a:spcAft>
              <a:buClr>
                <a:srgbClr val="56687A"/>
              </a:buClr>
              <a:buSzPts val="1300"/>
              <a:buNone/>
              <a:defRPr sz="1300"/>
            </a:lvl2pPr>
            <a:lvl3pPr indent="-228600" lvl="2" marL="1371600" algn="l">
              <a:lnSpc>
                <a:spcPct val="90000"/>
              </a:lnSpc>
              <a:spcBef>
                <a:spcPts val="500"/>
              </a:spcBef>
              <a:spcAft>
                <a:spcPts val="0"/>
              </a:spcAft>
              <a:buClr>
                <a:srgbClr val="56687A"/>
              </a:buClr>
              <a:buSzPts val="1300"/>
              <a:buNone/>
              <a:defRPr sz="1300"/>
            </a:lvl3pPr>
            <a:lvl4pPr indent="-228600" lvl="3" marL="1828800" algn="l">
              <a:lnSpc>
                <a:spcPct val="90000"/>
              </a:lnSpc>
              <a:spcBef>
                <a:spcPts val="500"/>
              </a:spcBef>
              <a:spcAft>
                <a:spcPts val="0"/>
              </a:spcAft>
              <a:buClr>
                <a:srgbClr val="56687A"/>
              </a:buClr>
              <a:buSzPts val="1300"/>
              <a:buNone/>
              <a:defRPr sz="1300"/>
            </a:lvl4pPr>
            <a:lvl5pPr indent="-228600" lvl="4" marL="2286000" algn="l">
              <a:lnSpc>
                <a:spcPct val="90000"/>
              </a:lnSpc>
              <a:spcBef>
                <a:spcPts val="500"/>
              </a:spcBef>
              <a:spcAft>
                <a:spcPts val="0"/>
              </a:spcAft>
              <a:buClr>
                <a:srgbClr val="56687A"/>
              </a:buClr>
              <a:buSzPts val="1300"/>
              <a:buNone/>
              <a:defRPr sz="13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5" name="Google Shape;1495;p190"/>
          <p:cNvSpPr txBox="1"/>
          <p:nvPr>
            <p:ph idx="15" type="body"/>
          </p:nvPr>
        </p:nvSpPr>
        <p:spPr>
          <a:xfrm>
            <a:off x="6191238" y="3916136"/>
            <a:ext cx="897236" cy="632399"/>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2"/>
              </a:buClr>
              <a:buSzPts val="4399"/>
              <a:buNone/>
              <a:defRPr b="0" i="0" sz="4399">
                <a:solidFill>
                  <a:schemeClr val="accen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6" name="Google Shape;1496;p190"/>
          <p:cNvSpPr txBox="1"/>
          <p:nvPr>
            <p:ph idx="16" type="body"/>
          </p:nvPr>
        </p:nvSpPr>
        <p:spPr>
          <a:xfrm>
            <a:off x="6206240" y="4585136"/>
            <a:ext cx="1546894" cy="7969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1800"/>
              <a:buNone/>
              <a:defRPr sz="1800">
                <a:solidFill>
                  <a:schemeClr val="accent6"/>
                </a:solidFill>
              </a:defRPr>
            </a:lvl1pPr>
            <a:lvl2pPr indent="-228600" lvl="1" marL="914400" algn="l">
              <a:lnSpc>
                <a:spcPct val="90000"/>
              </a:lnSpc>
              <a:spcBef>
                <a:spcPts val="500"/>
              </a:spcBef>
              <a:spcAft>
                <a:spcPts val="0"/>
              </a:spcAft>
              <a:buClr>
                <a:srgbClr val="56687A"/>
              </a:buClr>
              <a:buSzPts val="1300"/>
              <a:buNone/>
              <a:defRPr sz="1300"/>
            </a:lvl2pPr>
            <a:lvl3pPr indent="-228600" lvl="2" marL="1371600" algn="l">
              <a:lnSpc>
                <a:spcPct val="90000"/>
              </a:lnSpc>
              <a:spcBef>
                <a:spcPts val="500"/>
              </a:spcBef>
              <a:spcAft>
                <a:spcPts val="0"/>
              </a:spcAft>
              <a:buClr>
                <a:srgbClr val="56687A"/>
              </a:buClr>
              <a:buSzPts val="1300"/>
              <a:buNone/>
              <a:defRPr sz="1300"/>
            </a:lvl3pPr>
            <a:lvl4pPr indent="-228600" lvl="3" marL="1828800" algn="l">
              <a:lnSpc>
                <a:spcPct val="90000"/>
              </a:lnSpc>
              <a:spcBef>
                <a:spcPts val="500"/>
              </a:spcBef>
              <a:spcAft>
                <a:spcPts val="0"/>
              </a:spcAft>
              <a:buClr>
                <a:srgbClr val="56687A"/>
              </a:buClr>
              <a:buSzPts val="1300"/>
              <a:buNone/>
              <a:defRPr sz="1300"/>
            </a:lvl4pPr>
            <a:lvl5pPr indent="-228600" lvl="4" marL="2286000" algn="l">
              <a:lnSpc>
                <a:spcPct val="90000"/>
              </a:lnSpc>
              <a:spcBef>
                <a:spcPts val="500"/>
              </a:spcBef>
              <a:spcAft>
                <a:spcPts val="0"/>
              </a:spcAft>
              <a:buClr>
                <a:srgbClr val="56687A"/>
              </a:buClr>
              <a:buSzPts val="1300"/>
              <a:buNone/>
              <a:defRPr sz="13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7" name="Google Shape;1497;p190"/>
          <p:cNvSpPr txBox="1"/>
          <p:nvPr>
            <p:ph idx="17" type="body"/>
          </p:nvPr>
        </p:nvSpPr>
        <p:spPr>
          <a:xfrm>
            <a:off x="8169459" y="3916136"/>
            <a:ext cx="959746" cy="632399"/>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2"/>
              </a:buClr>
              <a:buSzPts val="4399"/>
              <a:buNone/>
              <a:defRPr b="0" i="0" sz="4399">
                <a:solidFill>
                  <a:schemeClr val="accen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8" name="Google Shape;1498;p190"/>
          <p:cNvSpPr txBox="1"/>
          <p:nvPr>
            <p:ph idx="18" type="body"/>
          </p:nvPr>
        </p:nvSpPr>
        <p:spPr>
          <a:xfrm>
            <a:off x="8175773" y="4585136"/>
            <a:ext cx="1585641" cy="7969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1800"/>
              <a:buNone/>
              <a:defRPr sz="1800">
                <a:solidFill>
                  <a:schemeClr val="accent6"/>
                </a:solidFill>
              </a:defRPr>
            </a:lvl1pPr>
            <a:lvl2pPr indent="-228600" lvl="1" marL="914400" algn="l">
              <a:lnSpc>
                <a:spcPct val="90000"/>
              </a:lnSpc>
              <a:spcBef>
                <a:spcPts val="500"/>
              </a:spcBef>
              <a:spcAft>
                <a:spcPts val="0"/>
              </a:spcAft>
              <a:buClr>
                <a:srgbClr val="56687A"/>
              </a:buClr>
              <a:buSzPts val="1300"/>
              <a:buNone/>
              <a:defRPr sz="1300"/>
            </a:lvl2pPr>
            <a:lvl3pPr indent="-228600" lvl="2" marL="1371600" algn="l">
              <a:lnSpc>
                <a:spcPct val="90000"/>
              </a:lnSpc>
              <a:spcBef>
                <a:spcPts val="500"/>
              </a:spcBef>
              <a:spcAft>
                <a:spcPts val="0"/>
              </a:spcAft>
              <a:buClr>
                <a:srgbClr val="56687A"/>
              </a:buClr>
              <a:buSzPts val="1300"/>
              <a:buNone/>
              <a:defRPr sz="1300"/>
            </a:lvl3pPr>
            <a:lvl4pPr indent="-228600" lvl="3" marL="1828800" algn="l">
              <a:lnSpc>
                <a:spcPct val="90000"/>
              </a:lnSpc>
              <a:spcBef>
                <a:spcPts val="500"/>
              </a:spcBef>
              <a:spcAft>
                <a:spcPts val="0"/>
              </a:spcAft>
              <a:buClr>
                <a:srgbClr val="56687A"/>
              </a:buClr>
              <a:buSzPts val="1300"/>
              <a:buNone/>
              <a:defRPr sz="1300"/>
            </a:lvl4pPr>
            <a:lvl5pPr indent="-228600" lvl="4" marL="2286000" algn="l">
              <a:lnSpc>
                <a:spcPct val="90000"/>
              </a:lnSpc>
              <a:spcBef>
                <a:spcPts val="500"/>
              </a:spcBef>
              <a:spcAft>
                <a:spcPts val="0"/>
              </a:spcAft>
              <a:buClr>
                <a:srgbClr val="56687A"/>
              </a:buClr>
              <a:buSzPts val="1300"/>
              <a:buNone/>
              <a:defRPr sz="13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9" name="Google Shape;1499;p190"/>
          <p:cNvSpPr txBox="1"/>
          <p:nvPr>
            <p:ph idx="19" type="body"/>
          </p:nvPr>
        </p:nvSpPr>
        <p:spPr>
          <a:xfrm>
            <a:off x="10134074" y="3916136"/>
            <a:ext cx="959746" cy="632399"/>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accent2"/>
              </a:buClr>
              <a:buSzPts val="4399"/>
              <a:buNone/>
              <a:defRPr b="0" i="0" sz="4399">
                <a:solidFill>
                  <a:schemeClr val="accent2"/>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0" name="Google Shape;1500;p190"/>
          <p:cNvSpPr txBox="1"/>
          <p:nvPr>
            <p:ph idx="20" type="body"/>
          </p:nvPr>
        </p:nvSpPr>
        <p:spPr>
          <a:xfrm>
            <a:off x="10152797" y="4585136"/>
            <a:ext cx="1564237" cy="7969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1800"/>
              <a:buNone/>
              <a:defRPr sz="1800">
                <a:solidFill>
                  <a:schemeClr val="accent6"/>
                </a:solidFill>
              </a:defRPr>
            </a:lvl1pPr>
            <a:lvl2pPr indent="-228600" lvl="1" marL="914400" algn="l">
              <a:lnSpc>
                <a:spcPct val="90000"/>
              </a:lnSpc>
              <a:spcBef>
                <a:spcPts val="500"/>
              </a:spcBef>
              <a:spcAft>
                <a:spcPts val="0"/>
              </a:spcAft>
              <a:buClr>
                <a:srgbClr val="56687A"/>
              </a:buClr>
              <a:buSzPts val="1300"/>
              <a:buNone/>
              <a:defRPr sz="1300"/>
            </a:lvl2pPr>
            <a:lvl3pPr indent="-228600" lvl="2" marL="1371600" algn="l">
              <a:lnSpc>
                <a:spcPct val="90000"/>
              </a:lnSpc>
              <a:spcBef>
                <a:spcPts val="500"/>
              </a:spcBef>
              <a:spcAft>
                <a:spcPts val="0"/>
              </a:spcAft>
              <a:buClr>
                <a:srgbClr val="56687A"/>
              </a:buClr>
              <a:buSzPts val="1300"/>
              <a:buNone/>
              <a:defRPr sz="1300"/>
            </a:lvl3pPr>
            <a:lvl4pPr indent="-228600" lvl="3" marL="1828800" algn="l">
              <a:lnSpc>
                <a:spcPct val="90000"/>
              </a:lnSpc>
              <a:spcBef>
                <a:spcPts val="500"/>
              </a:spcBef>
              <a:spcAft>
                <a:spcPts val="0"/>
              </a:spcAft>
              <a:buClr>
                <a:srgbClr val="56687A"/>
              </a:buClr>
              <a:buSzPts val="1300"/>
              <a:buNone/>
              <a:defRPr sz="1300"/>
            </a:lvl4pPr>
            <a:lvl5pPr indent="-228600" lvl="4" marL="2286000" algn="l">
              <a:lnSpc>
                <a:spcPct val="90000"/>
              </a:lnSpc>
              <a:spcBef>
                <a:spcPts val="500"/>
              </a:spcBef>
              <a:spcAft>
                <a:spcPts val="0"/>
              </a:spcAft>
              <a:buClr>
                <a:srgbClr val="56687A"/>
              </a:buClr>
              <a:buSzPts val="1300"/>
              <a:buNone/>
              <a:defRPr sz="13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1" name="Google Shape;1501;p190"/>
          <p:cNvSpPr/>
          <p:nvPr/>
        </p:nvSpPr>
        <p:spPr>
          <a:xfrm>
            <a:off x="0" y="-1025612"/>
            <a:ext cx="3755965" cy="682711"/>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a:t>
            </a:r>
            <a:r>
              <a:rPr lang="en-US" sz="1200">
                <a:solidFill>
                  <a:schemeClr val="dk1"/>
                </a:solidFill>
                <a:latin typeface="Source Sans Pro"/>
                <a:ea typeface="Source Sans Pro"/>
                <a:cs typeface="Source Sans Pro"/>
                <a:sym typeface="Source Sans Pro"/>
              </a:rPr>
              <a:t>Used to highlight a key point with descriptor and 8 topics.</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bullet list side by side">
  <p:cSld name="titles bullet list side by side">
    <p:spTree>
      <p:nvGrpSpPr>
        <p:cNvPr id="1502" name="Shape 1502"/>
        <p:cNvGrpSpPr/>
        <p:nvPr/>
      </p:nvGrpSpPr>
      <p:grpSpPr>
        <a:xfrm>
          <a:off x="0" y="0"/>
          <a:ext cx="0" cy="0"/>
          <a:chOff x="0" y="0"/>
          <a:chExt cx="0" cy="0"/>
        </a:xfrm>
      </p:grpSpPr>
      <p:sp>
        <p:nvSpPr>
          <p:cNvPr id="1503" name="Google Shape;1503;p191"/>
          <p:cNvSpPr txBox="1"/>
          <p:nvPr>
            <p:ph type="title"/>
          </p:nvPr>
        </p:nvSpPr>
        <p:spPr>
          <a:xfrm>
            <a:off x="762694" y="2191133"/>
            <a:ext cx="4369640" cy="1384866"/>
          </a:xfrm>
          <a:prstGeom prst="rect">
            <a:avLst/>
          </a:prstGeom>
          <a:noFill/>
          <a:ln>
            <a:noFill/>
          </a:ln>
        </p:spPr>
        <p:txBody>
          <a:bodyPr anchorCtr="0" anchor="b" bIns="45700" lIns="0" spcFirstLastPara="1" rIns="0" wrap="square" tIns="45700">
            <a:noAutofit/>
          </a:bodyPr>
          <a:lstStyle>
            <a:lvl1pPr lvl="0" algn="l">
              <a:lnSpc>
                <a:spcPct val="100000"/>
              </a:lnSpc>
              <a:spcBef>
                <a:spcPts val="0"/>
              </a:spcBef>
              <a:spcAft>
                <a:spcPts val="0"/>
              </a:spcAft>
              <a:buClr>
                <a:srgbClr val="915907"/>
              </a:buClr>
              <a:buSzPts val="4799"/>
              <a:buFont typeface="Century Gothic"/>
              <a:buNone/>
              <a:defRPr sz="47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4" name="Google Shape;1504;p191"/>
          <p:cNvSpPr txBox="1"/>
          <p:nvPr>
            <p:ph idx="1" type="body"/>
          </p:nvPr>
        </p:nvSpPr>
        <p:spPr>
          <a:xfrm>
            <a:off x="788089" y="3679289"/>
            <a:ext cx="4339297" cy="1616612"/>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rgbClr val="5B696B"/>
              </a:buClr>
              <a:buSzPts val="2699"/>
              <a:buFont typeface="Century Gothic"/>
              <a:buNone/>
              <a:defRPr sz="2699">
                <a:solidFill>
                  <a:srgbClr val="5B696B"/>
                </a:solidFill>
              </a:defRPr>
            </a:lvl1pPr>
            <a:lvl2pPr indent="-228600" lvl="1" marL="914400" algn="l">
              <a:lnSpc>
                <a:spcPct val="90000"/>
              </a:lnSpc>
              <a:spcBef>
                <a:spcPts val="500"/>
              </a:spcBef>
              <a:spcAft>
                <a:spcPts val="0"/>
              </a:spcAft>
              <a:buClr>
                <a:srgbClr val="56687A"/>
              </a:buClr>
              <a:buSzPts val="1800"/>
              <a:buFont typeface="Century Gothic"/>
              <a:buNone/>
              <a:defRPr sz="1800"/>
            </a:lvl2pPr>
            <a:lvl3pPr indent="-228600" lvl="2" marL="1371600" algn="l">
              <a:lnSpc>
                <a:spcPct val="90000"/>
              </a:lnSpc>
              <a:spcBef>
                <a:spcPts val="500"/>
              </a:spcBef>
              <a:spcAft>
                <a:spcPts val="0"/>
              </a:spcAft>
              <a:buClr>
                <a:srgbClr val="56687A"/>
              </a:buClr>
              <a:buSzPts val="1800"/>
              <a:buFont typeface="Century Gothic"/>
              <a:buNone/>
              <a:defRPr sz="1800"/>
            </a:lvl3pPr>
            <a:lvl4pPr indent="-228600" lvl="3" marL="1828800" algn="l">
              <a:lnSpc>
                <a:spcPct val="90000"/>
              </a:lnSpc>
              <a:spcBef>
                <a:spcPts val="500"/>
              </a:spcBef>
              <a:spcAft>
                <a:spcPts val="0"/>
              </a:spcAft>
              <a:buClr>
                <a:srgbClr val="56687A"/>
              </a:buClr>
              <a:buSzPts val="1800"/>
              <a:buFont typeface="Century Gothic"/>
              <a:buNone/>
              <a:defRPr sz="1800"/>
            </a:lvl4pPr>
            <a:lvl5pPr indent="-228600" lvl="4" marL="2286000" algn="l">
              <a:lnSpc>
                <a:spcPct val="90000"/>
              </a:lnSpc>
              <a:spcBef>
                <a:spcPts val="500"/>
              </a:spcBef>
              <a:spcAft>
                <a:spcPts val="0"/>
              </a:spcAft>
              <a:buClr>
                <a:srgbClr val="56687A"/>
              </a:buClr>
              <a:buSzPts val="1800"/>
              <a:buFont typeface="Century Gothic"/>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5" name="Google Shape;1505;p191"/>
          <p:cNvSpPr/>
          <p:nvPr/>
        </p:nvSpPr>
        <p:spPr>
          <a:xfrm>
            <a:off x="6096000" y="0"/>
            <a:ext cx="6095999" cy="6858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506" name="Google Shape;1506;p191"/>
          <p:cNvSpPr txBox="1"/>
          <p:nvPr>
            <p:ph idx="2" type="body"/>
          </p:nvPr>
        </p:nvSpPr>
        <p:spPr>
          <a:xfrm>
            <a:off x="6751239" y="2191133"/>
            <a:ext cx="3832353" cy="3447668"/>
          </a:xfrm>
          <a:prstGeom prst="rect">
            <a:avLst/>
          </a:prstGeom>
          <a:noFill/>
          <a:ln>
            <a:noFill/>
          </a:ln>
        </p:spPr>
        <p:txBody>
          <a:bodyPr anchorCtr="0" anchor="t" bIns="45700" lIns="0" spcFirstLastPara="1" rIns="0" wrap="square" tIns="45700">
            <a:normAutofit/>
          </a:bodyPr>
          <a:lstStyle>
            <a:lvl1pPr indent="-381000" lvl="0" marL="457200" algn="l">
              <a:lnSpc>
                <a:spcPct val="90000"/>
              </a:lnSpc>
              <a:spcBef>
                <a:spcPts val="1000"/>
              </a:spcBef>
              <a:spcAft>
                <a:spcPts val="0"/>
              </a:spcAft>
              <a:buClr>
                <a:schemeClr val="lt2"/>
              </a:buClr>
              <a:buSzPts val="2400"/>
              <a:buFont typeface="Arial"/>
              <a:buChar char="•"/>
              <a:defRPr sz="2400">
                <a:solidFill>
                  <a:schemeClr val="dk1"/>
                </a:solidFill>
              </a:defRPr>
            </a:lvl1pPr>
            <a:lvl2pPr indent="-228600" lvl="1" marL="914400" algn="l">
              <a:lnSpc>
                <a:spcPct val="90000"/>
              </a:lnSpc>
              <a:spcBef>
                <a:spcPts val="500"/>
              </a:spcBef>
              <a:spcAft>
                <a:spcPts val="0"/>
              </a:spcAft>
              <a:buClr>
                <a:srgbClr val="56687A"/>
              </a:buClr>
              <a:buSzPts val="1800"/>
              <a:buNone/>
              <a:defRPr/>
            </a:lvl2pPr>
            <a:lvl3pPr indent="-381000" lvl="2" marL="1371600" algn="l">
              <a:lnSpc>
                <a:spcPct val="90000"/>
              </a:lnSpc>
              <a:spcBef>
                <a:spcPts val="500"/>
              </a:spcBef>
              <a:spcAft>
                <a:spcPts val="0"/>
              </a:spcAft>
              <a:buClr>
                <a:schemeClr val="lt2"/>
              </a:buClr>
              <a:buSzPts val="2400"/>
              <a:buFont typeface="Arial"/>
              <a:buChar char="•"/>
              <a:defRPr sz="2400">
                <a:solidFill>
                  <a:schemeClr val="dk1"/>
                </a:solidFill>
              </a:defRPr>
            </a:lvl3pPr>
            <a:lvl4pPr indent="-381000" lvl="3" marL="1828800" algn="l">
              <a:lnSpc>
                <a:spcPct val="90000"/>
              </a:lnSpc>
              <a:spcBef>
                <a:spcPts val="500"/>
              </a:spcBef>
              <a:spcAft>
                <a:spcPts val="0"/>
              </a:spcAft>
              <a:buClr>
                <a:schemeClr val="lt2"/>
              </a:buClr>
              <a:buSzPts val="2400"/>
              <a:buFont typeface="Arial"/>
              <a:buChar char="•"/>
              <a:defRPr sz="2400">
                <a:solidFill>
                  <a:schemeClr val="dk1"/>
                </a:solidFill>
              </a:defRPr>
            </a:lvl4pPr>
            <a:lvl5pPr indent="-381000" lvl="4" marL="2286000" algn="l">
              <a:lnSpc>
                <a:spcPct val="90000"/>
              </a:lnSpc>
              <a:spcBef>
                <a:spcPts val="500"/>
              </a:spcBef>
              <a:spcAft>
                <a:spcPts val="0"/>
              </a:spcAft>
              <a:buClr>
                <a:schemeClr val="lt2"/>
              </a:buClr>
              <a:buSzPts val="2400"/>
              <a:buFont typeface="Arial"/>
              <a:buChar char="•"/>
              <a:defRPr sz="24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7" name="Google Shape;1507;p191"/>
          <p:cNvSpPr/>
          <p:nvPr/>
        </p:nvSpPr>
        <p:spPr>
          <a:xfrm>
            <a:off x="0" y="-1025612"/>
            <a:ext cx="3755965" cy="682711"/>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a:t>
            </a:r>
            <a:r>
              <a:rPr lang="en-US" sz="1200">
                <a:solidFill>
                  <a:schemeClr val="dk1"/>
                </a:solidFill>
                <a:latin typeface="Source Sans Pro"/>
                <a:ea typeface="Source Sans Pro"/>
                <a:cs typeface="Source Sans Pro"/>
                <a:sym typeface="Source Sans Pro"/>
              </a:rPr>
              <a:t>Used to highlight a key point with descriptor and a supporting text box module on right.</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descriptor">
  <p:cSld name="big number descriptor">
    <p:bg>
      <p:bgPr>
        <a:solidFill>
          <a:srgbClr val="FEFAF5"/>
        </a:solidFill>
      </p:bgPr>
    </p:bg>
    <p:spTree>
      <p:nvGrpSpPr>
        <p:cNvPr id="1508" name="Shape 1508"/>
        <p:cNvGrpSpPr/>
        <p:nvPr/>
      </p:nvGrpSpPr>
      <p:grpSpPr>
        <a:xfrm>
          <a:off x="0" y="0"/>
          <a:ext cx="0" cy="0"/>
          <a:chOff x="0" y="0"/>
          <a:chExt cx="0" cy="0"/>
        </a:xfrm>
      </p:grpSpPr>
      <p:sp>
        <p:nvSpPr>
          <p:cNvPr id="1509" name="Google Shape;1509;p192"/>
          <p:cNvSpPr/>
          <p:nvPr/>
        </p:nvSpPr>
        <p:spPr>
          <a:xfrm>
            <a:off x="-2338242" y="-951172"/>
            <a:ext cx="8759203" cy="8760344"/>
          </a:xfrm>
          <a:prstGeom prst="ellipse">
            <a:avLst/>
          </a:prstGeom>
          <a:solidFill>
            <a:srgbClr val="E9E5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510" name="Google Shape;1510;p192"/>
          <p:cNvSpPr txBox="1"/>
          <p:nvPr>
            <p:ph type="title"/>
          </p:nvPr>
        </p:nvSpPr>
        <p:spPr>
          <a:xfrm>
            <a:off x="732115" y="1890588"/>
            <a:ext cx="4296431" cy="1881804"/>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2"/>
              </a:buClr>
              <a:buSzPts val="13897"/>
              <a:buFont typeface="Century Gothic"/>
              <a:buNone/>
              <a:defRPr b="0" i="0" sz="13897">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1" name="Google Shape;1511;p192"/>
          <p:cNvSpPr txBox="1"/>
          <p:nvPr>
            <p:ph idx="1" type="body"/>
          </p:nvPr>
        </p:nvSpPr>
        <p:spPr>
          <a:xfrm>
            <a:off x="759861" y="3877556"/>
            <a:ext cx="4270766" cy="1071784"/>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2699"/>
              <a:buNone/>
              <a:defRPr sz="2699">
                <a:solidFill>
                  <a:schemeClr val="accent6"/>
                </a:solidFill>
              </a:defRPr>
            </a:lvl1pPr>
            <a:lvl2pPr indent="-228600" lvl="1" marL="914400" algn="l">
              <a:lnSpc>
                <a:spcPct val="90000"/>
              </a:lnSpc>
              <a:spcBef>
                <a:spcPts val="500"/>
              </a:spcBef>
              <a:spcAft>
                <a:spcPts val="0"/>
              </a:spcAft>
              <a:buClr>
                <a:schemeClr val="accent6"/>
              </a:buClr>
              <a:buSzPts val="2699"/>
              <a:buNone/>
              <a:defRPr sz="2699">
                <a:solidFill>
                  <a:schemeClr val="accent6"/>
                </a:solidFill>
              </a:defRPr>
            </a:lvl2pPr>
            <a:lvl3pPr indent="-228600" lvl="2" marL="1371600" algn="l">
              <a:lnSpc>
                <a:spcPct val="90000"/>
              </a:lnSpc>
              <a:spcBef>
                <a:spcPts val="500"/>
              </a:spcBef>
              <a:spcAft>
                <a:spcPts val="0"/>
              </a:spcAft>
              <a:buClr>
                <a:schemeClr val="accent6"/>
              </a:buClr>
              <a:buSzPts val="2699"/>
              <a:buNone/>
              <a:defRPr sz="2699">
                <a:solidFill>
                  <a:schemeClr val="accent6"/>
                </a:solidFill>
              </a:defRPr>
            </a:lvl3pPr>
            <a:lvl4pPr indent="-228600" lvl="3" marL="1828800" algn="l">
              <a:lnSpc>
                <a:spcPct val="90000"/>
              </a:lnSpc>
              <a:spcBef>
                <a:spcPts val="500"/>
              </a:spcBef>
              <a:spcAft>
                <a:spcPts val="0"/>
              </a:spcAft>
              <a:buClr>
                <a:schemeClr val="accent6"/>
              </a:buClr>
              <a:buSzPts val="2699"/>
              <a:buNone/>
              <a:defRPr sz="2699">
                <a:solidFill>
                  <a:schemeClr val="accent6"/>
                </a:solidFill>
              </a:defRPr>
            </a:lvl4pPr>
            <a:lvl5pPr indent="-228600" lvl="4" marL="2286000" algn="l">
              <a:lnSpc>
                <a:spcPct val="90000"/>
              </a:lnSpc>
              <a:spcBef>
                <a:spcPts val="500"/>
              </a:spcBef>
              <a:spcAft>
                <a:spcPts val="0"/>
              </a:spcAft>
              <a:buClr>
                <a:schemeClr val="accent6"/>
              </a:buClr>
              <a:buSzPts val="2699"/>
              <a:buNone/>
              <a:defRPr sz="2699">
                <a:solidFill>
                  <a:schemeClr val="accent6"/>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2" name="Google Shape;1512;p192"/>
          <p:cNvSpPr txBox="1"/>
          <p:nvPr>
            <p:ph idx="2" type="body"/>
          </p:nvPr>
        </p:nvSpPr>
        <p:spPr>
          <a:xfrm>
            <a:off x="7132712" y="2266950"/>
            <a:ext cx="3827758" cy="2324100"/>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3" name="Google Shape;1513;p192"/>
          <p:cNvSpPr/>
          <p:nvPr/>
        </p:nvSpPr>
        <p:spPr>
          <a:xfrm>
            <a:off x="0" y="-1181100"/>
            <a:ext cx="7315041" cy="106680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highlight one big statistic with the ability to add subtext for this statistic on the right. </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This layout uses dramatic type size to call attention to the most important information on the slide. Use this layout sparingly, or for impact during  the most important moment in your presentation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1">
  <p:cSld name="amber_title 1">
    <p:bg>
      <p:bgPr>
        <a:solidFill>
          <a:srgbClr val="FDFAF5"/>
        </a:solidFill>
      </p:bgPr>
    </p:bg>
    <p:spTree>
      <p:nvGrpSpPr>
        <p:cNvPr id="134" name="Shape 134"/>
        <p:cNvGrpSpPr/>
        <p:nvPr/>
      </p:nvGrpSpPr>
      <p:grpSpPr>
        <a:xfrm>
          <a:off x="0" y="0"/>
          <a:ext cx="0" cy="0"/>
          <a:chOff x="0" y="0"/>
          <a:chExt cx="0" cy="0"/>
        </a:xfrm>
      </p:grpSpPr>
      <p:grpSp>
        <p:nvGrpSpPr>
          <p:cNvPr id="135" name="Google Shape;135;p40"/>
          <p:cNvGrpSpPr/>
          <p:nvPr/>
        </p:nvGrpSpPr>
        <p:grpSpPr>
          <a:xfrm>
            <a:off x="-1296900" y="-896068"/>
            <a:ext cx="13488900" cy="7754068"/>
            <a:chOff x="-2594138" y="-1792136"/>
            <a:chExt cx="26981312" cy="15508135"/>
          </a:xfrm>
        </p:grpSpPr>
        <p:sp>
          <p:nvSpPr>
            <p:cNvPr id="136" name="Google Shape;136;p40"/>
            <p:cNvSpPr/>
            <p:nvPr/>
          </p:nvSpPr>
          <p:spPr>
            <a:xfrm>
              <a:off x="-1" y="9956800"/>
              <a:ext cx="24387175" cy="3759199"/>
            </a:xfrm>
            <a:prstGeom prst="rect">
              <a:avLst/>
            </a:prstGeom>
            <a:solidFill>
              <a:srgbClr val="E9E6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grpSp>
          <p:nvGrpSpPr>
            <p:cNvPr id="137" name="Google Shape;137;p40"/>
            <p:cNvGrpSpPr/>
            <p:nvPr/>
          </p:nvGrpSpPr>
          <p:grpSpPr>
            <a:xfrm rot="-5400000">
              <a:off x="-2594138" y="-1792136"/>
              <a:ext cx="14664266" cy="14664266"/>
              <a:chOff x="6061747" y="1538838"/>
              <a:chExt cx="10553467" cy="10553467"/>
            </a:xfrm>
          </p:grpSpPr>
          <p:sp>
            <p:nvSpPr>
              <p:cNvPr id="138" name="Google Shape;138;p40"/>
              <p:cNvSpPr/>
              <p:nvPr/>
            </p:nvSpPr>
            <p:spPr>
              <a:xfrm>
                <a:off x="6061747" y="1538838"/>
                <a:ext cx="10553467" cy="10553467"/>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39" name="Google Shape;139;p40"/>
              <p:cNvSpPr/>
              <p:nvPr/>
            </p:nvSpPr>
            <p:spPr>
              <a:xfrm>
                <a:off x="6061747"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grpSp>
      </p:grpSp>
      <p:pic>
        <p:nvPicPr>
          <p:cNvPr id="140" name="Google Shape;140;p40"/>
          <p:cNvPicPr preferRelativeResize="0"/>
          <p:nvPr/>
        </p:nvPicPr>
        <p:blipFill rotWithShape="1">
          <a:blip r:embed="rId2">
            <a:alphaModFix/>
          </a:blip>
          <a:srcRect b="0" l="0" r="0" t="0"/>
          <a:stretch/>
        </p:blipFill>
        <p:spPr>
          <a:xfrm>
            <a:off x="1025806" y="762000"/>
            <a:ext cx="1091168" cy="276138"/>
          </a:xfrm>
          <a:prstGeom prst="rect">
            <a:avLst/>
          </a:prstGeom>
          <a:noFill/>
          <a:ln>
            <a:noFill/>
          </a:ln>
        </p:spPr>
      </p:pic>
      <p:sp>
        <p:nvSpPr>
          <p:cNvPr id="141" name="Google Shape;141;p40"/>
          <p:cNvSpPr txBox="1"/>
          <p:nvPr>
            <p:ph type="title"/>
          </p:nvPr>
        </p:nvSpPr>
        <p:spPr>
          <a:xfrm>
            <a:off x="951356" y="1981200"/>
            <a:ext cx="6801778" cy="16764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5749"/>
              <a:buFont typeface="Century Gothic"/>
              <a:buNone/>
              <a:defRPr sz="574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40"/>
          <p:cNvSpPr txBox="1"/>
          <p:nvPr>
            <p:ph idx="1" type="body"/>
          </p:nvPr>
        </p:nvSpPr>
        <p:spPr>
          <a:xfrm>
            <a:off x="951356" y="3966882"/>
            <a:ext cx="3096992" cy="630238"/>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40"/>
          <p:cNvSpPr txBox="1"/>
          <p:nvPr>
            <p:ph idx="2" type="body"/>
          </p:nvPr>
        </p:nvSpPr>
        <p:spPr>
          <a:xfrm>
            <a:off x="951357" y="5385055"/>
            <a:ext cx="3111980" cy="22161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lt1"/>
              </a:buClr>
              <a:buSzPts val="1400"/>
              <a:buNone/>
              <a:defRPr sz="1400">
                <a:solidFill>
                  <a:schemeClr val="lt1"/>
                </a:solidFill>
              </a:defRPr>
            </a:lvl1pPr>
            <a:lvl2pPr indent="-228600" lvl="1" marL="914400" algn="l">
              <a:lnSpc>
                <a:spcPct val="90000"/>
              </a:lnSpc>
              <a:spcBef>
                <a:spcPts val="500"/>
              </a:spcBef>
              <a:spcAft>
                <a:spcPts val="0"/>
              </a:spcAft>
              <a:buClr>
                <a:srgbClr val="56687A"/>
              </a:buClr>
              <a:buSzPts val="1400"/>
              <a:buNone/>
              <a:defRPr sz="1400"/>
            </a:lvl2pPr>
            <a:lvl3pPr indent="-228600" lvl="2" marL="1371600" algn="l">
              <a:lnSpc>
                <a:spcPct val="90000"/>
              </a:lnSpc>
              <a:spcBef>
                <a:spcPts val="500"/>
              </a:spcBef>
              <a:spcAft>
                <a:spcPts val="0"/>
              </a:spcAft>
              <a:buClr>
                <a:srgbClr val="56687A"/>
              </a:buClr>
              <a:buSzPts val="1400"/>
              <a:buNone/>
              <a:defRPr sz="1400"/>
            </a:lvl3pPr>
            <a:lvl4pPr indent="-228600" lvl="3" marL="1828800" algn="l">
              <a:lnSpc>
                <a:spcPct val="90000"/>
              </a:lnSpc>
              <a:spcBef>
                <a:spcPts val="500"/>
              </a:spcBef>
              <a:spcAft>
                <a:spcPts val="0"/>
              </a:spcAft>
              <a:buClr>
                <a:srgbClr val="56687A"/>
              </a:buClr>
              <a:buSzPts val="1400"/>
              <a:buNone/>
              <a:defRPr sz="1400"/>
            </a:lvl4pPr>
            <a:lvl5pPr indent="-228600" lvl="4" marL="2286000" algn="l">
              <a:lnSpc>
                <a:spcPct val="90000"/>
              </a:lnSpc>
              <a:spcBef>
                <a:spcPts val="500"/>
              </a:spcBef>
              <a:spcAft>
                <a:spcPts val="0"/>
              </a:spcAft>
              <a:buClr>
                <a:srgbClr val="56687A"/>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40"/>
          <p:cNvSpPr/>
          <p:nvPr/>
        </p:nvSpPr>
        <p:spPr>
          <a:xfrm>
            <a:off x="0" y="-1318003"/>
            <a:ext cx="4101203" cy="106680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a:t>
            </a:r>
            <a:r>
              <a:rPr lang="en-US" sz="1200">
                <a:solidFill>
                  <a:schemeClr val="dk1"/>
                </a:solidFill>
                <a:latin typeface="Source Sans Pro"/>
                <a:ea typeface="Source Sans Pro"/>
                <a:cs typeface="Source Sans Pro"/>
                <a:sym typeface="Source Sans Pro"/>
              </a:rPr>
              <a:t>: Title slide with speaker details and date</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replace text placeholder with your own copy.</a:t>
            </a:r>
            <a:endParaRPr/>
          </a:p>
          <a:p>
            <a:pPr indent="0" lvl="0" marL="0" marR="0" rtl="0" algn="l">
              <a:spcBef>
                <a:spcPts val="0"/>
              </a:spcBef>
              <a:spcAft>
                <a:spcPts val="0"/>
              </a:spcAft>
              <a:buNone/>
            </a:pPr>
            <a:r>
              <a:rPr lang="en-US" sz="1200">
                <a:solidFill>
                  <a:schemeClr val="dk1"/>
                </a:solidFill>
                <a:latin typeface="Source Sans Pro"/>
                <a:ea typeface="Source Sans Pro"/>
                <a:cs typeface="Source Sans Pro"/>
                <a:sym typeface="Source Sans Pro"/>
              </a:rPr>
              <a:t> </a:t>
            </a:r>
            <a:endParaRPr/>
          </a:p>
          <a:p>
            <a:pPr indent="0" lvl="0" marL="0" marR="0" rtl="0" algn="l">
              <a:spcBef>
                <a:spcPts val="0"/>
              </a:spcBef>
              <a:spcAft>
                <a:spcPts val="0"/>
              </a:spcAft>
              <a:buNone/>
            </a:pPr>
            <a:r>
              <a:t/>
            </a:r>
            <a:endParaRPr b="0" i="0" sz="1200">
              <a:solidFill>
                <a:srgbClr val="412A08"/>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descriptor 2">
  <p:cSld name="big number descriptor 2">
    <p:bg>
      <p:bgPr>
        <a:solidFill>
          <a:srgbClr val="FEFAF5"/>
        </a:solidFill>
      </p:bgPr>
    </p:bg>
    <p:spTree>
      <p:nvGrpSpPr>
        <p:cNvPr id="1514" name="Shape 1514"/>
        <p:cNvGrpSpPr/>
        <p:nvPr/>
      </p:nvGrpSpPr>
      <p:grpSpPr>
        <a:xfrm>
          <a:off x="0" y="0"/>
          <a:ext cx="0" cy="0"/>
          <a:chOff x="0" y="0"/>
          <a:chExt cx="0" cy="0"/>
        </a:xfrm>
      </p:grpSpPr>
      <p:sp>
        <p:nvSpPr>
          <p:cNvPr id="1515" name="Google Shape;1515;p193"/>
          <p:cNvSpPr/>
          <p:nvPr/>
        </p:nvSpPr>
        <p:spPr>
          <a:xfrm>
            <a:off x="-2338242" y="-951172"/>
            <a:ext cx="8759203" cy="8760344"/>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516" name="Google Shape;1516;p193"/>
          <p:cNvSpPr txBox="1"/>
          <p:nvPr>
            <p:ph type="title"/>
          </p:nvPr>
        </p:nvSpPr>
        <p:spPr>
          <a:xfrm>
            <a:off x="732115" y="1890588"/>
            <a:ext cx="4296431" cy="1881804"/>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13897"/>
              <a:buFont typeface="Century Gothic"/>
              <a:buNone/>
              <a:defRPr b="0" i="0" sz="13897">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7" name="Google Shape;1517;p193"/>
          <p:cNvSpPr txBox="1"/>
          <p:nvPr>
            <p:ph idx="1" type="body"/>
          </p:nvPr>
        </p:nvSpPr>
        <p:spPr>
          <a:xfrm>
            <a:off x="759861" y="3877556"/>
            <a:ext cx="4270766" cy="1071784"/>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2699"/>
              <a:buNone/>
              <a:defRPr sz="2699">
                <a:solidFill>
                  <a:schemeClr val="accent6"/>
                </a:solidFill>
              </a:defRPr>
            </a:lvl1pPr>
            <a:lvl2pPr indent="-228600" lvl="1" marL="914400" algn="l">
              <a:lnSpc>
                <a:spcPct val="90000"/>
              </a:lnSpc>
              <a:spcBef>
                <a:spcPts val="500"/>
              </a:spcBef>
              <a:spcAft>
                <a:spcPts val="0"/>
              </a:spcAft>
              <a:buClr>
                <a:schemeClr val="accent6"/>
              </a:buClr>
              <a:buSzPts val="2699"/>
              <a:buNone/>
              <a:defRPr sz="2699">
                <a:solidFill>
                  <a:schemeClr val="accent6"/>
                </a:solidFill>
              </a:defRPr>
            </a:lvl2pPr>
            <a:lvl3pPr indent="-228600" lvl="2" marL="1371600" algn="l">
              <a:lnSpc>
                <a:spcPct val="90000"/>
              </a:lnSpc>
              <a:spcBef>
                <a:spcPts val="500"/>
              </a:spcBef>
              <a:spcAft>
                <a:spcPts val="0"/>
              </a:spcAft>
              <a:buClr>
                <a:schemeClr val="accent6"/>
              </a:buClr>
              <a:buSzPts val="2699"/>
              <a:buNone/>
              <a:defRPr sz="2699">
                <a:solidFill>
                  <a:schemeClr val="accent6"/>
                </a:solidFill>
              </a:defRPr>
            </a:lvl3pPr>
            <a:lvl4pPr indent="-228600" lvl="3" marL="1828800" algn="l">
              <a:lnSpc>
                <a:spcPct val="90000"/>
              </a:lnSpc>
              <a:spcBef>
                <a:spcPts val="500"/>
              </a:spcBef>
              <a:spcAft>
                <a:spcPts val="0"/>
              </a:spcAft>
              <a:buClr>
                <a:schemeClr val="accent6"/>
              </a:buClr>
              <a:buSzPts val="2699"/>
              <a:buNone/>
              <a:defRPr sz="2699">
                <a:solidFill>
                  <a:schemeClr val="accent6"/>
                </a:solidFill>
              </a:defRPr>
            </a:lvl4pPr>
            <a:lvl5pPr indent="-228600" lvl="4" marL="2286000" algn="l">
              <a:lnSpc>
                <a:spcPct val="90000"/>
              </a:lnSpc>
              <a:spcBef>
                <a:spcPts val="500"/>
              </a:spcBef>
              <a:spcAft>
                <a:spcPts val="0"/>
              </a:spcAft>
              <a:buClr>
                <a:schemeClr val="accent6"/>
              </a:buClr>
              <a:buSzPts val="2699"/>
              <a:buNone/>
              <a:defRPr sz="2699">
                <a:solidFill>
                  <a:schemeClr val="accent6"/>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8" name="Google Shape;1518;p193"/>
          <p:cNvSpPr txBox="1"/>
          <p:nvPr>
            <p:ph idx="2" type="body"/>
          </p:nvPr>
        </p:nvSpPr>
        <p:spPr>
          <a:xfrm>
            <a:off x="7132712" y="2266950"/>
            <a:ext cx="3827758" cy="2324100"/>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9" name="Google Shape;1519;p193"/>
          <p:cNvSpPr/>
          <p:nvPr/>
        </p:nvSpPr>
        <p:spPr>
          <a:xfrm>
            <a:off x="0" y="-1181100"/>
            <a:ext cx="7315041" cy="106680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highlight one big statistic with the ability to add subtext for this statistic on the right. </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This layout uses dramatic type size to call attention to the most important information on the slide. Use this layout sparingly, or for impact during  the most important moment in your presentation </a:t>
            </a:r>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itle 2 topics side by side">
  <p:cSld name="large title 2 topics side by side">
    <p:bg>
      <p:bgPr>
        <a:solidFill>
          <a:schemeClr val="lt1"/>
        </a:solidFill>
      </p:bgPr>
    </p:bg>
    <p:spTree>
      <p:nvGrpSpPr>
        <p:cNvPr id="1520" name="Shape 1520"/>
        <p:cNvGrpSpPr/>
        <p:nvPr/>
      </p:nvGrpSpPr>
      <p:grpSpPr>
        <a:xfrm>
          <a:off x="0" y="0"/>
          <a:ext cx="0" cy="0"/>
          <a:chOff x="0" y="0"/>
          <a:chExt cx="0" cy="0"/>
        </a:xfrm>
      </p:grpSpPr>
      <p:sp>
        <p:nvSpPr>
          <p:cNvPr id="1521" name="Google Shape;1521;p194"/>
          <p:cNvSpPr txBox="1"/>
          <p:nvPr>
            <p:ph type="title"/>
          </p:nvPr>
        </p:nvSpPr>
        <p:spPr>
          <a:xfrm>
            <a:off x="772586" y="1245465"/>
            <a:ext cx="5233393" cy="1343702"/>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rgbClr val="56687A"/>
              </a:buClr>
              <a:buSzPts val="4399"/>
              <a:buFont typeface="Century Gothic"/>
              <a:buNone/>
              <a:defRPr b="0" i="0" sz="4399">
                <a:solidFill>
                  <a:srgbClr val="56687A"/>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2" name="Google Shape;1522;p194"/>
          <p:cNvSpPr/>
          <p:nvPr/>
        </p:nvSpPr>
        <p:spPr>
          <a:xfrm flipH="1" rot="10800000">
            <a:off x="772586" y="3487200"/>
            <a:ext cx="585103" cy="31938"/>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523" name="Google Shape;1523;p194"/>
          <p:cNvSpPr/>
          <p:nvPr/>
        </p:nvSpPr>
        <p:spPr>
          <a:xfrm flipH="1" rot="10800000">
            <a:off x="6258272" y="3487200"/>
            <a:ext cx="585103" cy="31938"/>
          </a:xfrm>
          <a:prstGeom prst="rect">
            <a:avLst/>
          </a:prstGeom>
          <a:solidFill>
            <a:schemeClr val="accent4"/>
          </a:solidFill>
          <a:ln>
            <a:noFill/>
          </a:ln>
        </p:spPr>
        <p:txBody>
          <a:bodyPr anchorCtr="0" anchor="ctr" bIns="45700" lIns="91425" spcFirstLastPara="1" rIns="91425" wrap="square" tIns="45700">
            <a:noAutofit/>
          </a:bodyPr>
          <a:lstStyle/>
          <a:p>
            <a:pPr indent="-228543" lvl="0" marL="285693"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524" name="Google Shape;1524;p194"/>
          <p:cNvSpPr txBox="1"/>
          <p:nvPr>
            <p:ph idx="1" type="body"/>
          </p:nvPr>
        </p:nvSpPr>
        <p:spPr>
          <a:xfrm>
            <a:off x="772218" y="2965770"/>
            <a:ext cx="5133307" cy="402590"/>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chemeClr val="lt2"/>
              </a:buClr>
              <a:buSzPts val="2699"/>
              <a:buNone/>
              <a:defRPr b="0" i="0" sz="2699">
                <a:solidFill>
                  <a:schemeClr val="l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5" name="Google Shape;1525;p194"/>
          <p:cNvSpPr txBox="1"/>
          <p:nvPr>
            <p:ph idx="2" type="body"/>
          </p:nvPr>
        </p:nvSpPr>
        <p:spPr>
          <a:xfrm>
            <a:off x="762695" y="3709406"/>
            <a:ext cx="5180925" cy="205740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rgbClr val="56687A"/>
              </a:buClr>
              <a:buSzPts val="2400"/>
              <a:buNone/>
              <a:defRPr sz="2400"/>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6" name="Google Shape;1526;p194"/>
          <p:cNvSpPr txBox="1"/>
          <p:nvPr>
            <p:ph idx="3" type="body"/>
          </p:nvPr>
        </p:nvSpPr>
        <p:spPr>
          <a:xfrm>
            <a:off x="6257904" y="2965770"/>
            <a:ext cx="5133307" cy="402590"/>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chemeClr val="lt2"/>
              </a:buClr>
              <a:buSzPts val="2699"/>
              <a:buNone/>
              <a:defRPr b="0" i="0" sz="2699">
                <a:solidFill>
                  <a:schemeClr val="l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7" name="Google Shape;1527;p194"/>
          <p:cNvSpPr txBox="1"/>
          <p:nvPr>
            <p:ph idx="4" type="body"/>
          </p:nvPr>
        </p:nvSpPr>
        <p:spPr>
          <a:xfrm>
            <a:off x="6248380" y="3709406"/>
            <a:ext cx="5180925" cy="205740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rgbClr val="56687A"/>
              </a:buClr>
              <a:buSzPts val="2400"/>
              <a:buNone/>
              <a:defRPr sz="2400"/>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8" name="Google Shape;1528;p194"/>
          <p:cNvSpPr/>
          <p:nvPr/>
        </p:nvSpPr>
        <p:spPr>
          <a:xfrm>
            <a:off x="0" y="-1219200"/>
            <a:ext cx="6248380" cy="87630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To make a main point, supported by two key sections with titles.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a:t>
            </a:r>
            <a:r>
              <a:rPr b="0" i="0" lang="en-US" sz="1200" u="none" cap="none" strike="noStrike">
                <a:solidFill>
                  <a:srgbClr val="000000"/>
                </a:solidFill>
                <a:latin typeface="Source Sans Pro"/>
                <a:ea typeface="Source Sans Pro"/>
                <a:cs typeface="Source Sans Pro"/>
                <a:sym typeface="Source Sans Pro"/>
              </a:rPr>
              <a:t>: This all text font should be compelling in content best suited for longer-form reading.</a:t>
            </a:r>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on large image">
  <p:cSld name="titles on large image">
    <p:spTree>
      <p:nvGrpSpPr>
        <p:cNvPr id="1529" name="Shape 1529"/>
        <p:cNvGrpSpPr/>
        <p:nvPr/>
      </p:nvGrpSpPr>
      <p:grpSpPr>
        <a:xfrm>
          <a:off x="0" y="0"/>
          <a:ext cx="0" cy="0"/>
          <a:chOff x="0" y="0"/>
          <a:chExt cx="0" cy="0"/>
        </a:xfrm>
      </p:grpSpPr>
      <p:sp>
        <p:nvSpPr>
          <p:cNvPr id="1530" name="Google Shape;1530;p195"/>
          <p:cNvSpPr/>
          <p:nvPr/>
        </p:nvSpPr>
        <p:spPr>
          <a:xfrm>
            <a:off x="-2338242" y="-951172"/>
            <a:ext cx="8759203" cy="8760344"/>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descr="Image placeholder" id="1531" name="Google Shape;1531;p195"/>
          <p:cNvSpPr/>
          <p:nvPr>
            <p:ph idx="2" type="pic"/>
          </p:nvPr>
        </p:nvSpPr>
        <p:spPr>
          <a:xfrm>
            <a:off x="4764789" y="-1"/>
            <a:ext cx="7427212" cy="6858001"/>
          </a:xfrm>
          <a:prstGeom prst="rect">
            <a:avLst/>
          </a:prstGeom>
          <a:solidFill>
            <a:schemeClr val="lt1"/>
          </a:solidFill>
          <a:ln>
            <a:noFill/>
          </a:ln>
        </p:spPr>
      </p:sp>
      <p:sp>
        <p:nvSpPr>
          <p:cNvPr id="1532" name="Google Shape;1532;p195"/>
          <p:cNvSpPr txBox="1"/>
          <p:nvPr>
            <p:ph type="title"/>
          </p:nvPr>
        </p:nvSpPr>
        <p:spPr>
          <a:xfrm>
            <a:off x="720377" y="2408238"/>
            <a:ext cx="4617006" cy="1020763"/>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rgbClr val="915907"/>
              </a:buClr>
              <a:buSzPts val="5749"/>
              <a:buFont typeface="Century Gothic"/>
              <a:buNone/>
              <a:defRPr sz="574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3" name="Google Shape;1533;p195"/>
          <p:cNvSpPr txBox="1"/>
          <p:nvPr>
            <p:ph idx="1" type="body"/>
          </p:nvPr>
        </p:nvSpPr>
        <p:spPr>
          <a:xfrm>
            <a:off x="710439" y="3642773"/>
            <a:ext cx="4617006" cy="1071784"/>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2699"/>
              <a:buNone/>
              <a:defRPr sz="2699">
                <a:solidFill>
                  <a:schemeClr val="accent6"/>
                </a:solidFill>
              </a:defRPr>
            </a:lvl1pPr>
            <a:lvl2pPr indent="-228600" lvl="1" marL="914400" algn="l">
              <a:lnSpc>
                <a:spcPct val="90000"/>
              </a:lnSpc>
              <a:spcBef>
                <a:spcPts val="500"/>
              </a:spcBef>
              <a:spcAft>
                <a:spcPts val="0"/>
              </a:spcAft>
              <a:buClr>
                <a:schemeClr val="accent6"/>
              </a:buClr>
              <a:buSzPts val="2699"/>
              <a:buNone/>
              <a:defRPr sz="2699">
                <a:solidFill>
                  <a:schemeClr val="accent6"/>
                </a:solidFill>
              </a:defRPr>
            </a:lvl2pPr>
            <a:lvl3pPr indent="-228600" lvl="2" marL="1371600" algn="l">
              <a:lnSpc>
                <a:spcPct val="90000"/>
              </a:lnSpc>
              <a:spcBef>
                <a:spcPts val="500"/>
              </a:spcBef>
              <a:spcAft>
                <a:spcPts val="0"/>
              </a:spcAft>
              <a:buClr>
                <a:schemeClr val="accent6"/>
              </a:buClr>
              <a:buSzPts val="2699"/>
              <a:buNone/>
              <a:defRPr sz="2699">
                <a:solidFill>
                  <a:schemeClr val="accent6"/>
                </a:solidFill>
              </a:defRPr>
            </a:lvl3pPr>
            <a:lvl4pPr indent="-228600" lvl="3" marL="1828800" algn="l">
              <a:lnSpc>
                <a:spcPct val="90000"/>
              </a:lnSpc>
              <a:spcBef>
                <a:spcPts val="500"/>
              </a:spcBef>
              <a:spcAft>
                <a:spcPts val="0"/>
              </a:spcAft>
              <a:buClr>
                <a:schemeClr val="accent6"/>
              </a:buClr>
              <a:buSzPts val="2699"/>
              <a:buNone/>
              <a:defRPr sz="2699">
                <a:solidFill>
                  <a:schemeClr val="accent6"/>
                </a:solidFill>
              </a:defRPr>
            </a:lvl4pPr>
            <a:lvl5pPr indent="-228600" lvl="4" marL="2286000" algn="l">
              <a:lnSpc>
                <a:spcPct val="90000"/>
              </a:lnSpc>
              <a:spcBef>
                <a:spcPts val="500"/>
              </a:spcBef>
              <a:spcAft>
                <a:spcPts val="0"/>
              </a:spcAft>
              <a:buClr>
                <a:schemeClr val="accent6"/>
              </a:buClr>
              <a:buSzPts val="2699"/>
              <a:buNone/>
              <a:defRPr sz="2699">
                <a:solidFill>
                  <a:schemeClr val="accent6"/>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4" name="Google Shape;1534;p195"/>
          <p:cNvSpPr/>
          <p:nvPr/>
        </p:nvSpPr>
        <p:spPr>
          <a:xfrm>
            <a:off x="0" y="-647700"/>
            <a:ext cx="6096000" cy="49530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This title has visual impact with dramatic typography and image use.</a:t>
            </a:r>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one speaker">
  <p:cSld name="title slide: one speaker">
    <p:spTree>
      <p:nvGrpSpPr>
        <p:cNvPr id="1535" name="Shape 1535"/>
        <p:cNvGrpSpPr/>
        <p:nvPr/>
      </p:nvGrpSpPr>
      <p:grpSpPr>
        <a:xfrm>
          <a:off x="0" y="0"/>
          <a:ext cx="0" cy="0"/>
          <a:chOff x="0" y="0"/>
          <a:chExt cx="0" cy="0"/>
        </a:xfrm>
      </p:grpSpPr>
      <p:sp>
        <p:nvSpPr>
          <p:cNvPr id="1536" name="Google Shape;1536;p196"/>
          <p:cNvSpPr/>
          <p:nvPr/>
        </p:nvSpPr>
        <p:spPr>
          <a:xfrm>
            <a:off x="0" y="0"/>
            <a:ext cx="12192000" cy="3429000"/>
          </a:xfrm>
          <a:prstGeom prst="rect">
            <a:avLst/>
          </a:pr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1537" name="Google Shape;1537;p196"/>
          <p:cNvPicPr preferRelativeResize="0"/>
          <p:nvPr/>
        </p:nvPicPr>
        <p:blipFill rotWithShape="1">
          <a:blip r:embed="rId2">
            <a:alphaModFix/>
          </a:blip>
          <a:srcRect b="0" l="0" r="0" t="0"/>
          <a:stretch/>
        </p:blipFill>
        <p:spPr>
          <a:xfrm>
            <a:off x="1105550" y="790662"/>
            <a:ext cx="1091168" cy="276138"/>
          </a:xfrm>
          <a:prstGeom prst="rect">
            <a:avLst/>
          </a:prstGeom>
          <a:noFill/>
          <a:ln>
            <a:noFill/>
          </a:ln>
        </p:spPr>
      </p:pic>
      <p:sp>
        <p:nvSpPr>
          <p:cNvPr id="1538" name="Google Shape;1538;p196"/>
          <p:cNvSpPr txBox="1"/>
          <p:nvPr>
            <p:ph type="title"/>
          </p:nvPr>
        </p:nvSpPr>
        <p:spPr>
          <a:xfrm>
            <a:off x="1105550" y="1552196"/>
            <a:ext cx="9636107" cy="596160"/>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lt2"/>
              </a:buClr>
              <a:buSzPts val="3999"/>
              <a:buFont typeface="Century Gothic"/>
              <a:buNone/>
              <a:defRPr b="0" i="0" sz="3999">
                <a:solidFill>
                  <a:schemeClr val="l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9" name="Google Shape;1539;p196"/>
          <p:cNvSpPr txBox="1"/>
          <p:nvPr>
            <p:ph idx="1" type="body"/>
          </p:nvPr>
        </p:nvSpPr>
        <p:spPr>
          <a:xfrm>
            <a:off x="1105550" y="2215579"/>
            <a:ext cx="9636107" cy="464123"/>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chemeClr val="lt2"/>
              </a:buClr>
              <a:buSzPts val="2699"/>
              <a:buFont typeface="Century Gothic"/>
              <a:buNone/>
              <a:defRPr b="0" i="0" sz="2699">
                <a:solidFill>
                  <a:schemeClr val="l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24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0" name="Google Shape;1540;p196"/>
          <p:cNvSpPr/>
          <p:nvPr>
            <p:ph idx="2" type="pic"/>
          </p:nvPr>
        </p:nvSpPr>
        <p:spPr>
          <a:xfrm>
            <a:off x="1012011" y="3677121"/>
            <a:ext cx="1628471" cy="1628683"/>
          </a:xfrm>
          <a:prstGeom prst="ellipse">
            <a:avLst/>
          </a:prstGeom>
          <a:solidFill>
            <a:schemeClr val="lt1"/>
          </a:solidFill>
          <a:ln>
            <a:noFill/>
          </a:ln>
        </p:spPr>
      </p:sp>
      <p:sp>
        <p:nvSpPr>
          <p:cNvPr id="1541" name="Google Shape;1541;p196"/>
          <p:cNvSpPr txBox="1"/>
          <p:nvPr>
            <p:ph idx="3" type="body"/>
          </p:nvPr>
        </p:nvSpPr>
        <p:spPr>
          <a:xfrm>
            <a:off x="786522" y="5529373"/>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2" name="Google Shape;1542;p196"/>
          <p:cNvSpPr txBox="1"/>
          <p:nvPr>
            <p:ph idx="4" type="body"/>
          </p:nvPr>
        </p:nvSpPr>
        <p:spPr>
          <a:xfrm>
            <a:off x="786522" y="5845249"/>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3" name="Google Shape;1543;p196"/>
          <p:cNvSpPr/>
          <p:nvPr/>
        </p:nvSpPr>
        <p:spPr>
          <a:xfrm>
            <a:off x="0" y="-1371600"/>
            <a:ext cx="4534103" cy="114300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This title is for topic panels with one speaker.</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 </a:t>
            </a:r>
            <a:r>
              <a:rPr b="0" i="0" lang="en-US" sz="1200" u="none" cap="none" strike="noStrike">
                <a:solidFill>
                  <a:srgbClr val="000000"/>
                </a:solidFill>
                <a:latin typeface="Source Sans Pro"/>
                <a:ea typeface="Source Sans Pro"/>
                <a:cs typeface="Source Sans Pro"/>
                <a:sym typeface="Source Sans Pro"/>
              </a:rPr>
              <a:t>Drag and drop images into image placeholder, and replace text placeholders with your own words.</a:t>
            </a:r>
            <a:endParaRPr b="1"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speakers">
  <p:cSld name="title slide: 2 speakers">
    <p:bg>
      <p:bgPr>
        <a:solidFill>
          <a:srgbClr val="FDFAF5"/>
        </a:solidFill>
      </p:bgPr>
    </p:bg>
    <p:spTree>
      <p:nvGrpSpPr>
        <p:cNvPr id="1544" name="Shape 1544"/>
        <p:cNvGrpSpPr/>
        <p:nvPr/>
      </p:nvGrpSpPr>
      <p:grpSpPr>
        <a:xfrm>
          <a:off x="0" y="0"/>
          <a:ext cx="0" cy="0"/>
          <a:chOff x="0" y="0"/>
          <a:chExt cx="0" cy="0"/>
        </a:xfrm>
      </p:grpSpPr>
      <p:sp>
        <p:nvSpPr>
          <p:cNvPr id="1545" name="Google Shape;1545;p197"/>
          <p:cNvSpPr/>
          <p:nvPr/>
        </p:nvSpPr>
        <p:spPr>
          <a:xfrm>
            <a:off x="0" y="0"/>
            <a:ext cx="12192000" cy="3429000"/>
          </a:xfrm>
          <a:prstGeom prst="rect">
            <a:avLst/>
          </a:pr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1546" name="Google Shape;1546;p197"/>
          <p:cNvPicPr preferRelativeResize="0"/>
          <p:nvPr/>
        </p:nvPicPr>
        <p:blipFill rotWithShape="1">
          <a:blip r:embed="rId2">
            <a:alphaModFix/>
          </a:blip>
          <a:srcRect b="0" l="0" r="0" t="0"/>
          <a:stretch/>
        </p:blipFill>
        <p:spPr>
          <a:xfrm>
            <a:off x="1105550" y="790662"/>
            <a:ext cx="1091168" cy="276138"/>
          </a:xfrm>
          <a:prstGeom prst="rect">
            <a:avLst/>
          </a:prstGeom>
          <a:noFill/>
          <a:ln>
            <a:noFill/>
          </a:ln>
        </p:spPr>
      </p:pic>
      <p:sp>
        <p:nvSpPr>
          <p:cNvPr id="1547" name="Google Shape;1547;p197"/>
          <p:cNvSpPr txBox="1"/>
          <p:nvPr>
            <p:ph type="title"/>
          </p:nvPr>
        </p:nvSpPr>
        <p:spPr>
          <a:xfrm>
            <a:off x="1105550" y="1552196"/>
            <a:ext cx="9636107" cy="596160"/>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lt2"/>
              </a:buClr>
              <a:buSzPts val="3999"/>
              <a:buFont typeface="Century Gothic"/>
              <a:buNone/>
              <a:defRPr b="0" i="0" sz="3999">
                <a:solidFill>
                  <a:schemeClr val="l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8" name="Google Shape;1548;p197"/>
          <p:cNvSpPr txBox="1"/>
          <p:nvPr>
            <p:ph idx="1" type="body"/>
          </p:nvPr>
        </p:nvSpPr>
        <p:spPr>
          <a:xfrm>
            <a:off x="1105550" y="2215579"/>
            <a:ext cx="9636107" cy="464123"/>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chemeClr val="lt2"/>
              </a:buClr>
              <a:buSzPts val="2699"/>
              <a:buFont typeface="Century Gothic"/>
              <a:buNone/>
              <a:defRPr b="0" i="0" sz="2699">
                <a:solidFill>
                  <a:schemeClr val="l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24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9" name="Google Shape;1549;p197"/>
          <p:cNvSpPr/>
          <p:nvPr>
            <p:ph idx="2" type="pic"/>
          </p:nvPr>
        </p:nvSpPr>
        <p:spPr>
          <a:xfrm>
            <a:off x="1012011" y="3671678"/>
            <a:ext cx="1628471" cy="1628683"/>
          </a:xfrm>
          <a:prstGeom prst="ellipse">
            <a:avLst/>
          </a:prstGeom>
          <a:solidFill>
            <a:schemeClr val="lt1"/>
          </a:solidFill>
          <a:ln>
            <a:noFill/>
          </a:ln>
        </p:spPr>
      </p:sp>
      <p:sp>
        <p:nvSpPr>
          <p:cNvPr id="1550" name="Google Shape;1550;p197"/>
          <p:cNvSpPr txBox="1"/>
          <p:nvPr>
            <p:ph idx="3" type="body"/>
          </p:nvPr>
        </p:nvSpPr>
        <p:spPr>
          <a:xfrm>
            <a:off x="786522" y="5536630"/>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1" name="Google Shape;1551;p197"/>
          <p:cNvSpPr txBox="1"/>
          <p:nvPr>
            <p:ph idx="4" type="body"/>
          </p:nvPr>
        </p:nvSpPr>
        <p:spPr>
          <a:xfrm>
            <a:off x="786522" y="5852506"/>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2" name="Google Shape;1552;p197"/>
          <p:cNvSpPr/>
          <p:nvPr>
            <p:ph idx="5" type="pic"/>
          </p:nvPr>
        </p:nvSpPr>
        <p:spPr>
          <a:xfrm>
            <a:off x="3888672" y="3671678"/>
            <a:ext cx="1628471" cy="1628683"/>
          </a:xfrm>
          <a:prstGeom prst="ellipse">
            <a:avLst/>
          </a:prstGeom>
          <a:solidFill>
            <a:schemeClr val="lt1"/>
          </a:solidFill>
          <a:ln>
            <a:noFill/>
          </a:ln>
        </p:spPr>
      </p:sp>
      <p:sp>
        <p:nvSpPr>
          <p:cNvPr id="1553" name="Google Shape;1553;p197"/>
          <p:cNvSpPr txBox="1"/>
          <p:nvPr>
            <p:ph idx="6" type="body"/>
          </p:nvPr>
        </p:nvSpPr>
        <p:spPr>
          <a:xfrm>
            <a:off x="3701236" y="5536630"/>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4" name="Google Shape;1554;p197"/>
          <p:cNvSpPr txBox="1"/>
          <p:nvPr>
            <p:ph idx="7" type="body"/>
          </p:nvPr>
        </p:nvSpPr>
        <p:spPr>
          <a:xfrm>
            <a:off x="3701236" y="5852506"/>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5" name="Google Shape;1555;p197"/>
          <p:cNvSpPr/>
          <p:nvPr/>
        </p:nvSpPr>
        <p:spPr>
          <a:xfrm>
            <a:off x="0" y="-1371600"/>
            <a:ext cx="4534103" cy="114300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This title is for topic panels with 2 speakers.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 </a:t>
            </a:r>
            <a:r>
              <a:rPr b="0" i="0" lang="en-US" sz="1200" u="none" cap="none" strike="noStrike">
                <a:solidFill>
                  <a:srgbClr val="000000"/>
                </a:solidFill>
                <a:latin typeface="Source Sans Pro"/>
                <a:ea typeface="Source Sans Pro"/>
                <a:cs typeface="Source Sans Pro"/>
                <a:sym typeface="Source Sans Pro"/>
              </a:rPr>
              <a:t>Drag and drop images into image placeholder, and replace text placeholders with your own words.</a:t>
            </a:r>
            <a:endParaRPr b="1"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speakers">
  <p:cSld name="title slide: 3 speakers">
    <p:spTree>
      <p:nvGrpSpPr>
        <p:cNvPr id="1556" name="Shape 1556"/>
        <p:cNvGrpSpPr/>
        <p:nvPr/>
      </p:nvGrpSpPr>
      <p:grpSpPr>
        <a:xfrm>
          <a:off x="0" y="0"/>
          <a:ext cx="0" cy="0"/>
          <a:chOff x="0" y="0"/>
          <a:chExt cx="0" cy="0"/>
        </a:xfrm>
      </p:grpSpPr>
      <p:sp>
        <p:nvSpPr>
          <p:cNvPr id="1557" name="Google Shape;1557;p198"/>
          <p:cNvSpPr/>
          <p:nvPr/>
        </p:nvSpPr>
        <p:spPr>
          <a:xfrm>
            <a:off x="0" y="0"/>
            <a:ext cx="12192000" cy="3429000"/>
          </a:xfrm>
          <a:prstGeom prst="rect">
            <a:avLst/>
          </a:pr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1558" name="Google Shape;1558;p198"/>
          <p:cNvPicPr preferRelativeResize="0"/>
          <p:nvPr/>
        </p:nvPicPr>
        <p:blipFill rotWithShape="1">
          <a:blip r:embed="rId2">
            <a:alphaModFix/>
          </a:blip>
          <a:srcRect b="0" l="0" r="0" t="0"/>
          <a:stretch/>
        </p:blipFill>
        <p:spPr>
          <a:xfrm>
            <a:off x="1105550" y="790662"/>
            <a:ext cx="1091168" cy="276138"/>
          </a:xfrm>
          <a:prstGeom prst="rect">
            <a:avLst/>
          </a:prstGeom>
          <a:noFill/>
          <a:ln>
            <a:noFill/>
          </a:ln>
        </p:spPr>
      </p:pic>
      <p:sp>
        <p:nvSpPr>
          <p:cNvPr id="1559" name="Google Shape;1559;p198"/>
          <p:cNvSpPr txBox="1"/>
          <p:nvPr>
            <p:ph type="title"/>
          </p:nvPr>
        </p:nvSpPr>
        <p:spPr>
          <a:xfrm>
            <a:off x="1105550" y="1552196"/>
            <a:ext cx="9636107" cy="596160"/>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lt2"/>
              </a:buClr>
              <a:buSzPts val="3999"/>
              <a:buFont typeface="Century Gothic"/>
              <a:buNone/>
              <a:defRPr b="0" i="0" sz="3999">
                <a:solidFill>
                  <a:schemeClr val="l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0" name="Google Shape;1560;p198"/>
          <p:cNvSpPr txBox="1"/>
          <p:nvPr>
            <p:ph idx="1" type="body"/>
          </p:nvPr>
        </p:nvSpPr>
        <p:spPr>
          <a:xfrm>
            <a:off x="1105550" y="2215579"/>
            <a:ext cx="9636107" cy="464123"/>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chemeClr val="lt2"/>
              </a:buClr>
              <a:buSzPts val="2699"/>
              <a:buFont typeface="Century Gothic"/>
              <a:buNone/>
              <a:defRPr b="0" i="0" sz="2699">
                <a:solidFill>
                  <a:schemeClr val="l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24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1" name="Google Shape;1561;p198"/>
          <p:cNvSpPr/>
          <p:nvPr>
            <p:ph idx="2" type="pic"/>
          </p:nvPr>
        </p:nvSpPr>
        <p:spPr>
          <a:xfrm>
            <a:off x="1012011" y="3677121"/>
            <a:ext cx="1628471" cy="1628683"/>
          </a:xfrm>
          <a:prstGeom prst="ellipse">
            <a:avLst/>
          </a:prstGeom>
          <a:solidFill>
            <a:schemeClr val="lt1"/>
          </a:solidFill>
          <a:ln>
            <a:noFill/>
          </a:ln>
        </p:spPr>
      </p:sp>
      <p:sp>
        <p:nvSpPr>
          <p:cNvPr id="1562" name="Google Shape;1562;p198"/>
          <p:cNvSpPr/>
          <p:nvPr>
            <p:ph idx="3" type="pic"/>
          </p:nvPr>
        </p:nvSpPr>
        <p:spPr>
          <a:xfrm>
            <a:off x="3888672" y="3677121"/>
            <a:ext cx="1628471" cy="1628683"/>
          </a:xfrm>
          <a:prstGeom prst="ellipse">
            <a:avLst/>
          </a:prstGeom>
          <a:solidFill>
            <a:schemeClr val="lt1"/>
          </a:solidFill>
          <a:ln>
            <a:noFill/>
          </a:ln>
        </p:spPr>
      </p:sp>
      <p:sp>
        <p:nvSpPr>
          <p:cNvPr id="1563" name="Google Shape;1563;p198"/>
          <p:cNvSpPr/>
          <p:nvPr>
            <p:ph idx="4" type="pic"/>
          </p:nvPr>
        </p:nvSpPr>
        <p:spPr>
          <a:xfrm>
            <a:off x="6830807" y="3677121"/>
            <a:ext cx="1628471" cy="1628683"/>
          </a:xfrm>
          <a:prstGeom prst="ellipse">
            <a:avLst/>
          </a:prstGeom>
          <a:solidFill>
            <a:schemeClr val="lt1"/>
          </a:solidFill>
          <a:ln>
            <a:noFill/>
          </a:ln>
        </p:spPr>
      </p:sp>
      <p:sp>
        <p:nvSpPr>
          <p:cNvPr id="1564" name="Google Shape;1564;p198"/>
          <p:cNvSpPr txBox="1"/>
          <p:nvPr>
            <p:ph idx="5" type="body"/>
          </p:nvPr>
        </p:nvSpPr>
        <p:spPr>
          <a:xfrm>
            <a:off x="786522" y="5529373"/>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5" name="Google Shape;1565;p198"/>
          <p:cNvSpPr txBox="1"/>
          <p:nvPr>
            <p:ph idx="6" type="body"/>
          </p:nvPr>
        </p:nvSpPr>
        <p:spPr>
          <a:xfrm>
            <a:off x="786522" y="5845249"/>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6" name="Google Shape;1566;p198"/>
          <p:cNvSpPr txBox="1"/>
          <p:nvPr>
            <p:ph idx="7" type="body"/>
          </p:nvPr>
        </p:nvSpPr>
        <p:spPr>
          <a:xfrm>
            <a:off x="3701236" y="5529373"/>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7" name="Google Shape;1567;p198"/>
          <p:cNvSpPr txBox="1"/>
          <p:nvPr>
            <p:ph idx="8" type="body"/>
          </p:nvPr>
        </p:nvSpPr>
        <p:spPr>
          <a:xfrm>
            <a:off x="3701236" y="5845249"/>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8" name="Google Shape;1568;p198"/>
          <p:cNvSpPr txBox="1"/>
          <p:nvPr>
            <p:ph idx="9" type="body"/>
          </p:nvPr>
        </p:nvSpPr>
        <p:spPr>
          <a:xfrm>
            <a:off x="6605318" y="5529373"/>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9" name="Google Shape;1569;p198"/>
          <p:cNvSpPr txBox="1"/>
          <p:nvPr>
            <p:ph idx="13" type="body"/>
          </p:nvPr>
        </p:nvSpPr>
        <p:spPr>
          <a:xfrm>
            <a:off x="6605318" y="5845249"/>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0" name="Google Shape;1570;p198"/>
          <p:cNvSpPr/>
          <p:nvPr/>
        </p:nvSpPr>
        <p:spPr>
          <a:xfrm>
            <a:off x="0" y="-1371600"/>
            <a:ext cx="4534103" cy="114300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This title is for topic panels with32 speakers.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 </a:t>
            </a:r>
            <a:r>
              <a:rPr b="0" i="0" lang="en-US" sz="1200" u="none" cap="none" strike="noStrike">
                <a:solidFill>
                  <a:srgbClr val="000000"/>
                </a:solidFill>
                <a:latin typeface="Source Sans Pro"/>
                <a:ea typeface="Source Sans Pro"/>
                <a:cs typeface="Source Sans Pro"/>
                <a:sym typeface="Source Sans Pro"/>
              </a:rPr>
              <a:t>Drag and drop images into image placeholder, and replace text placeholders with your own words.</a:t>
            </a:r>
            <a:endParaRPr b="1"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speakers">
  <p:cSld name="title slide: 4 speakers">
    <p:spTree>
      <p:nvGrpSpPr>
        <p:cNvPr id="1571" name="Shape 1571"/>
        <p:cNvGrpSpPr/>
        <p:nvPr/>
      </p:nvGrpSpPr>
      <p:grpSpPr>
        <a:xfrm>
          <a:off x="0" y="0"/>
          <a:ext cx="0" cy="0"/>
          <a:chOff x="0" y="0"/>
          <a:chExt cx="0" cy="0"/>
        </a:xfrm>
      </p:grpSpPr>
      <p:sp>
        <p:nvSpPr>
          <p:cNvPr id="1572" name="Google Shape;1572;p199"/>
          <p:cNvSpPr/>
          <p:nvPr/>
        </p:nvSpPr>
        <p:spPr>
          <a:xfrm>
            <a:off x="0" y="0"/>
            <a:ext cx="12192000" cy="3180877"/>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1573" name="Google Shape;1573;p199"/>
          <p:cNvPicPr preferRelativeResize="0"/>
          <p:nvPr/>
        </p:nvPicPr>
        <p:blipFill rotWithShape="1">
          <a:blip r:embed="rId2">
            <a:alphaModFix/>
          </a:blip>
          <a:srcRect b="0" l="0" r="0" t="0"/>
          <a:stretch/>
        </p:blipFill>
        <p:spPr>
          <a:xfrm>
            <a:off x="1105550" y="790662"/>
            <a:ext cx="1091168" cy="276138"/>
          </a:xfrm>
          <a:prstGeom prst="rect">
            <a:avLst/>
          </a:prstGeom>
          <a:noFill/>
          <a:ln>
            <a:noFill/>
          </a:ln>
        </p:spPr>
      </p:pic>
      <p:sp>
        <p:nvSpPr>
          <p:cNvPr id="1574" name="Google Shape;1574;p199"/>
          <p:cNvSpPr txBox="1"/>
          <p:nvPr>
            <p:ph type="title"/>
          </p:nvPr>
        </p:nvSpPr>
        <p:spPr>
          <a:xfrm>
            <a:off x="1105550" y="1552196"/>
            <a:ext cx="9636107" cy="596160"/>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lt2"/>
              </a:buClr>
              <a:buSzPts val="3999"/>
              <a:buFont typeface="Century Gothic"/>
              <a:buNone/>
              <a:defRPr b="0" i="0" sz="3999">
                <a:solidFill>
                  <a:schemeClr val="l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5" name="Google Shape;1575;p199"/>
          <p:cNvSpPr txBox="1"/>
          <p:nvPr>
            <p:ph idx="1" type="body"/>
          </p:nvPr>
        </p:nvSpPr>
        <p:spPr>
          <a:xfrm>
            <a:off x="1105550" y="2215579"/>
            <a:ext cx="9636107" cy="464123"/>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chemeClr val="lt2"/>
              </a:buClr>
              <a:buSzPts val="2699"/>
              <a:buFont typeface="Century Gothic"/>
              <a:buNone/>
              <a:defRPr b="0" i="0" sz="2699">
                <a:solidFill>
                  <a:schemeClr val="l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24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6" name="Google Shape;1576;p199"/>
          <p:cNvSpPr/>
          <p:nvPr>
            <p:ph idx="2" type="pic"/>
          </p:nvPr>
        </p:nvSpPr>
        <p:spPr>
          <a:xfrm>
            <a:off x="1012011" y="3677123"/>
            <a:ext cx="1628471" cy="1628683"/>
          </a:xfrm>
          <a:prstGeom prst="ellipse">
            <a:avLst/>
          </a:prstGeom>
          <a:solidFill>
            <a:schemeClr val="lt1"/>
          </a:solidFill>
          <a:ln>
            <a:noFill/>
          </a:ln>
        </p:spPr>
      </p:sp>
      <p:sp>
        <p:nvSpPr>
          <p:cNvPr id="1577" name="Google Shape;1577;p199"/>
          <p:cNvSpPr/>
          <p:nvPr>
            <p:ph idx="3" type="pic"/>
          </p:nvPr>
        </p:nvSpPr>
        <p:spPr>
          <a:xfrm>
            <a:off x="3888672" y="3677123"/>
            <a:ext cx="1628471" cy="1628683"/>
          </a:xfrm>
          <a:prstGeom prst="ellipse">
            <a:avLst/>
          </a:prstGeom>
          <a:solidFill>
            <a:schemeClr val="lt1"/>
          </a:solidFill>
          <a:ln>
            <a:noFill/>
          </a:ln>
        </p:spPr>
      </p:sp>
      <p:sp>
        <p:nvSpPr>
          <p:cNvPr id="1578" name="Google Shape;1578;p199"/>
          <p:cNvSpPr/>
          <p:nvPr>
            <p:ph idx="4" type="pic"/>
          </p:nvPr>
        </p:nvSpPr>
        <p:spPr>
          <a:xfrm>
            <a:off x="6830807" y="3677123"/>
            <a:ext cx="1628471" cy="1628683"/>
          </a:xfrm>
          <a:prstGeom prst="ellipse">
            <a:avLst/>
          </a:prstGeom>
          <a:solidFill>
            <a:schemeClr val="lt1"/>
          </a:solidFill>
          <a:ln>
            <a:noFill/>
          </a:ln>
        </p:spPr>
      </p:sp>
      <p:sp>
        <p:nvSpPr>
          <p:cNvPr id="1579" name="Google Shape;1579;p199"/>
          <p:cNvSpPr/>
          <p:nvPr>
            <p:ph idx="5" type="pic"/>
          </p:nvPr>
        </p:nvSpPr>
        <p:spPr>
          <a:xfrm>
            <a:off x="9745521" y="3677123"/>
            <a:ext cx="1628471" cy="1628683"/>
          </a:xfrm>
          <a:prstGeom prst="ellipse">
            <a:avLst/>
          </a:prstGeom>
          <a:solidFill>
            <a:schemeClr val="lt1"/>
          </a:solidFill>
          <a:ln>
            <a:noFill/>
          </a:ln>
        </p:spPr>
      </p:sp>
      <p:sp>
        <p:nvSpPr>
          <p:cNvPr id="1580" name="Google Shape;1580;p199"/>
          <p:cNvSpPr txBox="1"/>
          <p:nvPr>
            <p:ph idx="6" type="body"/>
          </p:nvPr>
        </p:nvSpPr>
        <p:spPr>
          <a:xfrm>
            <a:off x="786522" y="5529376"/>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1" name="Google Shape;1581;p199"/>
          <p:cNvSpPr txBox="1"/>
          <p:nvPr>
            <p:ph idx="7" type="body"/>
          </p:nvPr>
        </p:nvSpPr>
        <p:spPr>
          <a:xfrm>
            <a:off x="786522" y="5845251"/>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2" name="Google Shape;1582;p199"/>
          <p:cNvSpPr txBox="1"/>
          <p:nvPr>
            <p:ph idx="8" type="body"/>
          </p:nvPr>
        </p:nvSpPr>
        <p:spPr>
          <a:xfrm>
            <a:off x="3701236" y="5529376"/>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3" name="Google Shape;1583;p199"/>
          <p:cNvSpPr txBox="1"/>
          <p:nvPr>
            <p:ph idx="9" type="body"/>
          </p:nvPr>
        </p:nvSpPr>
        <p:spPr>
          <a:xfrm>
            <a:off x="3701236" y="5845251"/>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4" name="Google Shape;1584;p199"/>
          <p:cNvSpPr txBox="1"/>
          <p:nvPr>
            <p:ph idx="13" type="body"/>
          </p:nvPr>
        </p:nvSpPr>
        <p:spPr>
          <a:xfrm>
            <a:off x="6605318" y="5529376"/>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5" name="Google Shape;1585;p199"/>
          <p:cNvSpPr txBox="1"/>
          <p:nvPr>
            <p:ph idx="14" type="body"/>
          </p:nvPr>
        </p:nvSpPr>
        <p:spPr>
          <a:xfrm>
            <a:off x="6605318" y="5845251"/>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6" name="Google Shape;1586;p199"/>
          <p:cNvSpPr txBox="1"/>
          <p:nvPr>
            <p:ph idx="15" type="body"/>
          </p:nvPr>
        </p:nvSpPr>
        <p:spPr>
          <a:xfrm>
            <a:off x="9520032" y="5529376"/>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7" name="Google Shape;1587;p199"/>
          <p:cNvSpPr txBox="1"/>
          <p:nvPr>
            <p:ph idx="16" type="body"/>
          </p:nvPr>
        </p:nvSpPr>
        <p:spPr>
          <a:xfrm>
            <a:off x="9520032" y="5845251"/>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8" name="Google Shape;1588;p199"/>
          <p:cNvSpPr/>
          <p:nvPr/>
        </p:nvSpPr>
        <p:spPr>
          <a:xfrm>
            <a:off x="0" y="-1371600"/>
            <a:ext cx="4534103" cy="114300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This title is for topic panels with 4 speakers.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 </a:t>
            </a:r>
            <a:r>
              <a:rPr b="0" i="0" lang="en-US" sz="1200" u="none" cap="none" strike="noStrike">
                <a:solidFill>
                  <a:srgbClr val="000000"/>
                </a:solidFill>
                <a:latin typeface="Source Sans Pro"/>
                <a:ea typeface="Source Sans Pro"/>
                <a:cs typeface="Source Sans Pro"/>
                <a:sym typeface="Source Sans Pro"/>
              </a:rPr>
              <a:t>Drag and drop images into image placeholder, and replace text placeholders with your own words.</a:t>
            </a:r>
            <a:endParaRPr b="1"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5 speakers">
  <p:cSld name="title slide: 5 speakers">
    <p:spTree>
      <p:nvGrpSpPr>
        <p:cNvPr id="1589" name="Shape 1589"/>
        <p:cNvGrpSpPr/>
        <p:nvPr/>
      </p:nvGrpSpPr>
      <p:grpSpPr>
        <a:xfrm>
          <a:off x="0" y="0"/>
          <a:ext cx="0" cy="0"/>
          <a:chOff x="0" y="0"/>
          <a:chExt cx="0" cy="0"/>
        </a:xfrm>
      </p:grpSpPr>
      <p:sp>
        <p:nvSpPr>
          <p:cNvPr id="1590" name="Google Shape;1590;p200"/>
          <p:cNvSpPr/>
          <p:nvPr/>
        </p:nvSpPr>
        <p:spPr>
          <a:xfrm>
            <a:off x="0" y="0"/>
            <a:ext cx="12192000" cy="3180877"/>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1591" name="Google Shape;1591;p200"/>
          <p:cNvPicPr preferRelativeResize="0"/>
          <p:nvPr/>
        </p:nvPicPr>
        <p:blipFill rotWithShape="1">
          <a:blip r:embed="rId2">
            <a:alphaModFix/>
          </a:blip>
          <a:srcRect b="0" l="0" r="0" t="0"/>
          <a:stretch/>
        </p:blipFill>
        <p:spPr>
          <a:xfrm>
            <a:off x="1105550" y="790662"/>
            <a:ext cx="1091168" cy="276138"/>
          </a:xfrm>
          <a:prstGeom prst="rect">
            <a:avLst/>
          </a:prstGeom>
          <a:noFill/>
          <a:ln>
            <a:noFill/>
          </a:ln>
        </p:spPr>
      </p:pic>
      <p:sp>
        <p:nvSpPr>
          <p:cNvPr id="1592" name="Google Shape;1592;p200"/>
          <p:cNvSpPr txBox="1"/>
          <p:nvPr>
            <p:ph type="title"/>
          </p:nvPr>
        </p:nvSpPr>
        <p:spPr>
          <a:xfrm>
            <a:off x="1105550" y="1552196"/>
            <a:ext cx="9636107" cy="596160"/>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lt2"/>
              </a:buClr>
              <a:buSzPts val="3999"/>
              <a:buFont typeface="Century Gothic"/>
              <a:buNone/>
              <a:defRPr b="0" i="0" sz="3999">
                <a:solidFill>
                  <a:schemeClr val="l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3" name="Google Shape;1593;p200"/>
          <p:cNvSpPr txBox="1"/>
          <p:nvPr>
            <p:ph idx="1" type="body"/>
          </p:nvPr>
        </p:nvSpPr>
        <p:spPr>
          <a:xfrm>
            <a:off x="1105550" y="2215579"/>
            <a:ext cx="9636107" cy="464123"/>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chemeClr val="lt2"/>
              </a:buClr>
              <a:buSzPts val="2699"/>
              <a:buFont typeface="Century Gothic"/>
              <a:buNone/>
              <a:defRPr b="0" i="0" sz="2699">
                <a:solidFill>
                  <a:schemeClr val="l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24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4" name="Google Shape;1594;p200"/>
          <p:cNvSpPr/>
          <p:nvPr>
            <p:ph idx="2" type="pic"/>
          </p:nvPr>
        </p:nvSpPr>
        <p:spPr>
          <a:xfrm>
            <a:off x="1012011" y="3677123"/>
            <a:ext cx="1628471" cy="1628683"/>
          </a:xfrm>
          <a:prstGeom prst="ellipse">
            <a:avLst/>
          </a:prstGeom>
          <a:solidFill>
            <a:schemeClr val="lt1"/>
          </a:solidFill>
          <a:ln>
            <a:noFill/>
          </a:ln>
        </p:spPr>
      </p:sp>
      <p:sp>
        <p:nvSpPr>
          <p:cNvPr id="1595" name="Google Shape;1595;p200"/>
          <p:cNvSpPr/>
          <p:nvPr>
            <p:ph idx="3" type="pic"/>
          </p:nvPr>
        </p:nvSpPr>
        <p:spPr>
          <a:xfrm>
            <a:off x="3119340" y="3677123"/>
            <a:ext cx="1628471" cy="1628683"/>
          </a:xfrm>
          <a:prstGeom prst="ellipse">
            <a:avLst/>
          </a:prstGeom>
          <a:solidFill>
            <a:schemeClr val="lt1"/>
          </a:solidFill>
          <a:ln>
            <a:noFill/>
          </a:ln>
        </p:spPr>
      </p:sp>
      <p:sp>
        <p:nvSpPr>
          <p:cNvPr id="1596" name="Google Shape;1596;p200"/>
          <p:cNvSpPr/>
          <p:nvPr>
            <p:ph idx="4" type="pic"/>
          </p:nvPr>
        </p:nvSpPr>
        <p:spPr>
          <a:xfrm>
            <a:off x="5283511" y="3677123"/>
            <a:ext cx="1628471" cy="1628683"/>
          </a:xfrm>
          <a:prstGeom prst="ellipse">
            <a:avLst/>
          </a:prstGeom>
          <a:solidFill>
            <a:schemeClr val="lt1"/>
          </a:solidFill>
          <a:ln>
            <a:noFill/>
          </a:ln>
        </p:spPr>
      </p:sp>
      <p:sp>
        <p:nvSpPr>
          <p:cNvPr id="1597" name="Google Shape;1597;p200"/>
          <p:cNvSpPr/>
          <p:nvPr>
            <p:ph idx="5" type="pic"/>
          </p:nvPr>
        </p:nvSpPr>
        <p:spPr>
          <a:xfrm>
            <a:off x="9544826" y="3677123"/>
            <a:ext cx="1628471" cy="1628683"/>
          </a:xfrm>
          <a:prstGeom prst="ellipse">
            <a:avLst/>
          </a:prstGeom>
          <a:solidFill>
            <a:schemeClr val="lt1"/>
          </a:solidFill>
          <a:ln>
            <a:noFill/>
          </a:ln>
        </p:spPr>
      </p:sp>
      <p:sp>
        <p:nvSpPr>
          <p:cNvPr id="1598" name="Google Shape;1598;p200"/>
          <p:cNvSpPr txBox="1"/>
          <p:nvPr>
            <p:ph idx="6" type="body"/>
          </p:nvPr>
        </p:nvSpPr>
        <p:spPr>
          <a:xfrm>
            <a:off x="786522" y="5529376"/>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9" name="Google Shape;1599;p200"/>
          <p:cNvSpPr txBox="1"/>
          <p:nvPr>
            <p:ph idx="7" type="body"/>
          </p:nvPr>
        </p:nvSpPr>
        <p:spPr>
          <a:xfrm>
            <a:off x="786522" y="5845251"/>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0" name="Google Shape;1600;p200"/>
          <p:cNvSpPr txBox="1"/>
          <p:nvPr>
            <p:ph idx="8" type="body"/>
          </p:nvPr>
        </p:nvSpPr>
        <p:spPr>
          <a:xfrm>
            <a:off x="2931904" y="5529376"/>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1" name="Google Shape;1601;p200"/>
          <p:cNvSpPr txBox="1"/>
          <p:nvPr>
            <p:ph idx="9" type="body"/>
          </p:nvPr>
        </p:nvSpPr>
        <p:spPr>
          <a:xfrm>
            <a:off x="2931904" y="5845251"/>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2" name="Google Shape;1602;p200"/>
          <p:cNvSpPr txBox="1"/>
          <p:nvPr>
            <p:ph idx="13" type="body"/>
          </p:nvPr>
        </p:nvSpPr>
        <p:spPr>
          <a:xfrm>
            <a:off x="5058022" y="5529376"/>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3" name="Google Shape;1603;p200"/>
          <p:cNvSpPr txBox="1"/>
          <p:nvPr>
            <p:ph idx="14" type="body"/>
          </p:nvPr>
        </p:nvSpPr>
        <p:spPr>
          <a:xfrm>
            <a:off x="5058022" y="5845251"/>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4" name="Google Shape;1604;p200"/>
          <p:cNvSpPr txBox="1"/>
          <p:nvPr>
            <p:ph idx="15" type="body"/>
          </p:nvPr>
        </p:nvSpPr>
        <p:spPr>
          <a:xfrm>
            <a:off x="9319337" y="5529376"/>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5" name="Google Shape;1605;p200"/>
          <p:cNvSpPr txBox="1"/>
          <p:nvPr>
            <p:ph idx="16" type="body"/>
          </p:nvPr>
        </p:nvSpPr>
        <p:spPr>
          <a:xfrm>
            <a:off x="9319337" y="5845251"/>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6" name="Google Shape;1606;p200"/>
          <p:cNvSpPr/>
          <p:nvPr/>
        </p:nvSpPr>
        <p:spPr>
          <a:xfrm>
            <a:off x="0" y="-1371600"/>
            <a:ext cx="4534103" cy="114300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This title is for topic panels with 4 speakers.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Tip: </a:t>
            </a:r>
            <a:r>
              <a:rPr b="0" i="0" lang="en-US" sz="1200" u="none" cap="none" strike="noStrike">
                <a:solidFill>
                  <a:srgbClr val="000000"/>
                </a:solidFill>
                <a:latin typeface="Source Sans Pro"/>
                <a:ea typeface="Source Sans Pro"/>
                <a:cs typeface="Source Sans Pro"/>
                <a:sym typeface="Source Sans Pro"/>
              </a:rPr>
              <a:t>Drag and drop images into image placeholder, and replace text placeholders with your own words.</a:t>
            </a:r>
            <a:endParaRPr b="1" i="0" sz="1200" u="none" cap="none" strike="noStrike">
              <a:solidFill>
                <a:srgbClr val="000000"/>
              </a:solidFill>
              <a:latin typeface="Source Sans Pro"/>
              <a:ea typeface="Source Sans Pro"/>
              <a:cs typeface="Source Sans Pro"/>
              <a:sym typeface="Source Sans Pro"/>
            </a:endParaRPr>
          </a:p>
        </p:txBody>
      </p:sp>
      <p:sp>
        <p:nvSpPr>
          <p:cNvPr id="1607" name="Google Shape;1607;p200"/>
          <p:cNvSpPr/>
          <p:nvPr>
            <p:ph idx="17" type="pic"/>
          </p:nvPr>
        </p:nvSpPr>
        <p:spPr>
          <a:xfrm>
            <a:off x="7413117" y="3677123"/>
            <a:ext cx="1628471" cy="1628683"/>
          </a:xfrm>
          <a:prstGeom prst="ellipse">
            <a:avLst/>
          </a:prstGeom>
          <a:solidFill>
            <a:schemeClr val="lt1"/>
          </a:solidFill>
          <a:ln>
            <a:noFill/>
          </a:ln>
        </p:spPr>
      </p:sp>
      <p:sp>
        <p:nvSpPr>
          <p:cNvPr id="1608" name="Google Shape;1608;p200"/>
          <p:cNvSpPr txBox="1"/>
          <p:nvPr>
            <p:ph idx="18" type="body"/>
          </p:nvPr>
        </p:nvSpPr>
        <p:spPr>
          <a:xfrm>
            <a:off x="7187628" y="5529376"/>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9" name="Google Shape;1609;p200"/>
          <p:cNvSpPr txBox="1"/>
          <p:nvPr>
            <p:ph idx="19" type="body"/>
          </p:nvPr>
        </p:nvSpPr>
        <p:spPr>
          <a:xfrm>
            <a:off x="7187628" y="5845251"/>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dea full bleed image bg">
  <p:cSld name="big idea full bleed image bg">
    <p:spTree>
      <p:nvGrpSpPr>
        <p:cNvPr id="1610" name="Shape 1610"/>
        <p:cNvGrpSpPr/>
        <p:nvPr/>
      </p:nvGrpSpPr>
      <p:grpSpPr>
        <a:xfrm>
          <a:off x="0" y="0"/>
          <a:ext cx="0" cy="0"/>
          <a:chOff x="0" y="0"/>
          <a:chExt cx="0" cy="0"/>
        </a:xfrm>
      </p:grpSpPr>
      <p:sp>
        <p:nvSpPr>
          <p:cNvPr id="1611" name="Google Shape;1611;p201"/>
          <p:cNvSpPr txBox="1"/>
          <p:nvPr>
            <p:ph type="title"/>
          </p:nvPr>
        </p:nvSpPr>
        <p:spPr>
          <a:xfrm>
            <a:off x="3287852" y="2207079"/>
            <a:ext cx="5616297" cy="2443843"/>
          </a:xfrm>
          <a:prstGeom prst="rect">
            <a:avLst/>
          </a:prstGeom>
          <a:noFill/>
          <a:ln>
            <a:noFill/>
          </a:ln>
        </p:spPr>
        <p:txBody>
          <a:bodyPr anchorCtr="0" anchor="ctr" bIns="45700" lIns="0" spcFirstLastPara="1" rIns="0" wrap="square" tIns="45700">
            <a:noAutofit/>
          </a:bodyPr>
          <a:lstStyle>
            <a:lvl1pPr lvl="0" algn="ctr">
              <a:lnSpc>
                <a:spcPct val="120004"/>
              </a:lnSpc>
              <a:spcBef>
                <a:spcPts val="1000"/>
              </a:spcBef>
              <a:spcAft>
                <a:spcPts val="0"/>
              </a:spcAft>
              <a:buClr>
                <a:srgbClr val="915907"/>
              </a:buClr>
              <a:buSzPts val="4349"/>
              <a:buFont typeface="Century Gothic"/>
              <a:buNone/>
              <a:defRPr sz="434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2" name="Google Shape;1612;p201"/>
          <p:cNvSpPr/>
          <p:nvPr/>
        </p:nvSpPr>
        <p:spPr>
          <a:xfrm>
            <a:off x="0" y="-1333501"/>
            <a:ext cx="5943620" cy="1042101"/>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To interrupt a full-bleed image with a compelling or arresting quote.</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Use a photo that has interest or people connection from opposite ends of the frame. Do not overlay image with color or add transparency.</a:t>
            </a:r>
            <a:endParaRPr/>
          </a:p>
        </p:txBody>
      </p:sp>
      <p:sp>
        <p:nvSpPr>
          <p:cNvPr id="1613" name="Google Shape;1613;p201"/>
          <p:cNvSpPr/>
          <p:nvPr>
            <p:ph idx="2" type="pic"/>
          </p:nvPr>
        </p:nvSpPr>
        <p:spPr>
          <a:xfrm>
            <a:off x="7548735" y="0"/>
            <a:ext cx="4641532" cy="6906655"/>
          </a:xfrm>
          <a:prstGeom prst="rect">
            <a:avLst/>
          </a:prstGeom>
          <a:solidFill>
            <a:schemeClr val="lt1"/>
          </a:solidFill>
          <a:ln>
            <a:noFill/>
          </a:ln>
        </p:spPr>
      </p:sp>
      <p:sp>
        <p:nvSpPr>
          <p:cNvPr id="1614" name="Google Shape;1614;p201"/>
          <p:cNvSpPr/>
          <p:nvPr>
            <p:ph idx="3" type="pic"/>
          </p:nvPr>
        </p:nvSpPr>
        <p:spPr>
          <a:xfrm>
            <a:off x="0" y="0"/>
            <a:ext cx="4643265" cy="6858000"/>
          </a:xfrm>
          <a:prstGeom prst="rect">
            <a:avLst/>
          </a:prstGeom>
          <a:solidFill>
            <a:schemeClr val="lt1"/>
          </a:solidFill>
          <a:ln>
            <a:noFill/>
          </a:ln>
        </p:spPr>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bile title">
  <p:cSld name="mobile title">
    <p:bg>
      <p:bgPr>
        <a:solidFill>
          <a:schemeClr val="lt1"/>
        </a:solidFill>
      </p:bgPr>
    </p:bg>
    <p:spTree>
      <p:nvGrpSpPr>
        <p:cNvPr id="1615" name="Shape 1615"/>
        <p:cNvGrpSpPr/>
        <p:nvPr/>
      </p:nvGrpSpPr>
      <p:grpSpPr>
        <a:xfrm>
          <a:off x="0" y="0"/>
          <a:ext cx="0" cy="0"/>
          <a:chOff x="0" y="0"/>
          <a:chExt cx="0" cy="0"/>
        </a:xfrm>
      </p:grpSpPr>
      <p:sp>
        <p:nvSpPr>
          <p:cNvPr id="1616" name="Google Shape;1616;p202"/>
          <p:cNvSpPr/>
          <p:nvPr/>
        </p:nvSpPr>
        <p:spPr>
          <a:xfrm>
            <a:off x="12699" y="3176"/>
            <a:ext cx="8218933" cy="6858000"/>
          </a:xfrm>
          <a:custGeom>
            <a:rect b="b" l="l" r="r" t="t"/>
            <a:pathLst>
              <a:path extrusionOk="0" h="13715999" w="16440007">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999">
              <a:solidFill>
                <a:srgbClr val="FFFFFF"/>
              </a:solidFill>
              <a:latin typeface="Calibri"/>
              <a:ea typeface="Calibri"/>
              <a:cs typeface="Calibri"/>
              <a:sym typeface="Calibri"/>
            </a:endParaRPr>
          </a:p>
        </p:txBody>
      </p:sp>
      <p:sp>
        <p:nvSpPr>
          <p:cNvPr id="1617" name="Google Shape;1617;p202"/>
          <p:cNvSpPr txBox="1"/>
          <p:nvPr>
            <p:ph type="title"/>
          </p:nvPr>
        </p:nvSpPr>
        <p:spPr>
          <a:xfrm>
            <a:off x="745552" y="2103120"/>
            <a:ext cx="4454421" cy="2674620"/>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accent2"/>
              </a:buClr>
              <a:buSzPts val="6899"/>
              <a:buFont typeface="Century Gothic"/>
              <a:buNone/>
              <a:defRPr b="0" i="0" sz="6899">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8" name="Google Shape;1618;p202"/>
          <p:cNvSpPr/>
          <p:nvPr/>
        </p:nvSpPr>
        <p:spPr>
          <a:xfrm>
            <a:off x="-1" y="-1371600"/>
            <a:ext cx="5524575" cy="1079500"/>
          </a:xfrm>
          <a:prstGeom prst="foldedCorner">
            <a:avLst>
              <a:gd fmla="val 8607" name="adj"/>
            </a:avLst>
          </a:prstGeom>
          <a:solidFill>
            <a:srgbClr val="FCE3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To showcase several devices with sample product shot. </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Drag and drop mobile or laptop screenshots into the matching device. This is a cover slide, so make your screenshots compelling.</a:t>
            </a:r>
            <a:endParaRPr/>
          </a:p>
        </p:txBody>
      </p:sp>
      <p:pic>
        <p:nvPicPr>
          <p:cNvPr descr="Apple laptop device" id="1619" name="Google Shape;1619;p202"/>
          <p:cNvPicPr preferRelativeResize="0"/>
          <p:nvPr/>
        </p:nvPicPr>
        <p:blipFill rotWithShape="1">
          <a:blip r:embed="rId2">
            <a:alphaModFix/>
          </a:blip>
          <a:srcRect b="0" l="0" r="0" t="0"/>
          <a:stretch/>
        </p:blipFill>
        <p:spPr>
          <a:xfrm>
            <a:off x="7041970" y="664329"/>
            <a:ext cx="8016540" cy="4432799"/>
          </a:xfrm>
          <a:prstGeom prst="rect">
            <a:avLst/>
          </a:prstGeom>
          <a:noFill/>
          <a:ln>
            <a:noFill/>
          </a:ln>
        </p:spPr>
      </p:pic>
      <p:sp>
        <p:nvSpPr>
          <p:cNvPr id="1620" name="Google Shape;1620;p202"/>
          <p:cNvSpPr/>
          <p:nvPr>
            <p:ph idx="2" type="pic"/>
          </p:nvPr>
        </p:nvSpPr>
        <p:spPr>
          <a:xfrm>
            <a:off x="8094129" y="967777"/>
            <a:ext cx="5923778" cy="3552899"/>
          </a:xfrm>
          <a:prstGeom prst="rect">
            <a:avLst/>
          </a:prstGeom>
          <a:solidFill>
            <a:schemeClr val="lt1"/>
          </a:solidFill>
          <a:ln>
            <a:noFill/>
          </a:ln>
        </p:spPr>
      </p:sp>
      <p:pic>
        <p:nvPicPr>
          <p:cNvPr descr="Samsung mobile device" id="1621" name="Google Shape;1621;p202"/>
          <p:cNvPicPr preferRelativeResize="0"/>
          <p:nvPr/>
        </p:nvPicPr>
        <p:blipFill rotWithShape="1">
          <a:blip r:embed="rId3">
            <a:alphaModFix/>
          </a:blip>
          <a:srcRect b="0" l="0" r="0" t="0"/>
          <a:stretch/>
        </p:blipFill>
        <p:spPr>
          <a:xfrm rot="5400000">
            <a:off x="9392839" y="3180877"/>
            <a:ext cx="1850572" cy="3872785"/>
          </a:xfrm>
          <a:prstGeom prst="rect">
            <a:avLst/>
          </a:prstGeom>
          <a:noFill/>
          <a:ln>
            <a:noFill/>
          </a:ln>
        </p:spPr>
      </p:pic>
      <p:pic>
        <p:nvPicPr>
          <p:cNvPr descr="Apple mobile device" id="1622" name="Google Shape;1622;p202"/>
          <p:cNvPicPr preferRelativeResize="0"/>
          <p:nvPr/>
        </p:nvPicPr>
        <p:blipFill rotWithShape="1">
          <a:blip r:embed="rId4">
            <a:alphaModFix/>
          </a:blip>
          <a:srcRect b="0" l="0" r="0" t="0"/>
          <a:stretch/>
        </p:blipFill>
        <p:spPr>
          <a:xfrm>
            <a:off x="6285239" y="1929638"/>
            <a:ext cx="1775037" cy="3720274"/>
          </a:xfrm>
          <a:prstGeom prst="rect">
            <a:avLst/>
          </a:prstGeom>
          <a:noFill/>
          <a:ln>
            <a:noFill/>
          </a:ln>
        </p:spPr>
      </p:pic>
      <p:sp>
        <p:nvSpPr>
          <p:cNvPr id="1623" name="Google Shape;1623;p202"/>
          <p:cNvSpPr/>
          <p:nvPr>
            <p:ph idx="3" type="pic"/>
          </p:nvPr>
        </p:nvSpPr>
        <p:spPr>
          <a:xfrm>
            <a:off x="6344115" y="1976466"/>
            <a:ext cx="1658932" cy="3615293"/>
          </a:xfrm>
          <a:prstGeom prst="rect">
            <a:avLst/>
          </a:prstGeom>
          <a:solidFill>
            <a:schemeClr val="lt1"/>
          </a:solidFill>
          <a:ln>
            <a:noFill/>
          </a:ln>
        </p:spPr>
      </p:sp>
      <p:sp>
        <p:nvSpPr>
          <p:cNvPr id="1624" name="Google Shape;1624;p202"/>
          <p:cNvSpPr/>
          <p:nvPr>
            <p:ph idx="4" type="pic"/>
          </p:nvPr>
        </p:nvSpPr>
        <p:spPr>
          <a:xfrm>
            <a:off x="8568989" y="4277323"/>
            <a:ext cx="3456365" cy="1679247"/>
          </a:xfrm>
          <a:prstGeom prst="rect">
            <a:avLst/>
          </a:prstGeom>
          <a:solidFill>
            <a:schemeClr val="lt1"/>
          </a:solidFill>
          <a:ln>
            <a:noFill/>
          </a:ln>
        </p:spPr>
      </p:sp>
      <p:pic>
        <p:nvPicPr>
          <p:cNvPr id="1625" name="Google Shape;1625;p202"/>
          <p:cNvPicPr preferRelativeResize="0"/>
          <p:nvPr/>
        </p:nvPicPr>
        <p:blipFill rotWithShape="1">
          <a:blip r:embed="rId5">
            <a:alphaModFix/>
          </a:blip>
          <a:srcRect b="0" l="0" r="0" t="0"/>
          <a:stretch/>
        </p:blipFill>
        <p:spPr>
          <a:xfrm>
            <a:off x="762695" y="5850473"/>
            <a:ext cx="970212" cy="24552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1">
  <p:cSld name="red_title 1">
    <p:bg>
      <p:bgPr>
        <a:solidFill>
          <a:srgbClr val="FDFAF5"/>
        </a:solidFill>
      </p:bgPr>
    </p:bg>
    <p:spTree>
      <p:nvGrpSpPr>
        <p:cNvPr id="145" name="Shape 145"/>
        <p:cNvGrpSpPr/>
        <p:nvPr/>
      </p:nvGrpSpPr>
      <p:grpSpPr>
        <a:xfrm>
          <a:off x="0" y="0"/>
          <a:ext cx="0" cy="0"/>
          <a:chOff x="0" y="0"/>
          <a:chExt cx="0" cy="0"/>
        </a:xfrm>
      </p:grpSpPr>
      <p:grpSp>
        <p:nvGrpSpPr>
          <p:cNvPr id="146" name="Google Shape;146;p41"/>
          <p:cNvGrpSpPr/>
          <p:nvPr/>
        </p:nvGrpSpPr>
        <p:grpSpPr>
          <a:xfrm>
            <a:off x="-1296900" y="-896068"/>
            <a:ext cx="13488900" cy="7754068"/>
            <a:chOff x="-2594138" y="-1792136"/>
            <a:chExt cx="26981312" cy="15508135"/>
          </a:xfrm>
        </p:grpSpPr>
        <p:sp>
          <p:nvSpPr>
            <p:cNvPr id="147" name="Google Shape;147;p41"/>
            <p:cNvSpPr/>
            <p:nvPr/>
          </p:nvSpPr>
          <p:spPr>
            <a:xfrm>
              <a:off x="-1" y="9956800"/>
              <a:ext cx="24387175" cy="3759199"/>
            </a:xfrm>
            <a:prstGeom prst="rect">
              <a:avLst/>
            </a:prstGeom>
            <a:solidFill>
              <a:srgbClr val="E9E6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grpSp>
          <p:nvGrpSpPr>
            <p:cNvPr id="148" name="Google Shape;148;p41"/>
            <p:cNvGrpSpPr/>
            <p:nvPr/>
          </p:nvGrpSpPr>
          <p:grpSpPr>
            <a:xfrm rot="-5400000">
              <a:off x="-2594138" y="-1792136"/>
              <a:ext cx="14664266" cy="14664266"/>
              <a:chOff x="6061747" y="1538838"/>
              <a:chExt cx="10553467" cy="10553467"/>
            </a:xfrm>
          </p:grpSpPr>
          <p:sp>
            <p:nvSpPr>
              <p:cNvPr id="149" name="Google Shape;149;p41"/>
              <p:cNvSpPr/>
              <p:nvPr/>
            </p:nvSpPr>
            <p:spPr>
              <a:xfrm>
                <a:off x="6061747" y="1538838"/>
                <a:ext cx="10553467" cy="10553467"/>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50" name="Google Shape;150;p41"/>
              <p:cNvSpPr/>
              <p:nvPr/>
            </p:nvSpPr>
            <p:spPr>
              <a:xfrm>
                <a:off x="6061747"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grpSp>
      </p:grpSp>
      <p:pic>
        <p:nvPicPr>
          <p:cNvPr id="151" name="Google Shape;151;p41"/>
          <p:cNvPicPr preferRelativeResize="0"/>
          <p:nvPr/>
        </p:nvPicPr>
        <p:blipFill rotWithShape="1">
          <a:blip r:embed="rId2">
            <a:alphaModFix/>
          </a:blip>
          <a:srcRect b="0" l="0" r="0" t="0"/>
          <a:stretch/>
        </p:blipFill>
        <p:spPr>
          <a:xfrm>
            <a:off x="1025806" y="762000"/>
            <a:ext cx="1091168" cy="276138"/>
          </a:xfrm>
          <a:prstGeom prst="rect">
            <a:avLst/>
          </a:prstGeom>
          <a:noFill/>
          <a:ln>
            <a:noFill/>
          </a:ln>
        </p:spPr>
      </p:pic>
      <p:sp>
        <p:nvSpPr>
          <p:cNvPr id="152" name="Google Shape;152;p41"/>
          <p:cNvSpPr txBox="1"/>
          <p:nvPr>
            <p:ph type="title"/>
          </p:nvPr>
        </p:nvSpPr>
        <p:spPr>
          <a:xfrm>
            <a:off x="951356" y="1981200"/>
            <a:ext cx="6801778" cy="16764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2"/>
              </a:buClr>
              <a:buSzPts val="5749"/>
              <a:buFont typeface="Century Gothic"/>
              <a:buNone/>
              <a:defRPr sz="5749">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41"/>
          <p:cNvSpPr txBox="1"/>
          <p:nvPr>
            <p:ph idx="1" type="body"/>
          </p:nvPr>
        </p:nvSpPr>
        <p:spPr>
          <a:xfrm>
            <a:off x="951356" y="3966882"/>
            <a:ext cx="3096992" cy="630238"/>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rgbClr val="56687A"/>
              </a:buClr>
              <a:buSzPts val="1800"/>
              <a:buNone/>
              <a:defRPr sz="1800"/>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41"/>
          <p:cNvSpPr txBox="1"/>
          <p:nvPr>
            <p:ph idx="2" type="body"/>
          </p:nvPr>
        </p:nvSpPr>
        <p:spPr>
          <a:xfrm>
            <a:off x="951357" y="5385055"/>
            <a:ext cx="3111980" cy="22161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lt1"/>
              </a:buClr>
              <a:buSzPts val="1400"/>
              <a:buNone/>
              <a:defRPr sz="1400">
                <a:solidFill>
                  <a:schemeClr val="lt1"/>
                </a:solidFill>
              </a:defRPr>
            </a:lvl1pPr>
            <a:lvl2pPr indent="-228600" lvl="1" marL="914400" algn="l">
              <a:lnSpc>
                <a:spcPct val="90000"/>
              </a:lnSpc>
              <a:spcBef>
                <a:spcPts val="500"/>
              </a:spcBef>
              <a:spcAft>
                <a:spcPts val="0"/>
              </a:spcAft>
              <a:buClr>
                <a:srgbClr val="56687A"/>
              </a:buClr>
              <a:buSzPts val="1400"/>
              <a:buNone/>
              <a:defRPr sz="1400"/>
            </a:lvl2pPr>
            <a:lvl3pPr indent="-228600" lvl="2" marL="1371600" algn="l">
              <a:lnSpc>
                <a:spcPct val="90000"/>
              </a:lnSpc>
              <a:spcBef>
                <a:spcPts val="500"/>
              </a:spcBef>
              <a:spcAft>
                <a:spcPts val="0"/>
              </a:spcAft>
              <a:buClr>
                <a:srgbClr val="56687A"/>
              </a:buClr>
              <a:buSzPts val="1400"/>
              <a:buNone/>
              <a:defRPr sz="1400"/>
            </a:lvl3pPr>
            <a:lvl4pPr indent="-228600" lvl="3" marL="1828800" algn="l">
              <a:lnSpc>
                <a:spcPct val="90000"/>
              </a:lnSpc>
              <a:spcBef>
                <a:spcPts val="500"/>
              </a:spcBef>
              <a:spcAft>
                <a:spcPts val="0"/>
              </a:spcAft>
              <a:buClr>
                <a:srgbClr val="56687A"/>
              </a:buClr>
              <a:buSzPts val="1400"/>
              <a:buNone/>
              <a:defRPr sz="1400"/>
            </a:lvl4pPr>
            <a:lvl5pPr indent="-228600" lvl="4" marL="2286000" algn="l">
              <a:lnSpc>
                <a:spcPct val="90000"/>
              </a:lnSpc>
              <a:spcBef>
                <a:spcPts val="500"/>
              </a:spcBef>
              <a:spcAft>
                <a:spcPts val="0"/>
              </a:spcAft>
              <a:buClr>
                <a:srgbClr val="56687A"/>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41"/>
          <p:cNvSpPr/>
          <p:nvPr/>
        </p:nvSpPr>
        <p:spPr>
          <a:xfrm>
            <a:off x="0" y="-1318003"/>
            <a:ext cx="4101203" cy="106680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a:t>
            </a:r>
            <a:r>
              <a:rPr lang="en-US" sz="1200">
                <a:solidFill>
                  <a:schemeClr val="dk1"/>
                </a:solidFill>
                <a:latin typeface="Source Sans Pro"/>
                <a:ea typeface="Source Sans Pro"/>
                <a:cs typeface="Source Sans Pro"/>
                <a:sym typeface="Source Sans Pro"/>
              </a:rPr>
              <a:t>: Title slide with speaker details and date</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replace text placeholder with your own copy.</a:t>
            </a:r>
            <a:endParaRPr/>
          </a:p>
          <a:p>
            <a:pPr indent="0" lvl="0" marL="0" marR="0" rtl="0" algn="l">
              <a:spcBef>
                <a:spcPts val="0"/>
              </a:spcBef>
              <a:spcAft>
                <a:spcPts val="0"/>
              </a:spcAft>
              <a:buNone/>
            </a:pPr>
            <a:r>
              <a:rPr lang="en-US" sz="1200">
                <a:solidFill>
                  <a:schemeClr val="dk1"/>
                </a:solidFill>
                <a:latin typeface="Source Sans Pro"/>
                <a:ea typeface="Source Sans Pro"/>
                <a:cs typeface="Source Sans Pro"/>
                <a:sym typeface="Source Sans Pro"/>
              </a:rPr>
              <a:t> </a:t>
            </a:r>
            <a:endParaRPr/>
          </a:p>
          <a:p>
            <a:pPr indent="0" lvl="0" marL="0" marR="0" rtl="0" algn="l">
              <a:spcBef>
                <a:spcPts val="0"/>
              </a:spcBef>
              <a:spcAft>
                <a:spcPts val="0"/>
              </a:spcAft>
              <a:buNone/>
            </a:pPr>
            <a:r>
              <a:t/>
            </a:r>
            <a:endParaRPr b="0" i="0" sz="1200">
              <a:solidFill>
                <a:srgbClr val="412A08"/>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iphone x + galaxy s9">
  <p:cSld name="title iphone x + galaxy s9">
    <p:bg>
      <p:bgPr>
        <a:solidFill>
          <a:schemeClr val="lt1"/>
        </a:solidFill>
      </p:bgPr>
    </p:bg>
    <p:spTree>
      <p:nvGrpSpPr>
        <p:cNvPr id="1626" name="Shape 1626"/>
        <p:cNvGrpSpPr/>
        <p:nvPr/>
      </p:nvGrpSpPr>
      <p:grpSpPr>
        <a:xfrm>
          <a:off x="0" y="0"/>
          <a:ext cx="0" cy="0"/>
          <a:chOff x="0" y="0"/>
          <a:chExt cx="0" cy="0"/>
        </a:xfrm>
      </p:grpSpPr>
      <p:pic>
        <p:nvPicPr>
          <p:cNvPr id="1627" name="Google Shape;1627;p203"/>
          <p:cNvPicPr preferRelativeResize="0"/>
          <p:nvPr/>
        </p:nvPicPr>
        <p:blipFill rotWithShape="1">
          <a:blip r:embed="rId2">
            <a:alphaModFix/>
          </a:blip>
          <a:srcRect b="0" l="0" r="0" t="0"/>
          <a:stretch/>
        </p:blipFill>
        <p:spPr>
          <a:xfrm>
            <a:off x="9940684" y="278893"/>
            <a:ext cx="3023084" cy="6328209"/>
          </a:xfrm>
          <a:prstGeom prst="rect">
            <a:avLst/>
          </a:prstGeom>
          <a:noFill/>
          <a:ln>
            <a:noFill/>
          </a:ln>
        </p:spPr>
      </p:pic>
      <p:sp>
        <p:nvSpPr>
          <p:cNvPr id="1628" name="Google Shape;1628;p203"/>
          <p:cNvSpPr/>
          <p:nvPr/>
        </p:nvSpPr>
        <p:spPr>
          <a:xfrm>
            <a:off x="0" y="1"/>
            <a:ext cx="8218933" cy="6858000"/>
          </a:xfrm>
          <a:custGeom>
            <a:rect b="b" l="l" r="r" t="t"/>
            <a:pathLst>
              <a:path extrusionOk="0" h="13715999" w="16440007">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999">
              <a:solidFill>
                <a:srgbClr val="FFFFFF"/>
              </a:solidFill>
              <a:latin typeface="Calibri"/>
              <a:ea typeface="Calibri"/>
              <a:cs typeface="Calibri"/>
              <a:sym typeface="Calibri"/>
            </a:endParaRPr>
          </a:p>
        </p:txBody>
      </p:sp>
      <p:sp>
        <p:nvSpPr>
          <p:cNvPr id="1629" name="Google Shape;1629;p203"/>
          <p:cNvSpPr txBox="1"/>
          <p:nvPr>
            <p:ph type="title"/>
          </p:nvPr>
        </p:nvSpPr>
        <p:spPr>
          <a:xfrm>
            <a:off x="745552" y="2103120"/>
            <a:ext cx="4454421" cy="2674620"/>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accent2"/>
              </a:buClr>
              <a:buSzPts val="6899"/>
              <a:buFont typeface="Century Gothic"/>
              <a:buNone/>
              <a:defRPr b="0" i="0" sz="6899">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0" name="Google Shape;1630;p203"/>
          <p:cNvSpPr/>
          <p:nvPr/>
        </p:nvSpPr>
        <p:spPr>
          <a:xfrm>
            <a:off x="0" y="-1394460"/>
            <a:ext cx="4484331" cy="1102360"/>
          </a:xfrm>
          <a:prstGeom prst="foldedCorner">
            <a:avLst>
              <a:gd fmla="val 8607" name="adj"/>
            </a:avLst>
          </a:prstGeom>
          <a:solidFill>
            <a:srgbClr val="FCE3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To showcase iOS and Android screenshots.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Drag and drop screenshots into the matching device. This is a cover slide, so make your screenshots compelling.</a:t>
            </a:r>
            <a:endParaRPr/>
          </a:p>
        </p:txBody>
      </p:sp>
      <p:pic>
        <p:nvPicPr>
          <p:cNvPr id="1631" name="Google Shape;1631;p203"/>
          <p:cNvPicPr preferRelativeResize="0"/>
          <p:nvPr/>
        </p:nvPicPr>
        <p:blipFill rotWithShape="1">
          <a:blip r:embed="rId3">
            <a:alphaModFix/>
          </a:blip>
          <a:srcRect b="0" l="0" r="0" t="0"/>
          <a:stretch/>
        </p:blipFill>
        <p:spPr>
          <a:xfrm>
            <a:off x="6716302" y="435336"/>
            <a:ext cx="2959273" cy="6175524"/>
          </a:xfrm>
          <a:prstGeom prst="rect">
            <a:avLst/>
          </a:prstGeom>
          <a:noFill/>
          <a:ln>
            <a:noFill/>
          </a:ln>
        </p:spPr>
      </p:pic>
      <p:sp>
        <p:nvSpPr>
          <p:cNvPr id="1632" name="Google Shape;1632;p203"/>
          <p:cNvSpPr/>
          <p:nvPr>
            <p:ph idx="2" type="pic"/>
          </p:nvPr>
        </p:nvSpPr>
        <p:spPr>
          <a:xfrm>
            <a:off x="6817064" y="514020"/>
            <a:ext cx="2755905" cy="6005911"/>
          </a:xfrm>
          <a:prstGeom prst="rect">
            <a:avLst/>
          </a:prstGeom>
          <a:solidFill>
            <a:schemeClr val="lt1"/>
          </a:solidFill>
          <a:ln>
            <a:noFill/>
          </a:ln>
        </p:spPr>
      </p:sp>
      <p:sp>
        <p:nvSpPr>
          <p:cNvPr id="1633" name="Google Shape;1633;p203"/>
          <p:cNvSpPr/>
          <p:nvPr>
            <p:ph idx="3" type="pic"/>
          </p:nvPr>
        </p:nvSpPr>
        <p:spPr>
          <a:xfrm>
            <a:off x="10056706" y="609858"/>
            <a:ext cx="2788901" cy="5730240"/>
          </a:xfrm>
          <a:prstGeom prst="rect">
            <a:avLst/>
          </a:prstGeom>
          <a:solidFill>
            <a:schemeClr val="lt1"/>
          </a:solidFill>
          <a:ln>
            <a:noFill/>
          </a:ln>
        </p:spPr>
      </p:sp>
      <p:pic>
        <p:nvPicPr>
          <p:cNvPr id="1634" name="Google Shape;1634;p203"/>
          <p:cNvPicPr preferRelativeResize="0"/>
          <p:nvPr/>
        </p:nvPicPr>
        <p:blipFill rotWithShape="1">
          <a:blip r:embed="rId4">
            <a:alphaModFix/>
          </a:blip>
          <a:srcRect b="0" l="0" r="0" t="0"/>
          <a:stretch/>
        </p:blipFill>
        <p:spPr>
          <a:xfrm>
            <a:off x="762695" y="5850473"/>
            <a:ext cx="970212" cy="245528"/>
          </a:xfrm>
          <a:prstGeom prst="rect">
            <a:avLst/>
          </a:prstGeom>
          <a:noFill/>
          <a:ln>
            <a:noFill/>
          </a:ln>
        </p:spPr>
      </p:pic>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phone x + macbook air">
  <p:cSld name="title + iphone x + macbook air">
    <p:bg>
      <p:bgPr>
        <a:solidFill>
          <a:schemeClr val="lt1"/>
        </a:solidFill>
      </p:bgPr>
    </p:bg>
    <p:spTree>
      <p:nvGrpSpPr>
        <p:cNvPr id="1635" name="Shape 1635"/>
        <p:cNvGrpSpPr/>
        <p:nvPr/>
      </p:nvGrpSpPr>
      <p:grpSpPr>
        <a:xfrm>
          <a:off x="0" y="0"/>
          <a:ext cx="0" cy="0"/>
          <a:chOff x="0" y="0"/>
          <a:chExt cx="0" cy="0"/>
        </a:xfrm>
      </p:grpSpPr>
      <p:sp>
        <p:nvSpPr>
          <p:cNvPr id="1636" name="Google Shape;1636;p204"/>
          <p:cNvSpPr/>
          <p:nvPr/>
        </p:nvSpPr>
        <p:spPr>
          <a:xfrm>
            <a:off x="0" y="1"/>
            <a:ext cx="8218933" cy="6858000"/>
          </a:xfrm>
          <a:custGeom>
            <a:rect b="b" l="l" r="r" t="t"/>
            <a:pathLst>
              <a:path extrusionOk="0" h="13715999" w="16440007">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999">
              <a:solidFill>
                <a:srgbClr val="FFFFFF"/>
              </a:solidFill>
              <a:latin typeface="Calibri"/>
              <a:ea typeface="Calibri"/>
              <a:cs typeface="Calibri"/>
              <a:sym typeface="Calibri"/>
            </a:endParaRPr>
          </a:p>
        </p:txBody>
      </p:sp>
      <p:sp>
        <p:nvSpPr>
          <p:cNvPr id="1637" name="Google Shape;1637;p204"/>
          <p:cNvSpPr txBox="1"/>
          <p:nvPr>
            <p:ph type="title"/>
          </p:nvPr>
        </p:nvSpPr>
        <p:spPr>
          <a:xfrm>
            <a:off x="745552" y="2103120"/>
            <a:ext cx="4454421" cy="2674620"/>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accent2"/>
              </a:buClr>
              <a:buSzPts val="6899"/>
              <a:buFont typeface="Century Gothic"/>
              <a:buNone/>
              <a:defRPr b="0" i="0" sz="6899">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638" name="Google Shape;1638;p204"/>
          <p:cNvPicPr preferRelativeResize="0"/>
          <p:nvPr/>
        </p:nvPicPr>
        <p:blipFill rotWithShape="1">
          <a:blip r:embed="rId2">
            <a:alphaModFix/>
          </a:blip>
          <a:srcRect b="0" l="0" r="0" t="0"/>
          <a:stretch/>
        </p:blipFill>
        <p:spPr>
          <a:xfrm>
            <a:off x="8137421" y="223838"/>
            <a:ext cx="11565648" cy="6395302"/>
          </a:xfrm>
          <a:prstGeom prst="rect">
            <a:avLst/>
          </a:prstGeom>
          <a:noFill/>
          <a:ln>
            <a:noFill/>
          </a:ln>
        </p:spPr>
      </p:pic>
      <p:sp>
        <p:nvSpPr>
          <p:cNvPr id="1639" name="Google Shape;1639;p204"/>
          <p:cNvSpPr/>
          <p:nvPr>
            <p:ph idx="2" type="pic"/>
          </p:nvPr>
        </p:nvSpPr>
        <p:spPr>
          <a:xfrm>
            <a:off x="9646400" y="662486"/>
            <a:ext cx="8559737" cy="5133865"/>
          </a:xfrm>
          <a:prstGeom prst="rect">
            <a:avLst/>
          </a:prstGeom>
          <a:solidFill>
            <a:schemeClr val="lt1"/>
          </a:solidFill>
          <a:ln>
            <a:noFill/>
          </a:ln>
        </p:spPr>
      </p:sp>
      <p:sp>
        <p:nvSpPr>
          <p:cNvPr id="1640" name="Google Shape;1640;p204"/>
          <p:cNvSpPr/>
          <p:nvPr/>
        </p:nvSpPr>
        <p:spPr>
          <a:xfrm>
            <a:off x="-1" y="-1371600"/>
            <a:ext cx="4686484" cy="1079500"/>
          </a:xfrm>
          <a:prstGeom prst="foldedCorner">
            <a:avLst>
              <a:gd fmla="val 8607" name="adj"/>
            </a:avLst>
          </a:prstGeom>
          <a:solidFill>
            <a:srgbClr val="FCE3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To showcase iOS and laptop screenshots.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Drag and drop mobile or laptop screenshots into the matching device. This is a cover slide, so make your screenshots impactful.</a:t>
            </a:r>
            <a:endParaRPr/>
          </a:p>
        </p:txBody>
      </p:sp>
      <p:pic>
        <p:nvPicPr>
          <p:cNvPr id="1641" name="Google Shape;1641;p204"/>
          <p:cNvPicPr preferRelativeResize="0"/>
          <p:nvPr/>
        </p:nvPicPr>
        <p:blipFill rotWithShape="1">
          <a:blip r:embed="rId3">
            <a:alphaModFix/>
          </a:blip>
          <a:srcRect b="0" l="0" r="0" t="0"/>
          <a:stretch/>
        </p:blipFill>
        <p:spPr>
          <a:xfrm>
            <a:off x="6427361" y="1182979"/>
            <a:ext cx="2565450" cy="5353679"/>
          </a:xfrm>
          <a:prstGeom prst="rect">
            <a:avLst/>
          </a:prstGeom>
          <a:noFill/>
          <a:ln>
            <a:noFill/>
          </a:ln>
        </p:spPr>
      </p:pic>
      <p:sp>
        <p:nvSpPr>
          <p:cNvPr id="1642" name="Google Shape;1642;p204"/>
          <p:cNvSpPr/>
          <p:nvPr>
            <p:ph idx="3" type="pic"/>
          </p:nvPr>
        </p:nvSpPr>
        <p:spPr>
          <a:xfrm>
            <a:off x="6517380" y="1246896"/>
            <a:ext cx="2388251" cy="5204688"/>
          </a:xfrm>
          <a:prstGeom prst="rect">
            <a:avLst/>
          </a:prstGeom>
          <a:solidFill>
            <a:schemeClr val="lt1"/>
          </a:solidFill>
          <a:ln>
            <a:noFill/>
          </a:ln>
        </p:spPr>
      </p:sp>
      <p:pic>
        <p:nvPicPr>
          <p:cNvPr id="1643" name="Google Shape;1643;p204"/>
          <p:cNvPicPr preferRelativeResize="0"/>
          <p:nvPr/>
        </p:nvPicPr>
        <p:blipFill rotWithShape="1">
          <a:blip r:embed="rId4">
            <a:alphaModFix/>
          </a:blip>
          <a:srcRect b="0" l="0" r="0" t="0"/>
          <a:stretch/>
        </p:blipFill>
        <p:spPr>
          <a:xfrm>
            <a:off x="762695" y="5850473"/>
            <a:ext cx="970212" cy="245528"/>
          </a:xfrm>
          <a:prstGeom prst="rect">
            <a:avLst/>
          </a:prstGeom>
          <a:noFill/>
          <a:ln>
            <a:noFill/>
          </a:ln>
        </p:spPr>
      </p:pic>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amsung s9 + macbook air">
  <p:cSld name="title + samsung s9 + macbook air">
    <p:bg>
      <p:bgPr>
        <a:solidFill>
          <a:schemeClr val="lt1"/>
        </a:solidFill>
      </p:bgPr>
    </p:bg>
    <p:spTree>
      <p:nvGrpSpPr>
        <p:cNvPr id="1644" name="Shape 1644"/>
        <p:cNvGrpSpPr/>
        <p:nvPr/>
      </p:nvGrpSpPr>
      <p:grpSpPr>
        <a:xfrm>
          <a:off x="0" y="0"/>
          <a:ext cx="0" cy="0"/>
          <a:chOff x="0" y="0"/>
          <a:chExt cx="0" cy="0"/>
        </a:xfrm>
      </p:grpSpPr>
      <p:sp>
        <p:nvSpPr>
          <p:cNvPr id="1645" name="Google Shape;1645;p205"/>
          <p:cNvSpPr/>
          <p:nvPr/>
        </p:nvSpPr>
        <p:spPr>
          <a:xfrm>
            <a:off x="0" y="1"/>
            <a:ext cx="8218933" cy="6858000"/>
          </a:xfrm>
          <a:custGeom>
            <a:rect b="b" l="l" r="r" t="t"/>
            <a:pathLst>
              <a:path extrusionOk="0" h="13715999" w="16440007">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999">
              <a:solidFill>
                <a:srgbClr val="FFFFFF"/>
              </a:solidFill>
              <a:latin typeface="Calibri"/>
              <a:ea typeface="Calibri"/>
              <a:cs typeface="Calibri"/>
              <a:sym typeface="Calibri"/>
            </a:endParaRPr>
          </a:p>
        </p:txBody>
      </p:sp>
      <p:sp>
        <p:nvSpPr>
          <p:cNvPr id="1646" name="Google Shape;1646;p205"/>
          <p:cNvSpPr txBox="1"/>
          <p:nvPr>
            <p:ph type="title"/>
          </p:nvPr>
        </p:nvSpPr>
        <p:spPr>
          <a:xfrm>
            <a:off x="745552" y="2103120"/>
            <a:ext cx="4454421" cy="2674620"/>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accent2"/>
              </a:buClr>
              <a:buSzPts val="6899"/>
              <a:buFont typeface="Century Gothic"/>
              <a:buNone/>
              <a:defRPr b="0" i="0" sz="6899">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647" name="Google Shape;1647;p205"/>
          <p:cNvPicPr preferRelativeResize="0"/>
          <p:nvPr/>
        </p:nvPicPr>
        <p:blipFill rotWithShape="1">
          <a:blip r:embed="rId2">
            <a:alphaModFix/>
          </a:blip>
          <a:srcRect b="0" l="0" r="0" t="0"/>
          <a:stretch/>
        </p:blipFill>
        <p:spPr>
          <a:xfrm>
            <a:off x="8138569" y="224473"/>
            <a:ext cx="11563351" cy="6394032"/>
          </a:xfrm>
          <a:prstGeom prst="rect">
            <a:avLst/>
          </a:prstGeom>
          <a:noFill/>
          <a:ln>
            <a:noFill/>
          </a:ln>
        </p:spPr>
      </p:pic>
      <p:sp>
        <p:nvSpPr>
          <p:cNvPr id="1648" name="Google Shape;1648;p205"/>
          <p:cNvSpPr/>
          <p:nvPr>
            <p:ph idx="2" type="pic"/>
          </p:nvPr>
        </p:nvSpPr>
        <p:spPr>
          <a:xfrm>
            <a:off x="9646400" y="662486"/>
            <a:ext cx="8559737" cy="5133865"/>
          </a:xfrm>
          <a:prstGeom prst="rect">
            <a:avLst/>
          </a:prstGeom>
          <a:solidFill>
            <a:schemeClr val="lt1"/>
          </a:solidFill>
          <a:ln>
            <a:noFill/>
          </a:ln>
        </p:spPr>
      </p:sp>
      <p:sp>
        <p:nvSpPr>
          <p:cNvPr id="1649" name="Google Shape;1649;p205"/>
          <p:cNvSpPr/>
          <p:nvPr/>
        </p:nvSpPr>
        <p:spPr>
          <a:xfrm>
            <a:off x="-1" y="-1333500"/>
            <a:ext cx="4610294" cy="1041400"/>
          </a:xfrm>
          <a:prstGeom prst="foldedCorner">
            <a:avLst>
              <a:gd fmla="val 8607" name="adj"/>
            </a:avLst>
          </a:prstGeom>
          <a:solidFill>
            <a:srgbClr val="FCE3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To showcase Android and laptop screenshots.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Drag and drop mobile or laptop screenshots into the matching device. This is a cover slide, so make your screenshots impactful.</a:t>
            </a:r>
            <a:endParaRPr/>
          </a:p>
        </p:txBody>
      </p:sp>
      <p:pic>
        <p:nvPicPr>
          <p:cNvPr id="1650" name="Google Shape;1650;p205"/>
          <p:cNvPicPr preferRelativeResize="0"/>
          <p:nvPr/>
        </p:nvPicPr>
        <p:blipFill rotWithShape="1">
          <a:blip r:embed="rId3">
            <a:alphaModFix/>
          </a:blip>
          <a:srcRect b="0" l="0" r="0" t="0"/>
          <a:stretch/>
        </p:blipFill>
        <p:spPr>
          <a:xfrm>
            <a:off x="6274786" y="1024569"/>
            <a:ext cx="2654218" cy="5556064"/>
          </a:xfrm>
          <a:prstGeom prst="rect">
            <a:avLst/>
          </a:prstGeom>
          <a:noFill/>
          <a:ln>
            <a:noFill/>
          </a:ln>
        </p:spPr>
      </p:pic>
      <p:sp>
        <p:nvSpPr>
          <p:cNvPr id="1651" name="Google Shape;1651;p205"/>
          <p:cNvSpPr/>
          <p:nvPr>
            <p:ph idx="3" type="pic"/>
          </p:nvPr>
        </p:nvSpPr>
        <p:spPr>
          <a:xfrm>
            <a:off x="6376725" y="1311942"/>
            <a:ext cx="2447198" cy="5028156"/>
          </a:xfrm>
          <a:prstGeom prst="rect">
            <a:avLst/>
          </a:prstGeom>
          <a:solidFill>
            <a:schemeClr val="lt1"/>
          </a:solidFill>
          <a:ln>
            <a:noFill/>
          </a:ln>
        </p:spPr>
      </p:sp>
      <p:pic>
        <p:nvPicPr>
          <p:cNvPr id="1652" name="Google Shape;1652;p205"/>
          <p:cNvPicPr preferRelativeResize="0"/>
          <p:nvPr/>
        </p:nvPicPr>
        <p:blipFill rotWithShape="1">
          <a:blip r:embed="rId4">
            <a:alphaModFix/>
          </a:blip>
          <a:srcRect b="0" l="0" r="0" t="0"/>
          <a:stretch/>
        </p:blipFill>
        <p:spPr>
          <a:xfrm>
            <a:off x="762695" y="5850473"/>
            <a:ext cx="970212" cy="245528"/>
          </a:xfrm>
          <a:prstGeom prst="rect">
            <a:avLst/>
          </a:prstGeom>
          <a:noFill/>
          <a:ln>
            <a:noFill/>
          </a:ln>
        </p:spPr>
      </p:pic>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 macbook air">
  <p:cSld name="titles + macbook air">
    <p:bg>
      <p:bgPr>
        <a:solidFill>
          <a:srgbClr val="FDFAF5"/>
        </a:solidFill>
      </p:bgPr>
    </p:bg>
    <p:spTree>
      <p:nvGrpSpPr>
        <p:cNvPr id="1653" name="Shape 1653"/>
        <p:cNvGrpSpPr/>
        <p:nvPr/>
      </p:nvGrpSpPr>
      <p:grpSpPr>
        <a:xfrm>
          <a:off x="0" y="0"/>
          <a:ext cx="0" cy="0"/>
          <a:chOff x="0" y="0"/>
          <a:chExt cx="0" cy="0"/>
        </a:xfrm>
      </p:grpSpPr>
      <p:sp>
        <p:nvSpPr>
          <p:cNvPr id="1654" name="Google Shape;1654;p206"/>
          <p:cNvSpPr/>
          <p:nvPr/>
        </p:nvSpPr>
        <p:spPr>
          <a:xfrm>
            <a:off x="5667147" y="0"/>
            <a:ext cx="6524854" cy="68580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655" name="Google Shape;1655;p206"/>
          <p:cNvSpPr txBox="1"/>
          <p:nvPr>
            <p:ph type="title"/>
          </p:nvPr>
        </p:nvSpPr>
        <p:spPr>
          <a:xfrm>
            <a:off x="720754" y="2171700"/>
            <a:ext cx="3589428" cy="12573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4399"/>
              <a:buFont typeface="Century Gothic"/>
              <a:buNone/>
              <a:defRPr sz="43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6" name="Google Shape;1656;p206"/>
          <p:cNvSpPr txBox="1"/>
          <p:nvPr>
            <p:ph idx="1" type="body"/>
          </p:nvPr>
        </p:nvSpPr>
        <p:spPr>
          <a:xfrm>
            <a:off x="720755" y="3474720"/>
            <a:ext cx="3372098" cy="1159626"/>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57" name="Google Shape;1657;p206"/>
          <p:cNvPicPr preferRelativeResize="0"/>
          <p:nvPr/>
        </p:nvPicPr>
        <p:blipFill rotWithShape="1">
          <a:blip r:embed="rId2">
            <a:alphaModFix/>
          </a:blip>
          <a:srcRect b="0" l="0" r="0" t="0"/>
          <a:stretch/>
        </p:blipFill>
        <p:spPr>
          <a:xfrm>
            <a:off x="4196880" y="1175174"/>
            <a:ext cx="7987693" cy="4416848"/>
          </a:xfrm>
          <a:prstGeom prst="rect">
            <a:avLst/>
          </a:prstGeom>
          <a:noFill/>
          <a:ln>
            <a:noFill/>
          </a:ln>
        </p:spPr>
      </p:pic>
      <p:sp>
        <p:nvSpPr>
          <p:cNvPr id="1658" name="Google Shape;1658;p206"/>
          <p:cNvSpPr/>
          <p:nvPr>
            <p:ph idx="2" type="pic"/>
          </p:nvPr>
        </p:nvSpPr>
        <p:spPr>
          <a:xfrm>
            <a:off x="5229687" y="1474319"/>
            <a:ext cx="5915398" cy="3554881"/>
          </a:xfrm>
          <a:prstGeom prst="rect">
            <a:avLst/>
          </a:prstGeom>
          <a:solidFill>
            <a:schemeClr val="lt1"/>
          </a:solidFill>
          <a:ln>
            <a:noFill/>
          </a:ln>
        </p:spPr>
      </p:sp>
      <p:sp>
        <p:nvSpPr>
          <p:cNvPr id="1659" name="Google Shape;1659;p206"/>
          <p:cNvSpPr/>
          <p:nvPr/>
        </p:nvSpPr>
        <p:spPr>
          <a:xfrm>
            <a:off x="0" y="-1257300"/>
            <a:ext cx="4248391" cy="965200"/>
          </a:xfrm>
          <a:prstGeom prst="foldedCorner">
            <a:avLst>
              <a:gd fmla="val 8607" name="adj"/>
            </a:avLst>
          </a:prstGeom>
          <a:solidFill>
            <a:srgbClr val="FCE3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To showcase laptop screenshot.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Drag and drop your screenshot and replace text placeholders with your own words.</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 iphone x vertical">
  <p:cSld name="titles + iphone x vertical">
    <p:spTree>
      <p:nvGrpSpPr>
        <p:cNvPr id="1660" name="Shape 1660"/>
        <p:cNvGrpSpPr/>
        <p:nvPr/>
      </p:nvGrpSpPr>
      <p:grpSpPr>
        <a:xfrm>
          <a:off x="0" y="0"/>
          <a:ext cx="0" cy="0"/>
          <a:chOff x="0" y="0"/>
          <a:chExt cx="0" cy="0"/>
        </a:xfrm>
      </p:grpSpPr>
      <p:sp>
        <p:nvSpPr>
          <p:cNvPr id="1661" name="Google Shape;1661;p207"/>
          <p:cNvSpPr txBox="1"/>
          <p:nvPr>
            <p:ph type="title"/>
          </p:nvPr>
        </p:nvSpPr>
        <p:spPr>
          <a:xfrm>
            <a:off x="720754" y="2171700"/>
            <a:ext cx="3671059" cy="12573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4399"/>
              <a:buFont typeface="Century Gothic"/>
              <a:buNone/>
              <a:defRPr sz="43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2" name="Google Shape;1662;p207"/>
          <p:cNvSpPr txBox="1"/>
          <p:nvPr>
            <p:ph idx="1" type="body"/>
          </p:nvPr>
        </p:nvSpPr>
        <p:spPr>
          <a:xfrm>
            <a:off x="720755" y="3474720"/>
            <a:ext cx="3372098" cy="1159626"/>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3" name="Google Shape;1663;p207"/>
          <p:cNvSpPr/>
          <p:nvPr/>
        </p:nvSpPr>
        <p:spPr>
          <a:xfrm>
            <a:off x="5667147" y="0"/>
            <a:ext cx="6524854" cy="68580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1664" name="Google Shape;1664;p207"/>
          <p:cNvPicPr preferRelativeResize="0"/>
          <p:nvPr/>
        </p:nvPicPr>
        <p:blipFill rotWithShape="1">
          <a:blip r:embed="rId2">
            <a:alphaModFix/>
          </a:blip>
          <a:srcRect b="0" l="0" r="0" t="0"/>
          <a:stretch/>
        </p:blipFill>
        <p:spPr>
          <a:xfrm>
            <a:off x="6354803" y="356395"/>
            <a:ext cx="2944931" cy="6173268"/>
          </a:xfrm>
          <a:prstGeom prst="rect">
            <a:avLst/>
          </a:prstGeom>
          <a:noFill/>
          <a:ln>
            <a:noFill/>
          </a:ln>
        </p:spPr>
      </p:pic>
      <p:sp>
        <p:nvSpPr>
          <p:cNvPr id="1665" name="Google Shape;1665;p207"/>
          <p:cNvSpPr/>
          <p:nvPr>
            <p:ph idx="2" type="pic"/>
          </p:nvPr>
        </p:nvSpPr>
        <p:spPr>
          <a:xfrm>
            <a:off x="6440725" y="430072"/>
            <a:ext cx="2755905" cy="6005911"/>
          </a:xfrm>
          <a:prstGeom prst="rect">
            <a:avLst/>
          </a:prstGeom>
          <a:solidFill>
            <a:schemeClr val="lt1"/>
          </a:solidFill>
          <a:ln>
            <a:noFill/>
          </a:ln>
        </p:spPr>
      </p:sp>
      <p:sp>
        <p:nvSpPr>
          <p:cNvPr id="1666" name="Google Shape;1666;p207"/>
          <p:cNvSpPr/>
          <p:nvPr/>
        </p:nvSpPr>
        <p:spPr>
          <a:xfrm>
            <a:off x="0" y="-1257300"/>
            <a:ext cx="4248391" cy="965200"/>
          </a:xfrm>
          <a:prstGeom prst="foldedCorner">
            <a:avLst>
              <a:gd fmla="val 8607" name="adj"/>
            </a:avLst>
          </a:prstGeom>
          <a:solidFill>
            <a:srgbClr val="FCE3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To showcase iPhone X screenshot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Drag and drop your screenshot and replace text placeholders with your own words.</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s + iphone x vertical">
  <p:cSld name="7_titles + iphone x vertical">
    <p:spTree>
      <p:nvGrpSpPr>
        <p:cNvPr id="1667" name="Shape 1667"/>
        <p:cNvGrpSpPr/>
        <p:nvPr/>
      </p:nvGrpSpPr>
      <p:grpSpPr>
        <a:xfrm>
          <a:off x="0" y="0"/>
          <a:ext cx="0" cy="0"/>
          <a:chOff x="0" y="0"/>
          <a:chExt cx="0" cy="0"/>
        </a:xfrm>
      </p:grpSpPr>
      <p:sp>
        <p:nvSpPr>
          <p:cNvPr id="1668" name="Google Shape;1668;p208"/>
          <p:cNvSpPr txBox="1"/>
          <p:nvPr>
            <p:ph type="title"/>
          </p:nvPr>
        </p:nvSpPr>
        <p:spPr>
          <a:xfrm>
            <a:off x="720754" y="2171700"/>
            <a:ext cx="3573101" cy="12573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4399"/>
              <a:buFont typeface="Century Gothic"/>
              <a:buNone/>
              <a:defRPr sz="43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9" name="Google Shape;1669;p208"/>
          <p:cNvSpPr txBox="1"/>
          <p:nvPr>
            <p:ph idx="1" type="body"/>
          </p:nvPr>
        </p:nvSpPr>
        <p:spPr>
          <a:xfrm>
            <a:off x="720755" y="3474720"/>
            <a:ext cx="3372098" cy="1159626"/>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0" name="Google Shape;1670;p208"/>
          <p:cNvSpPr/>
          <p:nvPr/>
        </p:nvSpPr>
        <p:spPr>
          <a:xfrm>
            <a:off x="5667147" y="0"/>
            <a:ext cx="6524854" cy="68580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1671" name="Google Shape;1671;p208"/>
          <p:cNvPicPr preferRelativeResize="0"/>
          <p:nvPr/>
        </p:nvPicPr>
        <p:blipFill rotWithShape="1">
          <a:blip r:embed="rId2">
            <a:alphaModFix/>
          </a:blip>
          <a:srcRect b="0" l="0" r="0" t="0"/>
          <a:stretch/>
        </p:blipFill>
        <p:spPr>
          <a:xfrm>
            <a:off x="6354803" y="356395"/>
            <a:ext cx="2944931" cy="6173268"/>
          </a:xfrm>
          <a:prstGeom prst="rect">
            <a:avLst/>
          </a:prstGeom>
          <a:noFill/>
          <a:ln>
            <a:noFill/>
          </a:ln>
        </p:spPr>
      </p:pic>
      <p:sp>
        <p:nvSpPr>
          <p:cNvPr id="1672" name="Google Shape;1672;p208"/>
          <p:cNvSpPr/>
          <p:nvPr>
            <p:ph idx="2" type="pic"/>
          </p:nvPr>
        </p:nvSpPr>
        <p:spPr>
          <a:xfrm>
            <a:off x="6440725" y="430072"/>
            <a:ext cx="2755905" cy="6005911"/>
          </a:xfrm>
          <a:prstGeom prst="rect">
            <a:avLst/>
          </a:prstGeom>
          <a:solidFill>
            <a:schemeClr val="lt1"/>
          </a:solidFill>
          <a:ln>
            <a:noFill/>
          </a:ln>
        </p:spPr>
      </p:sp>
      <p:pic>
        <p:nvPicPr>
          <p:cNvPr id="1673" name="Google Shape;1673;p208"/>
          <p:cNvPicPr preferRelativeResize="0"/>
          <p:nvPr/>
        </p:nvPicPr>
        <p:blipFill rotWithShape="1">
          <a:blip r:embed="rId2">
            <a:alphaModFix/>
          </a:blip>
          <a:srcRect b="0" l="0" r="0" t="0"/>
          <a:stretch/>
        </p:blipFill>
        <p:spPr>
          <a:xfrm>
            <a:off x="9490786" y="356395"/>
            <a:ext cx="2944931" cy="6173268"/>
          </a:xfrm>
          <a:prstGeom prst="rect">
            <a:avLst/>
          </a:prstGeom>
          <a:noFill/>
          <a:ln>
            <a:noFill/>
          </a:ln>
        </p:spPr>
      </p:pic>
      <p:sp>
        <p:nvSpPr>
          <p:cNvPr id="1674" name="Google Shape;1674;p208"/>
          <p:cNvSpPr/>
          <p:nvPr>
            <p:ph idx="3" type="pic"/>
          </p:nvPr>
        </p:nvSpPr>
        <p:spPr>
          <a:xfrm>
            <a:off x="9576709" y="430072"/>
            <a:ext cx="2755905" cy="6005911"/>
          </a:xfrm>
          <a:prstGeom prst="rect">
            <a:avLst/>
          </a:prstGeom>
          <a:solidFill>
            <a:schemeClr val="lt1"/>
          </a:solidFill>
          <a:ln>
            <a:noFill/>
          </a:ln>
        </p:spPr>
      </p:sp>
      <p:sp>
        <p:nvSpPr>
          <p:cNvPr id="1675" name="Google Shape;1675;p208"/>
          <p:cNvSpPr/>
          <p:nvPr/>
        </p:nvSpPr>
        <p:spPr>
          <a:xfrm>
            <a:off x="0" y="-1257300"/>
            <a:ext cx="4248391" cy="965200"/>
          </a:xfrm>
          <a:prstGeom prst="foldedCorner">
            <a:avLst>
              <a:gd fmla="val 8607" name="adj"/>
            </a:avLst>
          </a:prstGeom>
          <a:solidFill>
            <a:srgbClr val="FCE3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To showcase 2 iPhone X screenshots</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b="1"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Drag and drop your screenshot and replace text placeholders with your own words.</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 iphone horizontal">
  <p:cSld name="titles + iphone horizontal">
    <p:spTree>
      <p:nvGrpSpPr>
        <p:cNvPr id="1676" name="Shape 1676"/>
        <p:cNvGrpSpPr/>
        <p:nvPr/>
      </p:nvGrpSpPr>
      <p:grpSpPr>
        <a:xfrm>
          <a:off x="0" y="0"/>
          <a:ext cx="0" cy="0"/>
          <a:chOff x="0" y="0"/>
          <a:chExt cx="0" cy="0"/>
        </a:xfrm>
      </p:grpSpPr>
      <p:sp>
        <p:nvSpPr>
          <p:cNvPr id="1677" name="Google Shape;1677;p209"/>
          <p:cNvSpPr txBox="1"/>
          <p:nvPr>
            <p:ph type="title"/>
          </p:nvPr>
        </p:nvSpPr>
        <p:spPr>
          <a:xfrm>
            <a:off x="720754" y="2171700"/>
            <a:ext cx="3540448" cy="12573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4399"/>
              <a:buFont typeface="Century Gothic"/>
              <a:buNone/>
              <a:defRPr sz="43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8" name="Google Shape;1678;p209"/>
          <p:cNvSpPr txBox="1"/>
          <p:nvPr>
            <p:ph idx="1" type="body"/>
          </p:nvPr>
        </p:nvSpPr>
        <p:spPr>
          <a:xfrm>
            <a:off x="720755" y="3474720"/>
            <a:ext cx="3372098" cy="1159626"/>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9" name="Google Shape;1679;p209"/>
          <p:cNvSpPr/>
          <p:nvPr/>
        </p:nvSpPr>
        <p:spPr>
          <a:xfrm>
            <a:off x="5667147" y="0"/>
            <a:ext cx="6524854" cy="68580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1680" name="Google Shape;1680;p209"/>
          <p:cNvPicPr preferRelativeResize="0"/>
          <p:nvPr/>
        </p:nvPicPr>
        <p:blipFill rotWithShape="1">
          <a:blip r:embed="rId2">
            <a:alphaModFix/>
          </a:blip>
          <a:srcRect b="0" l="0" r="0" t="0"/>
          <a:stretch/>
        </p:blipFill>
        <p:spPr>
          <a:xfrm rot="5400000">
            <a:off x="6828002" y="358076"/>
            <a:ext cx="2943335" cy="6168318"/>
          </a:xfrm>
          <a:prstGeom prst="rect">
            <a:avLst/>
          </a:prstGeom>
          <a:noFill/>
          <a:ln>
            <a:noFill/>
          </a:ln>
        </p:spPr>
      </p:pic>
      <p:sp>
        <p:nvSpPr>
          <p:cNvPr id="1681" name="Google Shape;1681;p209"/>
          <p:cNvSpPr/>
          <p:nvPr>
            <p:ph idx="2" type="pic"/>
          </p:nvPr>
        </p:nvSpPr>
        <p:spPr>
          <a:xfrm rot="5400000">
            <a:off x="6916385" y="430463"/>
            <a:ext cx="2756264" cy="6005129"/>
          </a:xfrm>
          <a:prstGeom prst="rect">
            <a:avLst/>
          </a:prstGeom>
          <a:solidFill>
            <a:schemeClr val="lt1"/>
          </a:solidFill>
          <a:ln>
            <a:noFill/>
          </a:ln>
        </p:spPr>
      </p:sp>
      <p:sp>
        <p:nvSpPr>
          <p:cNvPr id="1682" name="Google Shape;1682;p209"/>
          <p:cNvSpPr txBox="1"/>
          <p:nvPr/>
        </p:nvSpPr>
        <p:spPr>
          <a:xfrm>
            <a:off x="8540807" y="2054883"/>
            <a:ext cx="2756264" cy="2756264"/>
          </a:xfrm>
          <a:prstGeom prst="rect">
            <a:avLst/>
          </a:prstGeom>
          <a:noFill/>
          <a:ln>
            <a:noFill/>
          </a:ln>
        </p:spPr>
        <p:txBody>
          <a:bodyPr anchorCtr="0" anchor="t" bIns="457200" lIns="457200" spcFirstLastPara="1" rIns="457200" wrap="square" tIns="2560300">
            <a:noAutofit/>
          </a:bodyPr>
          <a:lstStyle/>
          <a:p>
            <a:pPr indent="0" lvl="0" marL="0" marR="0" rtl="0" algn="l">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Drag and drop your iPhone X screenshot into this photo placeholder</a:t>
            </a:r>
            <a:endParaRPr/>
          </a:p>
        </p:txBody>
      </p:sp>
      <p:sp>
        <p:nvSpPr>
          <p:cNvPr id="1683" name="Google Shape;1683;p209"/>
          <p:cNvSpPr/>
          <p:nvPr/>
        </p:nvSpPr>
        <p:spPr>
          <a:xfrm>
            <a:off x="0" y="-1257300"/>
            <a:ext cx="5067434" cy="965200"/>
          </a:xfrm>
          <a:prstGeom prst="foldedCorner">
            <a:avLst>
              <a:gd fmla="val 8607" name="adj"/>
            </a:avLst>
          </a:prstGeom>
          <a:solidFill>
            <a:srgbClr val="FCE3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To showcase iPhone X screenshot in landscape format.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Drag and drop your screenshot and replace text placeholders with your own words.</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 iphone vertical detail">
  <p:cSld name="titles + iphone vertical detail">
    <p:spTree>
      <p:nvGrpSpPr>
        <p:cNvPr id="1684" name="Shape 1684"/>
        <p:cNvGrpSpPr/>
        <p:nvPr/>
      </p:nvGrpSpPr>
      <p:grpSpPr>
        <a:xfrm>
          <a:off x="0" y="0"/>
          <a:ext cx="0" cy="0"/>
          <a:chOff x="0" y="0"/>
          <a:chExt cx="0" cy="0"/>
        </a:xfrm>
      </p:grpSpPr>
      <p:sp>
        <p:nvSpPr>
          <p:cNvPr id="1685" name="Google Shape;1685;p210"/>
          <p:cNvSpPr txBox="1"/>
          <p:nvPr>
            <p:ph type="title"/>
          </p:nvPr>
        </p:nvSpPr>
        <p:spPr>
          <a:xfrm>
            <a:off x="720754" y="2171700"/>
            <a:ext cx="3540448" cy="12573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4399"/>
              <a:buFont typeface="Century Gothic"/>
              <a:buNone/>
              <a:defRPr sz="43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6" name="Google Shape;1686;p210"/>
          <p:cNvSpPr txBox="1"/>
          <p:nvPr>
            <p:ph idx="1" type="body"/>
          </p:nvPr>
        </p:nvSpPr>
        <p:spPr>
          <a:xfrm>
            <a:off x="720755" y="3474720"/>
            <a:ext cx="3372098" cy="1159626"/>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7" name="Google Shape;1687;p210"/>
          <p:cNvSpPr/>
          <p:nvPr/>
        </p:nvSpPr>
        <p:spPr>
          <a:xfrm>
            <a:off x="5667147" y="0"/>
            <a:ext cx="6524854" cy="68580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1688" name="Google Shape;1688;p210"/>
          <p:cNvPicPr preferRelativeResize="0"/>
          <p:nvPr/>
        </p:nvPicPr>
        <p:blipFill rotWithShape="1">
          <a:blip r:embed="rId2">
            <a:alphaModFix/>
          </a:blip>
          <a:srcRect b="0" l="0" r="0" t="0"/>
          <a:stretch/>
        </p:blipFill>
        <p:spPr>
          <a:xfrm>
            <a:off x="6280636" y="-764988"/>
            <a:ext cx="4020965" cy="8391108"/>
          </a:xfrm>
          <a:prstGeom prst="rect">
            <a:avLst/>
          </a:prstGeom>
          <a:noFill/>
          <a:ln>
            <a:noFill/>
          </a:ln>
        </p:spPr>
      </p:pic>
      <p:sp>
        <p:nvSpPr>
          <p:cNvPr id="1689" name="Google Shape;1689;p210"/>
          <p:cNvSpPr/>
          <p:nvPr>
            <p:ph idx="2" type="pic"/>
          </p:nvPr>
        </p:nvSpPr>
        <p:spPr>
          <a:xfrm>
            <a:off x="6416897" y="-645313"/>
            <a:ext cx="3751746" cy="8176136"/>
          </a:xfrm>
          <a:prstGeom prst="rect">
            <a:avLst/>
          </a:prstGeom>
          <a:solidFill>
            <a:schemeClr val="lt1"/>
          </a:solidFill>
          <a:ln>
            <a:noFill/>
          </a:ln>
        </p:spPr>
      </p:sp>
      <p:sp>
        <p:nvSpPr>
          <p:cNvPr id="1690" name="Google Shape;1690;p210"/>
          <p:cNvSpPr txBox="1"/>
          <p:nvPr/>
        </p:nvSpPr>
        <p:spPr>
          <a:xfrm>
            <a:off x="11217773" y="7318442"/>
            <a:ext cx="0" cy="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1691" name="Google Shape;1691;p210"/>
          <p:cNvSpPr/>
          <p:nvPr/>
        </p:nvSpPr>
        <p:spPr>
          <a:xfrm>
            <a:off x="0" y="-1257300"/>
            <a:ext cx="4419819" cy="965200"/>
          </a:xfrm>
          <a:prstGeom prst="foldedCorner">
            <a:avLst>
              <a:gd fmla="val 8607" name="adj"/>
            </a:avLst>
          </a:prstGeom>
          <a:solidFill>
            <a:srgbClr val="FCE3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To showcase iPhone X screenshot close up.</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Drag and drop your screenshot and replace text placeholders with your own words.</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 iphone horizontal detail">
  <p:cSld name="titles + iphone horizontal detail">
    <p:spTree>
      <p:nvGrpSpPr>
        <p:cNvPr id="1692" name="Shape 1692"/>
        <p:cNvGrpSpPr/>
        <p:nvPr/>
      </p:nvGrpSpPr>
      <p:grpSpPr>
        <a:xfrm>
          <a:off x="0" y="0"/>
          <a:ext cx="0" cy="0"/>
          <a:chOff x="0" y="0"/>
          <a:chExt cx="0" cy="0"/>
        </a:xfrm>
      </p:grpSpPr>
      <p:sp>
        <p:nvSpPr>
          <p:cNvPr id="1693" name="Google Shape;1693;p211"/>
          <p:cNvSpPr txBox="1"/>
          <p:nvPr>
            <p:ph type="title"/>
          </p:nvPr>
        </p:nvSpPr>
        <p:spPr>
          <a:xfrm>
            <a:off x="720754" y="2171700"/>
            <a:ext cx="3540448" cy="12573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4399"/>
              <a:buFont typeface="Century Gothic"/>
              <a:buNone/>
              <a:defRPr sz="43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4" name="Google Shape;1694;p211"/>
          <p:cNvSpPr txBox="1"/>
          <p:nvPr>
            <p:ph idx="1" type="body"/>
          </p:nvPr>
        </p:nvSpPr>
        <p:spPr>
          <a:xfrm>
            <a:off x="720755" y="3474720"/>
            <a:ext cx="3372098" cy="1159626"/>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5" name="Google Shape;1695;p211"/>
          <p:cNvSpPr/>
          <p:nvPr/>
        </p:nvSpPr>
        <p:spPr>
          <a:xfrm>
            <a:off x="5667147" y="0"/>
            <a:ext cx="6524854" cy="68580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1696" name="Google Shape;1696;p211"/>
          <p:cNvPicPr preferRelativeResize="0"/>
          <p:nvPr/>
        </p:nvPicPr>
        <p:blipFill rotWithShape="1">
          <a:blip r:embed="rId2">
            <a:alphaModFix/>
          </a:blip>
          <a:srcRect b="0" l="0" r="0" t="0"/>
          <a:stretch/>
        </p:blipFill>
        <p:spPr>
          <a:xfrm rot="5400000">
            <a:off x="7341855" y="-758449"/>
            <a:ext cx="4018609" cy="8384007"/>
          </a:xfrm>
          <a:prstGeom prst="rect">
            <a:avLst/>
          </a:prstGeom>
          <a:noFill/>
          <a:ln>
            <a:noFill/>
          </a:ln>
        </p:spPr>
      </p:pic>
      <p:sp>
        <p:nvSpPr>
          <p:cNvPr id="1697" name="Google Shape;1697;p211"/>
          <p:cNvSpPr txBox="1"/>
          <p:nvPr/>
        </p:nvSpPr>
        <p:spPr>
          <a:xfrm>
            <a:off x="11217773" y="7318442"/>
            <a:ext cx="0" cy="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1698" name="Google Shape;1698;p211"/>
          <p:cNvSpPr/>
          <p:nvPr>
            <p:ph idx="2" type="pic"/>
          </p:nvPr>
        </p:nvSpPr>
        <p:spPr>
          <a:xfrm>
            <a:off x="5284005" y="1561313"/>
            <a:ext cx="8161042" cy="3745796"/>
          </a:xfrm>
          <a:prstGeom prst="rect">
            <a:avLst/>
          </a:prstGeom>
          <a:solidFill>
            <a:schemeClr val="lt1"/>
          </a:solidFill>
          <a:ln>
            <a:noFill/>
          </a:ln>
        </p:spPr>
      </p:sp>
      <p:sp>
        <p:nvSpPr>
          <p:cNvPr id="1699" name="Google Shape;1699;p211"/>
          <p:cNvSpPr/>
          <p:nvPr/>
        </p:nvSpPr>
        <p:spPr>
          <a:xfrm>
            <a:off x="0" y="-1104900"/>
            <a:ext cx="5943620" cy="812800"/>
          </a:xfrm>
          <a:prstGeom prst="foldedCorner">
            <a:avLst>
              <a:gd fmla="val 8607" name="adj"/>
            </a:avLst>
          </a:prstGeom>
          <a:solidFill>
            <a:srgbClr val="FCE3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To showcase iPhone X screenshot close up, landscape.</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Drag and drop your screenshot and replace text placeholders with your own words.</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sung vertical">
  <p:cSld name="samsung vertical">
    <p:spTree>
      <p:nvGrpSpPr>
        <p:cNvPr id="1700" name="Shape 1700"/>
        <p:cNvGrpSpPr/>
        <p:nvPr/>
      </p:nvGrpSpPr>
      <p:grpSpPr>
        <a:xfrm>
          <a:off x="0" y="0"/>
          <a:ext cx="0" cy="0"/>
          <a:chOff x="0" y="0"/>
          <a:chExt cx="0" cy="0"/>
        </a:xfrm>
      </p:grpSpPr>
      <p:sp>
        <p:nvSpPr>
          <p:cNvPr id="1701" name="Google Shape;1701;p212"/>
          <p:cNvSpPr txBox="1"/>
          <p:nvPr>
            <p:ph type="title"/>
          </p:nvPr>
        </p:nvSpPr>
        <p:spPr>
          <a:xfrm>
            <a:off x="720754" y="2171700"/>
            <a:ext cx="3605754" cy="12573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4399"/>
              <a:buFont typeface="Century Gothic"/>
              <a:buNone/>
              <a:defRPr sz="43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2" name="Google Shape;1702;p212"/>
          <p:cNvSpPr txBox="1"/>
          <p:nvPr>
            <p:ph idx="1" type="body"/>
          </p:nvPr>
        </p:nvSpPr>
        <p:spPr>
          <a:xfrm>
            <a:off x="720755" y="3474720"/>
            <a:ext cx="3372098" cy="1159626"/>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3" name="Google Shape;1703;p212"/>
          <p:cNvSpPr/>
          <p:nvPr/>
        </p:nvSpPr>
        <p:spPr>
          <a:xfrm>
            <a:off x="5667147" y="0"/>
            <a:ext cx="6524854" cy="68580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1704" name="Google Shape;1704;p212"/>
          <p:cNvPicPr preferRelativeResize="0"/>
          <p:nvPr/>
        </p:nvPicPr>
        <p:blipFill rotWithShape="1">
          <a:blip r:embed="rId2">
            <a:alphaModFix/>
          </a:blip>
          <a:srcRect b="0" l="0" r="0" t="0"/>
          <a:stretch/>
        </p:blipFill>
        <p:spPr>
          <a:xfrm>
            <a:off x="6316249" y="234229"/>
            <a:ext cx="2997988" cy="6275675"/>
          </a:xfrm>
          <a:prstGeom prst="rect">
            <a:avLst/>
          </a:prstGeom>
          <a:noFill/>
          <a:ln>
            <a:noFill/>
          </a:ln>
        </p:spPr>
      </p:pic>
      <p:sp>
        <p:nvSpPr>
          <p:cNvPr id="1705" name="Google Shape;1705;p212"/>
          <p:cNvSpPr/>
          <p:nvPr>
            <p:ph idx="2" type="pic"/>
          </p:nvPr>
        </p:nvSpPr>
        <p:spPr>
          <a:xfrm>
            <a:off x="6422824" y="594360"/>
            <a:ext cx="2788901" cy="5730240"/>
          </a:xfrm>
          <a:prstGeom prst="rect">
            <a:avLst/>
          </a:prstGeom>
          <a:solidFill>
            <a:schemeClr val="lt1"/>
          </a:solidFill>
          <a:ln>
            <a:noFill/>
          </a:ln>
        </p:spPr>
      </p:sp>
      <p:sp>
        <p:nvSpPr>
          <p:cNvPr id="1706" name="Google Shape;1706;p212"/>
          <p:cNvSpPr/>
          <p:nvPr/>
        </p:nvSpPr>
        <p:spPr>
          <a:xfrm>
            <a:off x="0" y="-1104900"/>
            <a:ext cx="5943620" cy="812800"/>
          </a:xfrm>
          <a:prstGeom prst="foldedCorner">
            <a:avLst>
              <a:gd fmla="val 8607" name="adj"/>
            </a:avLst>
          </a:prstGeom>
          <a:solidFill>
            <a:srgbClr val="FCE3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To showcase 1 Samsung  Galaxy S9 screenshot.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Drag and drop your screenshot and replace text placeholders with your own words.</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1">
  <p:cSld name="blue_title 1">
    <p:bg>
      <p:bgPr>
        <a:solidFill>
          <a:srgbClr val="FDFAF5"/>
        </a:solidFill>
      </p:bgPr>
    </p:bg>
    <p:spTree>
      <p:nvGrpSpPr>
        <p:cNvPr id="156" name="Shape 156"/>
        <p:cNvGrpSpPr/>
        <p:nvPr/>
      </p:nvGrpSpPr>
      <p:grpSpPr>
        <a:xfrm>
          <a:off x="0" y="0"/>
          <a:ext cx="0" cy="0"/>
          <a:chOff x="0" y="0"/>
          <a:chExt cx="0" cy="0"/>
        </a:xfrm>
      </p:grpSpPr>
      <p:grpSp>
        <p:nvGrpSpPr>
          <p:cNvPr id="157" name="Google Shape;157;p42"/>
          <p:cNvGrpSpPr/>
          <p:nvPr/>
        </p:nvGrpSpPr>
        <p:grpSpPr>
          <a:xfrm>
            <a:off x="-1296900" y="-896068"/>
            <a:ext cx="13488900" cy="7754068"/>
            <a:chOff x="-2594138" y="-1792136"/>
            <a:chExt cx="26981312" cy="15508135"/>
          </a:xfrm>
        </p:grpSpPr>
        <p:sp>
          <p:nvSpPr>
            <p:cNvPr id="158" name="Google Shape;158;p42"/>
            <p:cNvSpPr/>
            <p:nvPr/>
          </p:nvSpPr>
          <p:spPr>
            <a:xfrm>
              <a:off x="-1" y="9956800"/>
              <a:ext cx="24387175" cy="3759199"/>
            </a:xfrm>
            <a:prstGeom prst="rect">
              <a:avLst/>
            </a:prstGeom>
            <a:solidFill>
              <a:srgbClr val="E9E6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grpSp>
          <p:nvGrpSpPr>
            <p:cNvPr id="159" name="Google Shape;159;p42"/>
            <p:cNvGrpSpPr/>
            <p:nvPr/>
          </p:nvGrpSpPr>
          <p:grpSpPr>
            <a:xfrm rot="-5400000">
              <a:off x="-2594138" y="-1792136"/>
              <a:ext cx="14664266" cy="14664266"/>
              <a:chOff x="6061747" y="1538838"/>
              <a:chExt cx="10553467" cy="10553467"/>
            </a:xfrm>
          </p:grpSpPr>
          <p:sp>
            <p:nvSpPr>
              <p:cNvPr id="160" name="Google Shape;160;p42"/>
              <p:cNvSpPr/>
              <p:nvPr/>
            </p:nvSpPr>
            <p:spPr>
              <a:xfrm>
                <a:off x="6061747" y="1538838"/>
                <a:ext cx="10553467" cy="10553467"/>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61" name="Google Shape;161;p42"/>
              <p:cNvSpPr/>
              <p:nvPr/>
            </p:nvSpPr>
            <p:spPr>
              <a:xfrm>
                <a:off x="6061747"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grpSp>
      </p:grpSp>
      <p:pic>
        <p:nvPicPr>
          <p:cNvPr id="162" name="Google Shape;162;p42"/>
          <p:cNvPicPr preferRelativeResize="0"/>
          <p:nvPr/>
        </p:nvPicPr>
        <p:blipFill rotWithShape="1">
          <a:blip r:embed="rId2">
            <a:alphaModFix/>
          </a:blip>
          <a:srcRect b="0" l="0" r="0" t="0"/>
          <a:stretch/>
        </p:blipFill>
        <p:spPr>
          <a:xfrm>
            <a:off x="1025806" y="762000"/>
            <a:ext cx="1091168" cy="276138"/>
          </a:xfrm>
          <a:prstGeom prst="rect">
            <a:avLst/>
          </a:prstGeom>
          <a:noFill/>
          <a:ln>
            <a:noFill/>
          </a:ln>
        </p:spPr>
      </p:pic>
      <p:sp>
        <p:nvSpPr>
          <p:cNvPr id="163" name="Google Shape;163;p42"/>
          <p:cNvSpPr txBox="1"/>
          <p:nvPr>
            <p:ph type="title"/>
          </p:nvPr>
        </p:nvSpPr>
        <p:spPr>
          <a:xfrm>
            <a:off x="951356" y="1981200"/>
            <a:ext cx="6801778" cy="16764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2"/>
              </a:buClr>
              <a:buSzPts val="5749"/>
              <a:buFont typeface="Century Gothic"/>
              <a:buNone/>
              <a:defRPr sz="5749">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42"/>
          <p:cNvSpPr txBox="1"/>
          <p:nvPr>
            <p:ph idx="1" type="body"/>
          </p:nvPr>
        </p:nvSpPr>
        <p:spPr>
          <a:xfrm>
            <a:off x="951356" y="3966882"/>
            <a:ext cx="3096992" cy="630238"/>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rgbClr val="56687A"/>
              </a:buClr>
              <a:buSzPts val="1800"/>
              <a:buNone/>
              <a:defRPr sz="1800"/>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42"/>
          <p:cNvSpPr txBox="1"/>
          <p:nvPr>
            <p:ph idx="2" type="body"/>
          </p:nvPr>
        </p:nvSpPr>
        <p:spPr>
          <a:xfrm>
            <a:off x="951357" y="5385055"/>
            <a:ext cx="3111980" cy="22161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lt1"/>
              </a:buClr>
              <a:buSzPts val="1400"/>
              <a:buNone/>
              <a:defRPr sz="1400">
                <a:solidFill>
                  <a:schemeClr val="lt1"/>
                </a:solidFill>
              </a:defRPr>
            </a:lvl1pPr>
            <a:lvl2pPr indent="-228600" lvl="1" marL="914400" algn="l">
              <a:lnSpc>
                <a:spcPct val="90000"/>
              </a:lnSpc>
              <a:spcBef>
                <a:spcPts val="500"/>
              </a:spcBef>
              <a:spcAft>
                <a:spcPts val="0"/>
              </a:spcAft>
              <a:buClr>
                <a:srgbClr val="56687A"/>
              </a:buClr>
              <a:buSzPts val="1400"/>
              <a:buNone/>
              <a:defRPr sz="1400"/>
            </a:lvl2pPr>
            <a:lvl3pPr indent="-228600" lvl="2" marL="1371600" algn="l">
              <a:lnSpc>
                <a:spcPct val="90000"/>
              </a:lnSpc>
              <a:spcBef>
                <a:spcPts val="500"/>
              </a:spcBef>
              <a:spcAft>
                <a:spcPts val="0"/>
              </a:spcAft>
              <a:buClr>
                <a:srgbClr val="56687A"/>
              </a:buClr>
              <a:buSzPts val="1400"/>
              <a:buNone/>
              <a:defRPr sz="1400"/>
            </a:lvl3pPr>
            <a:lvl4pPr indent="-228600" lvl="3" marL="1828800" algn="l">
              <a:lnSpc>
                <a:spcPct val="90000"/>
              </a:lnSpc>
              <a:spcBef>
                <a:spcPts val="500"/>
              </a:spcBef>
              <a:spcAft>
                <a:spcPts val="0"/>
              </a:spcAft>
              <a:buClr>
                <a:srgbClr val="56687A"/>
              </a:buClr>
              <a:buSzPts val="1400"/>
              <a:buNone/>
              <a:defRPr sz="1400"/>
            </a:lvl4pPr>
            <a:lvl5pPr indent="-228600" lvl="4" marL="2286000" algn="l">
              <a:lnSpc>
                <a:spcPct val="90000"/>
              </a:lnSpc>
              <a:spcBef>
                <a:spcPts val="500"/>
              </a:spcBef>
              <a:spcAft>
                <a:spcPts val="0"/>
              </a:spcAft>
              <a:buClr>
                <a:srgbClr val="56687A"/>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42"/>
          <p:cNvSpPr/>
          <p:nvPr/>
        </p:nvSpPr>
        <p:spPr>
          <a:xfrm>
            <a:off x="0" y="-1318003"/>
            <a:ext cx="4101203" cy="106680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a:t>
            </a:r>
            <a:r>
              <a:rPr lang="en-US" sz="1200">
                <a:solidFill>
                  <a:schemeClr val="dk1"/>
                </a:solidFill>
                <a:latin typeface="Source Sans Pro"/>
                <a:ea typeface="Source Sans Pro"/>
                <a:cs typeface="Source Sans Pro"/>
                <a:sym typeface="Source Sans Pro"/>
              </a:rPr>
              <a:t>: Title slide with speaker details and date</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replace text placeholder with your own copy.</a:t>
            </a:r>
            <a:endParaRPr/>
          </a:p>
          <a:p>
            <a:pPr indent="0" lvl="0" marL="0" marR="0" rtl="0" algn="l">
              <a:spcBef>
                <a:spcPts val="0"/>
              </a:spcBef>
              <a:spcAft>
                <a:spcPts val="0"/>
              </a:spcAft>
              <a:buNone/>
            </a:pPr>
            <a:r>
              <a:rPr lang="en-US" sz="1200">
                <a:solidFill>
                  <a:schemeClr val="dk1"/>
                </a:solidFill>
                <a:latin typeface="Source Sans Pro"/>
                <a:ea typeface="Source Sans Pro"/>
                <a:cs typeface="Source Sans Pro"/>
                <a:sym typeface="Source Sans Pro"/>
              </a:rPr>
              <a:t> </a:t>
            </a:r>
            <a:endParaRPr/>
          </a:p>
          <a:p>
            <a:pPr indent="0" lvl="0" marL="0" marR="0" rtl="0" algn="l">
              <a:spcBef>
                <a:spcPts val="0"/>
              </a:spcBef>
              <a:spcAft>
                <a:spcPts val="0"/>
              </a:spcAft>
              <a:buNone/>
            </a:pPr>
            <a:r>
              <a:t/>
            </a:r>
            <a:endParaRPr b="0" i="0" sz="1200">
              <a:solidFill>
                <a:srgbClr val="412A08"/>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amsungs vertical">
  <p:cSld name="2 samsungs vertical">
    <p:spTree>
      <p:nvGrpSpPr>
        <p:cNvPr id="1707" name="Shape 1707"/>
        <p:cNvGrpSpPr/>
        <p:nvPr/>
      </p:nvGrpSpPr>
      <p:grpSpPr>
        <a:xfrm>
          <a:off x="0" y="0"/>
          <a:ext cx="0" cy="0"/>
          <a:chOff x="0" y="0"/>
          <a:chExt cx="0" cy="0"/>
        </a:xfrm>
      </p:grpSpPr>
      <p:sp>
        <p:nvSpPr>
          <p:cNvPr id="1708" name="Google Shape;1708;p213"/>
          <p:cNvSpPr txBox="1"/>
          <p:nvPr>
            <p:ph type="title"/>
          </p:nvPr>
        </p:nvSpPr>
        <p:spPr>
          <a:xfrm>
            <a:off x="720754" y="2171700"/>
            <a:ext cx="3556774" cy="12573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4399"/>
              <a:buFont typeface="Century Gothic"/>
              <a:buNone/>
              <a:defRPr sz="43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9" name="Google Shape;1709;p213"/>
          <p:cNvSpPr txBox="1"/>
          <p:nvPr>
            <p:ph idx="1" type="body"/>
          </p:nvPr>
        </p:nvSpPr>
        <p:spPr>
          <a:xfrm>
            <a:off x="720755" y="3474720"/>
            <a:ext cx="3372098" cy="1159626"/>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0" name="Google Shape;1710;p213"/>
          <p:cNvSpPr/>
          <p:nvPr/>
        </p:nvSpPr>
        <p:spPr>
          <a:xfrm>
            <a:off x="5667147" y="0"/>
            <a:ext cx="6524854" cy="68580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1711" name="Google Shape;1711;p213"/>
          <p:cNvPicPr preferRelativeResize="0"/>
          <p:nvPr/>
        </p:nvPicPr>
        <p:blipFill rotWithShape="1">
          <a:blip r:embed="rId2">
            <a:alphaModFix/>
          </a:blip>
          <a:srcRect b="0" l="0" r="0" t="0"/>
          <a:stretch/>
        </p:blipFill>
        <p:spPr>
          <a:xfrm>
            <a:off x="6316249" y="234229"/>
            <a:ext cx="2997988" cy="6275675"/>
          </a:xfrm>
          <a:prstGeom prst="rect">
            <a:avLst/>
          </a:prstGeom>
          <a:noFill/>
          <a:ln>
            <a:noFill/>
          </a:ln>
        </p:spPr>
      </p:pic>
      <p:sp>
        <p:nvSpPr>
          <p:cNvPr id="1712" name="Google Shape;1712;p213"/>
          <p:cNvSpPr/>
          <p:nvPr>
            <p:ph idx="2" type="pic"/>
          </p:nvPr>
        </p:nvSpPr>
        <p:spPr>
          <a:xfrm>
            <a:off x="6422824" y="594360"/>
            <a:ext cx="2788901" cy="5730240"/>
          </a:xfrm>
          <a:prstGeom prst="rect">
            <a:avLst/>
          </a:prstGeom>
          <a:solidFill>
            <a:schemeClr val="lt1"/>
          </a:solidFill>
          <a:ln>
            <a:noFill/>
          </a:ln>
        </p:spPr>
      </p:sp>
      <p:pic>
        <p:nvPicPr>
          <p:cNvPr id="1713" name="Google Shape;1713;p213"/>
          <p:cNvPicPr preferRelativeResize="0"/>
          <p:nvPr/>
        </p:nvPicPr>
        <p:blipFill rotWithShape="1">
          <a:blip r:embed="rId2">
            <a:alphaModFix/>
          </a:blip>
          <a:srcRect b="0" l="0" r="0" t="0"/>
          <a:stretch/>
        </p:blipFill>
        <p:spPr>
          <a:xfrm>
            <a:off x="9442445" y="234229"/>
            <a:ext cx="2997988" cy="6275675"/>
          </a:xfrm>
          <a:prstGeom prst="rect">
            <a:avLst/>
          </a:prstGeom>
          <a:noFill/>
          <a:ln>
            <a:noFill/>
          </a:ln>
        </p:spPr>
      </p:pic>
      <p:sp>
        <p:nvSpPr>
          <p:cNvPr id="1714" name="Google Shape;1714;p213"/>
          <p:cNvSpPr/>
          <p:nvPr>
            <p:ph idx="3" type="pic"/>
          </p:nvPr>
        </p:nvSpPr>
        <p:spPr>
          <a:xfrm>
            <a:off x="9549020" y="594360"/>
            <a:ext cx="2788901" cy="5730240"/>
          </a:xfrm>
          <a:prstGeom prst="rect">
            <a:avLst/>
          </a:prstGeom>
          <a:solidFill>
            <a:schemeClr val="lt1"/>
          </a:solidFill>
          <a:ln>
            <a:noFill/>
          </a:ln>
        </p:spPr>
      </p:sp>
      <p:sp>
        <p:nvSpPr>
          <p:cNvPr id="1715" name="Google Shape;1715;p213"/>
          <p:cNvSpPr/>
          <p:nvPr/>
        </p:nvSpPr>
        <p:spPr>
          <a:xfrm>
            <a:off x="0" y="-1104900"/>
            <a:ext cx="5943620" cy="812800"/>
          </a:xfrm>
          <a:prstGeom prst="foldedCorner">
            <a:avLst>
              <a:gd fmla="val 8607" name="adj"/>
            </a:avLst>
          </a:prstGeom>
          <a:solidFill>
            <a:srgbClr val="FCE3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To showcase 2 Samsung  Galaxy S9 screenshots.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Drag and drop your screenshot and replace text placeholders with your own words.</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sung 9 vertical">
  <p:cSld name="samsung 9 vertical">
    <p:spTree>
      <p:nvGrpSpPr>
        <p:cNvPr id="1716" name="Shape 1716"/>
        <p:cNvGrpSpPr/>
        <p:nvPr/>
      </p:nvGrpSpPr>
      <p:grpSpPr>
        <a:xfrm>
          <a:off x="0" y="0"/>
          <a:ext cx="0" cy="0"/>
          <a:chOff x="0" y="0"/>
          <a:chExt cx="0" cy="0"/>
        </a:xfrm>
      </p:grpSpPr>
      <p:sp>
        <p:nvSpPr>
          <p:cNvPr id="1717" name="Google Shape;1717;p214"/>
          <p:cNvSpPr txBox="1"/>
          <p:nvPr>
            <p:ph type="title"/>
          </p:nvPr>
        </p:nvSpPr>
        <p:spPr>
          <a:xfrm>
            <a:off x="720754" y="2171700"/>
            <a:ext cx="3583552" cy="12573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4399"/>
              <a:buFont typeface="Century Gothic"/>
              <a:buNone/>
              <a:defRPr sz="43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8" name="Google Shape;1718;p214"/>
          <p:cNvSpPr txBox="1"/>
          <p:nvPr>
            <p:ph idx="1" type="body"/>
          </p:nvPr>
        </p:nvSpPr>
        <p:spPr>
          <a:xfrm>
            <a:off x="720755" y="3474720"/>
            <a:ext cx="3372098" cy="1159626"/>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9" name="Google Shape;1719;p214"/>
          <p:cNvSpPr/>
          <p:nvPr/>
        </p:nvSpPr>
        <p:spPr>
          <a:xfrm>
            <a:off x="5667147" y="0"/>
            <a:ext cx="6524854" cy="68580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1720" name="Google Shape;1720;p214"/>
          <p:cNvPicPr preferRelativeResize="0"/>
          <p:nvPr/>
        </p:nvPicPr>
        <p:blipFill rotWithShape="1">
          <a:blip r:embed="rId2">
            <a:alphaModFix/>
          </a:blip>
          <a:srcRect b="0" l="0" r="0" t="0"/>
          <a:stretch/>
        </p:blipFill>
        <p:spPr>
          <a:xfrm rot="5400000">
            <a:off x="6744153" y="233266"/>
            <a:ext cx="2999689" cy="6277601"/>
          </a:xfrm>
          <a:prstGeom prst="rect">
            <a:avLst/>
          </a:prstGeom>
          <a:noFill/>
          <a:ln>
            <a:noFill/>
          </a:ln>
        </p:spPr>
      </p:pic>
      <p:sp>
        <p:nvSpPr>
          <p:cNvPr id="1721" name="Google Shape;1721;p214"/>
          <p:cNvSpPr/>
          <p:nvPr>
            <p:ph idx="2" type="pic"/>
          </p:nvPr>
        </p:nvSpPr>
        <p:spPr>
          <a:xfrm rot="5400000">
            <a:off x="6761282" y="509358"/>
            <a:ext cx="2789265" cy="5729494"/>
          </a:xfrm>
          <a:prstGeom prst="rect">
            <a:avLst/>
          </a:prstGeom>
          <a:solidFill>
            <a:schemeClr val="lt1"/>
          </a:solidFill>
          <a:ln>
            <a:noFill/>
          </a:ln>
        </p:spPr>
      </p:sp>
      <p:sp>
        <p:nvSpPr>
          <p:cNvPr id="1722" name="Google Shape;1722;p214"/>
          <p:cNvSpPr txBox="1"/>
          <p:nvPr/>
        </p:nvSpPr>
        <p:spPr>
          <a:xfrm>
            <a:off x="8231389" y="1979465"/>
            <a:ext cx="2789265" cy="2789265"/>
          </a:xfrm>
          <a:prstGeom prst="rect">
            <a:avLst/>
          </a:prstGeom>
          <a:noFill/>
          <a:ln>
            <a:noFill/>
          </a:ln>
        </p:spPr>
        <p:txBody>
          <a:bodyPr anchorCtr="0" anchor="t" bIns="640075" lIns="731500" spcFirstLastPara="1" rIns="548625" wrap="square" tIns="219455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entury Gothic"/>
                <a:ea typeface="Century Gothic"/>
                <a:cs typeface="Century Gothic"/>
                <a:sym typeface="Century Gothic"/>
              </a:rPr>
              <a:t>Drag and drop your Samsung screenshot into this photo placeholder</a:t>
            </a:r>
            <a:endParaRPr/>
          </a:p>
        </p:txBody>
      </p:sp>
      <p:sp>
        <p:nvSpPr>
          <p:cNvPr id="1723" name="Google Shape;1723;p214"/>
          <p:cNvSpPr/>
          <p:nvPr/>
        </p:nvSpPr>
        <p:spPr>
          <a:xfrm>
            <a:off x="0" y="-1104900"/>
            <a:ext cx="5943620" cy="812800"/>
          </a:xfrm>
          <a:prstGeom prst="foldedCorner">
            <a:avLst>
              <a:gd fmla="val 8607" name="adj"/>
            </a:avLst>
          </a:prstGeom>
          <a:solidFill>
            <a:srgbClr val="FCE3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To showcase Samsung  Galaxy S9 screenshot landscape format.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Drag and drop your screenshot and replace text placeholders with your own words.</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sung s9 vertical detail">
  <p:cSld name="samsung s9 vertical detail">
    <p:spTree>
      <p:nvGrpSpPr>
        <p:cNvPr id="1724" name="Shape 1724"/>
        <p:cNvGrpSpPr/>
        <p:nvPr/>
      </p:nvGrpSpPr>
      <p:grpSpPr>
        <a:xfrm>
          <a:off x="0" y="0"/>
          <a:ext cx="0" cy="0"/>
          <a:chOff x="0" y="0"/>
          <a:chExt cx="0" cy="0"/>
        </a:xfrm>
      </p:grpSpPr>
      <p:sp>
        <p:nvSpPr>
          <p:cNvPr id="1725" name="Google Shape;1725;p215"/>
          <p:cNvSpPr/>
          <p:nvPr/>
        </p:nvSpPr>
        <p:spPr>
          <a:xfrm>
            <a:off x="5667147" y="0"/>
            <a:ext cx="6524854" cy="68580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1726" name="Google Shape;1726;p215"/>
          <p:cNvPicPr preferRelativeResize="0"/>
          <p:nvPr/>
        </p:nvPicPr>
        <p:blipFill rotWithShape="1">
          <a:blip r:embed="rId2">
            <a:alphaModFix/>
          </a:blip>
          <a:srcRect b="0" l="0" r="0" t="0"/>
          <a:stretch/>
        </p:blipFill>
        <p:spPr>
          <a:xfrm>
            <a:off x="6285829" y="-1227391"/>
            <a:ext cx="4410640" cy="9232773"/>
          </a:xfrm>
          <a:prstGeom prst="rect">
            <a:avLst/>
          </a:prstGeom>
          <a:noFill/>
          <a:ln>
            <a:noFill/>
          </a:ln>
        </p:spPr>
      </p:pic>
      <p:sp>
        <p:nvSpPr>
          <p:cNvPr id="1727" name="Google Shape;1727;p215"/>
          <p:cNvSpPr txBox="1"/>
          <p:nvPr>
            <p:ph type="title"/>
          </p:nvPr>
        </p:nvSpPr>
        <p:spPr>
          <a:xfrm>
            <a:off x="720754" y="2171700"/>
            <a:ext cx="3556774" cy="12573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4399"/>
              <a:buFont typeface="Century Gothic"/>
              <a:buNone/>
              <a:defRPr sz="43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8" name="Google Shape;1728;p215"/>
          <p:cNvSpPr txBox="1"/>
          <p:nvPr>
            <p:ph idx="1" type="body"/>
          </p:nvPr>
        </p:nvSpPr>
        <p:spPr>
          <a:xfrm>
            <a:off x="720755" y="3474720"/>
            <a:ext cx="3372098" cy="1159626"/>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9" name="Google Shape;1729;p215"/>
          <p:cNvSpPr/>
          <p:nvPr>
            <p:ph idx="2" type="pic"/>
          </p:nvPr>
        </p:nvSpPr>
        <p:spPr>
          <a:xfrm>
            <a:off x="6447521" y="-786779"/>
            <a:ext cx="4076487" cy="8392748"/>
          </a:xfrm>
          <a:prstGeom prst="rect">
            <a:avLst/>
          </a:prstGeom>
          <a:solidFill>
            <a:schemeClr val="lt1"/>
          </a:solidFill>
          <a:ln>
            <a:noFill/>
          </a:ln>
        </p:spPr>
      </p:sp>
      <p:sp>
        <p:nvSpPr>
          <p:cNvPr id="1730" name="Google Shape;1730;p215"/>
          <p:cNvSpPr/>
          <p:nvPr/>
        </p:nvSpPr>
        <p:spPr>
          <a:xfrm>
            <a:off x="0" y="-1104900"/>
            <a:ext cx="5943620" cy="812800"/>
          </a:xfrm>
          <a:prstGeom prst="foldedCorner">
            <a:avLst>
              <a:gd fmla="val 8607" name="adj"/>
            </a:avLst>
          </a:prstGeom>
          <a:solidFill>
            <a:srgbClr val="FCE3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To showcase a Samsung  Galaxy S9 screenshot, close up.</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Drag and drop your screenshot and replace text placeholders with your own words.</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sung detail">
  <p:cSld name="samsung detail">
    <p:spTree>
      <p:nvGrpSpPr>
        <p:cNvPr id="1731" name="Shape 1731"/>
        <p:cNvGrpSpPr/>
        <p:nvPr/>
      </p:nvGrpSpPr>
      <p:grpSpPr>
        <a:xfrm>
          <a:off x="0" y="0"/>
          <a:ext cx="0" cy="0"/>
          <a:chOff x="0" y="0"/>
          <a:chExt cx="0" cy="0"/>
        </a:xfrm>
      </p:grpSpPr>
      <p:sp>
        <p:nvSpPr>
          <p:cNvPr id="1732" name="Google Shape;1732;p216"/>
          <p:cNvSpPr/>
          <p:nvPr/>
        </p:nvSpPr>
        <p:spPr>
          <a:xfrm>
            <a:off x="5667147" y="0"/>
            <a:ext cx="6524854" cy="68580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1733" name="Google Shape;1733;p216"/>
          <p:cNvPicPr preferRelativeResize="0"/>
          <p:nvPr/>
        </p:nvPicPr>
        <p:blipFill rotWithShape="1">
          <a:blip r:embed="rId2">
            <a:alphaModFix/>
          </a:blip>
          <a:srcRect b="0" l="0" r="0" t="0"/>
          <a:stretch/>
        </p:blipFill>
        <p:spPr>
          <a:xfrm rot="5400000">
            <a:off x="7543328" y="-1227281"/>
            <a:ext cx="4411683" cy="9232553"/>
          </a:xfrm>
          <a:prstGeom prst="rect">
            <a:avLst/>
          </a:prstGeom>
          <a:noFill/>
          <a:ln>
            <a:noFill/>
          </a:ln>
        </p:spPr>
      </p:pic>
      <p:sp>
        <p:nvSpPr>
          <p:cNvPr id="1734" name="Google Shape;1734;p216"/>
          <p:cNvSpPr txBox="1"/>
          <p:nvPr>
            <p:ph type="title"/>
          </p:nvPr>
        </p:nvSpPr>
        <p:spPr>
          <a:xfrm>
            <a:off x="720754" y="2171700"/>
            <a:ext cx="3556774" cy="12573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4399"/>
              <a:buFont typeface="Century Gothic"/>
              <a:buNone/>
              <a:defRPr sz="43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5" name="Google Shape;1735;p216"/>
          <p:cNvSpPr txBox="1"/>
          <p:nvPr>
            <p:ph idx="1" type="body"/>
          </p:nvPr>
        </p:nvSpPr>
        <p:spPr>
          <a:xfrm>
            <a:off x="720755" y="3474720"/>
            <a:ext cx="3372098" cy="1159626"/>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6" name="Google Shape;1736;p216"/>
          <p:cNvSpPr/>
          <p:nvPr>
            <p:ph idx="2" type="pic"/>
          </p:nvPr>
        </p:nvSpPr>
        <p:spPr>
          <a:xfrm>
            <a:off x="5549614" y="1371087"/>
            <a:ext cx="8391656" cy="4077018"/>
          </a:xfrm>
          <a:prstGeom prst="rect">
            <a:avLst/>
          </a:prstGeom>
          <a:solidFill>
            <a:schemeClr val="lt1"/>
          </a:solidFill>
          <a:ln>
            <a:noFill/>
          </a:ln>
        </p:spPr>
      </p:sp>
      <p:sp>
        <p:nvSpPr>
          <p:cNvPr id="1737" name="Google Shape;1737;p216"/>
          <p:cNvSpPr/>
          <p:nvPr/>
        </p:nvSpPr>
        <p:spPr>
          <a:xfrm>
            <a:off x="0" y="-1104900"/>
            <a:ext cx="5943620" cy="812800"/>
          </a:xfrm>
          <a:prstGeom prst="foldedCorner">
            <a:avLst>
              <a:gd fmla="val 8607" name="adj"/>
            </a:avLst>
          </a:prstGeom>
          <a:solidFill>
            <a:srgbClr val="FCE3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To showcase a Samsung  Galaxy S9 screenshot, close up, landscape.</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Drag and drop your screenshot and replace text placeholders with your own words.</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hank you image">
  <p:cSld name="green_thank you image">
    <p:spTree>
      <p:nvGrpSpPr>
        <p:cNvPr id="1738" name="Shape 1738"/>
        <p:cNvGrpSpPr/>
        <p:nvPr/>
      </p:nvGrpSpPr>
      <p:grpSpPr>
        <a:xfrm>
          <a:off x="0" y="0"/>
          <a:ext cx="0" cy="0"/>
          <a:chOff x="0" y="0"/>
          <a:chExt cx="0" cy="0"/>
        </a:xfrm>
      </p:grpSpPr>
      <p:sp>
        <p:nvSpPr>
          <p:cNvPr id="1739" name="Google Shape;1739;p217"/>
          <p:cNvSpPr/>
          <p:nvPr/>
        </p:nvSpPr>
        <p:spPr>
          <a:xfrm>
            <a:off x="0" y="4350328"/>
            <a:ext cx="12192000" cy="2507674"/>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00">
              <a:solidFill>
                <a:schemeClr val="lt1"/>
              </a:solidFill>
              <a:latin typeface="Century Gothic"/>
              <a:ea typeface="Century Gothic"/>
              <a:cs typeface="Century Gothic"/>
              <a:sym typeface="Century Gothic"/>
            </a:endParaRPr>
          </a:p>
        </p:txBody>
      </p:sp>
      <p:sp>
        <p:nvSpPr>
          <p:cNvPr id="1740" name="Google Shape;1740;p217"/>
          <p:cNvSpPr txBox="1"/>
          <p:nvPr>
            <p:ph type="title"/>
          </p:nvPr>
        </p:nvSpPr>
        <p:spPr>
          <a:xfrm>
            <a:off x="762695" y="4946073"/>
            <a:ext cx="6827928" cy="1449421"/>
          </a:xfrm>
          <a:prstGeom prst="rect">
            <a:avLst/>
          </a:prstGeom>
          <a:noFill/>
          <a:ln>
            <a:noFill/>
          </a:ln>
        </p:spPr>
        <p:txBody>
          <a:bodyPr anchorCtr="0" anchor="ctr" bIns="45700" lIns="0" spcFirstLastPara="1" rIns="0" wrap="square" tIns="45700">
            <a:noAutofit/>
          </a:bodyPr>
          <a:lstStyle>
            <a:lvl1pPr lvl="0" algn="l">
              <a:lnSpc>
                <a:spcPct val="90000"/>
              </a:lnSpc>
              <a:spcBef>
                <a:spcPts val="0"/>
              </a:spcBef>
              <a:spcAft>
                <a:spcPts val="0"/>
              </a:spcAft>
              <a:buClr>
                <a:schemeClr val="accent1"/>
              </a:buClr>
              <a:buSzPts val="10998"/>
              <a:buFont typeface="Century Gothic"/>
              <a:buNone/>
              <a:defRPr sz="10998">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cture containing shoji, wall&#10;&#10;Description automatically generated" id="1741" name="Google Shape;1741;p217"/>
          <p:cNvPicPr preferRelativeResize="0"/>
          <p:nvPr/>
        </p:nvPicPr>
        <p:blipFill rotWithShape="1">
          <a:blip r:embed="rId2">
            <a:alphaModFix/>
          </a:blip>
          <a:srcRect b="0" l="0" r="0" t="0"/>
          <a:stretch/>
        </p:blipFill>
        <p:spPr>
          <a:xfrm>
            <a:off x="1060586" y="11191683"/>
            <a:ext cx="7990796" cy="5818057"/>
          </a:xfrm>
          <a:prstGeom prst="rect">
            <a:avLst/>
          </a:prstGeom>
          <a:noFill/>
          <a:ln>
            <a:noFill/>
          </a:ln>
        </p:spPr>
      </p:pic>
      <p:pic>
        <p:nvPicPr>
          <p:cNvPr id="1742" name="Google Shape;1742;p217"/>
          <p:cNvPicPr preferRelativeResize="0"/>
          <p:nvPr/>
        </p:nvPicPr>
        <p:blipFill rotWithShape="1">
          <a:blip r:embed="rId3">
            <a:alphaModFix/>
          </a:blip>
          <a:srcRect b="0" l="0" r="0" t="0"/>
          <a:stretch/>
        </p:blipFill>
        <p:spPr>
          <a:xfrm>
            <a:off x="10420999" y="5850473"/>
            <a:ext cx="970212" cy="245528"/>
          </a:xfrm>
          <a:prstGeom prst="rect">
            <a:avLst/>
          </a:prstGeom>
          <a:noFill/>
          <a:ln>
            <a:noFill/>
          </a:ln>
        </p:spPr>
      </p:pic>
      <p:sp>
        <p:nvSpPr>
          <p:cNvPr id="1743" name="Google Shape;1743;p217"/>
          <p:cNvSpPr/>
          <p:nvPr>
            <p:ph idx="2" type="pic"/>
          </p:nvPr>
        </p:nvSpPr>
        <p:spPr>
          <a:xfrm>
            <a:off x="-1441529" y="1"/>
            <a:ext cx="15075059" cy="3754104"/>
          </a:xfrm>
          <a:prstGeom prst="rect">
            <a:avLst/>
          </a:prstGeom>
          <a:solidFill>
            <a:schemeClr val="lt1"/>
          </a:solidFill>
          <a:ln>
            <a:noFill/>
          </a:ln>
        </p:spPr>
      </p:sp>
      <p:sp>
        <p:nvSpPr>
          <p:cNvPr id="1744" name="Google Shape;1744;p217"/>
          <p:cNvSpPr/>
          <p:nvPr/>
        </p:nvSpPr>
        <p:spPr>
          <a:xfrm>
            <a:off x="0" y="-1047750"/>
            <a:ext cx="4953149" cy="755650"/>
          </a:xfrm>
          <a:prstGeom prst="foldedCorner">
            <a:avLst>
              <a:gd fmla="val 8607" name="adj"/>
            </a:avLst>
          </a:prstGeom>
          <a:solidFill>
            <a:srgbClr val="FCE2BA"/>
          </a:solidFill>
          <a:ln>
            <a:noFill/>
          </a:ln>
          <a:effectLst>
            <a:outerShdw blurRad="50800" rotWithShape="0" algn="tl" dir="2700000" dist="38100">
              <a:srgbClr val="000000">
                <a:alpha val="40000"/>
              </a:srgbClr>
            </a:outerShdw>
          </a:effectLst>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Thank you slide to wrap up your presentation.</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 </a:t>
            </a:r>
            <a:r>
              <a:rPr b="0" lang="en-US" sz="1200">
                <a:solidFill>
                  <a:schemeClr val="dk1"/>
                </a:solidFill>
                <a:latin typeface="Source Sans Pro"/>
                <a:ea typeface="Source Sans Pro"/>
                <a:cs typeface="Source Sans Pro"/>
                <a:sym typeface="Source Sans Pro"/>
              </a:rPr>
              <a:t>Drag and drop your image into the placeholder.</a:t>
            </a:r>
            <a:endParaRPr b="1"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39"/>
                                        </p:tgtEl>
                                        <p:attrNameLst>
                                          <p:attrName>style.visibility</p:attrName>
                                        </p:attrNameLst>
                                      </p:cBhvr>
                                      <p:to>
                                        <p:strVal val="visible"/>
                                      </p:to>
                                    </p:set>
                                    <p:animEffect filter="fade" transition="in">
                                      <p:cBhvr>
                                        <p:cTn dur="750"/>
                                        <p:tgtEl>
                                          <p:spTgt spid="17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_thank you image">
  <p:cSld name="1_red_thank you image">
    <p:spTree>
      <p:nvGrpSpPr>
        <p:cNvPr id="1745" name="Shape 1745"/>
        <p:cNvGrpSpPr/>
        <p:nvPr/>
      </p:nvGrpSpPr>
      <p:grpSpPr>
        <a:xfrm>
          <a:off x="0" y="0"/>
          <a:ext cx="0" cy="0"/>
          <a:chOff x="0" y="0"/>
          <a:chExt cx="0" cy="0"/>
        </a:xfrm>
      </p:grpSpPr>
      <p:sp>
        <p:nvSpPr>
          <p:cNvPr id="1746" name="Google Shape;1746;p218"/>
          <p:cNvSpPr/>
          <p:nvPr/>
        </p:nvSpPr>
        <p:spPr>
          <a:xfrm>
            <a:off x="0" y="4350328"/>
            <a:ext cx="12192000" cy="2507674"/>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00">
              <a:solidFill>
                <a:schemeClr val="lt1"/>
              </a:solidFill>
              <a:latin typeface="Century Gothic"/>
              <a:ea typeface="Century Gothic"/>
              <a:cs typeface="Century Gothic"/>
              <a:sym typeface="Century Gothic"/>
            </a:endParaRPr>
          </a:p>
        </p:txBody>
      </p:sp>
      <p:sp>
        <p:nvSpPr>
          <p:cNvPr id="1747" name="Google Shape;1747;p218"/>
          <p:cNvSpPr txBox="1"/>
          <p:nvPr>
            <p:ph type="title"/>
          </p:nvPr>
        </p:nvSpPr>
        <p:spPr>
          <a:xfrm>
            <a:off x="762695" y="4946073"/>
            <a:ext cx="6827928" cy="1449421"/>
          </a:xfrm>
          <a:prstGeom prst="rect">
            <a:avLst/>
          </a:prstGeom>
          <a:noFill/>
          <a:ln>
            <a:noFill/>
          </a:ln>
        </p:spPr>
        <p:txBody>
          <a:bodyPr anchorCtr="0" anchor="ctr" bIns="45700" lIns="0" spcFirstLastPara="1" rIns="0" wrap="square" tIns="45700">
            <a:noAutofit/>
          </a:bodyPr>
          <a:lstStyle>
            <a:lvl1pPr lvl="0" algn="l">
              <a:lnSpc>
                <a:spcPct val="90000"/>
              </a:lnSpc>
              <a:spcBef>
                <a:spcPts val="0"/>
              </a:spcBef>
              <a:spcAft>
                <a:spcPts val="0"/>
              </a:spcAft>
              <a:buClr>
                <a:schemeClr val="accent2"/>
              </a:buClr>
              <a:buSzPts val="10998"/>
              <a:buFont typeface="Century Gothic"/>
              <a:buNone/>
              <a:defRPr sz="10998">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cture containing shoji, wall&#10;&#10;Description automatically generated" id="1748" name="Google Shape;1748;p218"/>
          <p:cNvPicPr preferRelativeResize="0"/>
          <p:nvPr/>
        </p:nvPicPr>
        <p:blipFill rotWithShape="1">
          <a:blip r:embed="rId2">
            <a:alphaModFix/>
          </a:blip>
          <a:srcRect b="0" l="0" r="0" t="0"/>
          <a:stretch/>
        </p:blipFill>
        <p:spPr>
          <a:xfrm>
            <a:off x="1060586" y="11191683"/>
            <a:ext cx="7990796" cy="5818057"/>
          </a:xfrm>
          <a:prstGeom prst="rect">
            <a:avLst/>
          </a:prstGeom>
          <a:noFill/>
          <a:ln>
            <a:noFill/>
          </a:ln>
        </p:spPr>
      </p:pic>
      <p:pic>
        <p:nvPicPr>
          <p:cNvPr id="1749" name="Google Shape;1749;p218"/>
          <p:cNvPicPr preferRelativeResize="0"/>
          <p:nvPr/>
        </p:nvPicPr>
        <p:blipFill rotWithShape="1">
          <a:blip r:embed="rId3">
            <a:alphaModFix/>
          </a:blip>
          <a:srcRect b="0" l="0" r="0" t="0"/>
          <a:stretch/>
        </p:blipFill>
        <p:spPr>
          <a:xfrm>
            <a:off x="10420999" y="5850473"/>
            <a:ext cx="970212" cy="245528"/>
          </a:xfrm>
          <a:prstGeom prst="rect">
            <a:avLst/>
          </a:prstGeom>
          <a:noFill/>
          <a:ln>
            <a:noFill/>
          </a:ln>
        </p:spPr>
      </p:pic>
      <p:sp>
        <p:nvSpPr>
          <p:cNvPr id="1750" name="Google Shape;1750;p218"/>
          <p:cNvSpPr/>
          <p:nvPr>
            <p:ph idx="2" type="pic"/>
          </p:nvPr>
        </p:nvSpPr>
        <p:spPr>
          <a:xfrm>
            <a:off x="-1441529" y="1"/>
            <a:ext cx="15075059" cy="3754104"/>
          </a:xfrm>
          <a:prstGeom prst="rect">
            <a:avLst/>
          </a:prstGeom>
          <a:solidFill>
            <a:schemeClr val="lt1"/>
          </a:solidFill>
          <a:ln>
            <a:noFill/>
          </a:ln>
        </p:spPr>
      </p:sp>
      <p:sp>
        <p:nvSpPr>
          <p:cNvPr id="1751" name="Google Shape;1751;p218"/>
          <p:cNvSpPr/>
          <p:nvPr/>
        </p:nvSpPr>
        <p:spPr>
          <a:xfrm>
            <a:off x="0" y="-1047750"/>
            <a:ext cx="4953149" cy="755650"/>
          </a:xfrm>
          <a:prstGeom prst="foldedCorner">
            <a:avLst>
              <a:gd fmla="val 8607" name="adj"/>
            </a:avLst>
          </a:prstGeom>
          <a:solidFill>
            <a:srgbClr val="FCE2BA"/>
          </a:solidFill>
          <a:ln>
            <a:noFill/>
          </a:ln>
          <a:effectLst>
            <a:outerShdw blurRad="50800" rotWithShape="0" algn="tl" dir="2700000" dist="38100">
              <a:srgbClr val="000000">
                <a:alpha val="40000"/>
              </a:srgbClr>
            </a:outerShdw>
          </a:effectLst>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Thank you slide to wrap up your presentation.</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 </a:t>
            </a:r>
            <a:r>
              <a:rPr b="0" lang="en-US" sz="1200">
                <a:solidFill>
                  <a:schemeClr val="dk1"/>
                </a:solidFill>
                <a:latin typeface="Source Sans Pro"/>
                <a:ea typeface="Source Sans Pro"/>
                <a:cs typeface="Source Sans Pro"/>
                <a:sym typeface="Source Sans Pro"/>
              </a:rPr>
              <a:t>Drag and drop your image into the placeholder.</a:t>
            </a:r>
            <a:endParaRPr b="1"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46"/>
                                        </p:tgtEl>
                                        <p:attrNameLst>
                                          <p:attrName>style.visibility</p:attrName>
                                        </p:attrNameLst>
                                      </p:cBhvr>
                                      <p:to>
                                        <p:strVal val="visible"/>
                                      </p:to>
                                    </p:set>
                                    <p:animEffect filter="fade" transition="in">
                                      <p:cBhvr>
                                        <p:cTn dur="750"/>
                                        <p:tgtEl>
                                          <p:spTgt spid="17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hankyou image">
  <p:cSld name="red_thankyou image">
    <p:spTree>
      <p:nvGrpSpPr>
        <p:cNvPr id="1752" name="Shape 1752"/>
        <p:cNvGrpSpPr/>
        <p:nvPr/>
      </p:nvGrpSpPr>
      <p:grpSpPr>
        <a:xfrm>
          <a:off x="0" y="0"/>
          <a:ext cx="0" cy="0"/>
          <a:chOff x="0" y="0"/>
          <a:chExt cx="0" cy="0"/>
        </a:xfrm>
      </p:grpSpPr>
      <p:sp>
        <p:nvSpPr>
          <p:cNvPr id="1753" name="Google Shape;1753;p219"/>
          <p:cNvSpPr/>
          <p:nvPr/>
        </p:nvSpPr>
        <p:spPr>
          <a:xfrm>
            <a:off x="0" y="4350328"/>
            <a:ext cx="12192000" cy="2507674"/>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00">
              <a:solidFill>
                <a:schemeClr val="lt1"/>
              </a:solidFill>
              <a:latin typeface="Century Gothic"/>
              <a:ea typeface="Century Gothic"/>
              <a:cs typeface="Century Gothic"/>
              <a:sym typeface="Century Gothic"/>
            </a:endParaRPr>
          </a:p>
        </p:txBody>
      </p:sp>
      <p:sp>
        <p:nvSpPr>
          <p:cNvPr id="1754" name="Google Shape;1754;p219"/>
          <p:cNvSpPr txBox="1"/>
          <p:nvPr>
            <p:ph type="title"/>
          </p:nvPr>
        </p:nvSpPr>
        <p:spPr>
          <a:xfrm>
            <a:off x="762695" y="4946073"/>
            <a:ext cx="6827928" cy="1449421"/>
          </a:xfrm>
          <a:prstGeom prst="rect">
            <a:avLst/>
          </a:prstGeom>
          <a:noFill/>
          <a:ln>
            <a:noFill/>
          </a:ln>
        </p:spPr>
        <p:txBody>
          <a:bodyPr anchorCtr="0" anchor="ctr" bIns="45700" lIns="0" spcFirstLastPara="1" rIns="0" wrap="square" tIns="45700">
            <a:noAutofit/>
          </a:bodyPr>
          <a:lstStyle>
            <a:lvl1pPr lvl="0" algn="l">
              <a:lnSpc>
                <a:spcPct val="90000"/>
              </a:lnSpc>
              <a:spcBef>
                <a:spcPts val="0"/>
              </a:spcBef>
              <a:spcAft>
                <a:spcPts val="0"/>
              </a:spcAft>
              <a:buClr>
                <a:schemeClr val="dk2"/>
              </a:buClr>
              <a:buSzPts val="10998"/>
              <a:buFont typeface="Century Gothic"/>
              <a:buNone/>
              <a:defRPr sz="10998">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cture containing shoji, wall&#10;&#10;Description automatically generated" id="1755" name="Google Shape;1755;p219"/>
          <p:cNvPicPr preferRelativeResize="0"/>
          <p:nvPr/>
        </p:nvPicPr>
        <p:blipFill rotWithShape="1">
          <a:blip r:embed="rId2">
            <a:alphaModFix/>
          </a:blip>
          <a:srcRect b="0" l="0" r="0" t="0"/>
          <a:stretch/>
        </p:blipFill>
        <p:spPr>
          <a:xfrm>
            <a:off x="1060586" y="11191683"/>
            <a:ext cx="7990796" cy="5818057"/>
          </a:xfrm>
          <a:prstGeom prst="rect">
            <a:avLst/>
          </a:prstGeom>
          <a:noFill/>
          <a:ln>
            <a:noFill/>
          </a:ln>
        </p:spPr>
      </p:pic>
      <p:pic>
        <p:nvPicPr>
          <p:cNvPr id="1756" name="Google Shape;1756;p219"/>
          <p:cNvPicPr preferRelativeResize="0"/>
          <p:nvPr/>
        </p:nvPicPr>
        <p:blipFill rotWithShape="1">
          <a:blip r:embed="rId3">
            <a:alphaModFix/>
          </a:blip>
          <a:srcRect b="0" l="0" r="0" t="0"/>
          <a:stretch/>
        </p:blipFill>
        <p:spPr>
          <a:xfrm>
            <a:off x="10420999" y="5850473"/>
            <a:ext cx="970212" cy="245528"/>
          </a:xfrm>
          <a:prstGeom prst="rect">
            <a:avLst/>
          </a:prstGeom>
          <a:noFill/>
          <a:ln>
            <a:noFill/>
          </a:ln>
        </p:spPr>
      </p:pic>
      <p:sp>
        <p:nvSpPr>
          <p:cNvPr id="1757" name="Google Shape;1757;p219"/>
          <p:cNvSpPr/>
          <p:nvPr>
            <p:ph idx="2" type="pic"/>
          </p:nvPr>
        </p:nvSpPr>
        <p:spPr>
          <a:xfrm>
            <a:off x="-1441529" y="1"/>
            <a:ext cx="15075059" cy="3754104"/>
          </a:xfrm>
          <a:prstGeom prst="rect">
            <a:avLst/>
          </a:prstGeom>
          <a:solidFill>
            <a:schemeClr val="lt1"/>
          </a:solidFill>
          <a:ln>
            <a:noFill/>
          </a:ln>
        </p:spPr>
      </p:sp>
      <p:sp>
        <p:nvSpPr>
          <p:cNvPr id="1758" name="Google Shape;1758;p219"/>
          <p:cNvSpPr/>
          <p:nvPr/>
        </p:nvSpPr>
        <p:spPr>
          <a:xfrm>
            <a:off x="0" y="-1047750"/>
            <a:ext cx="4953149" cy="755650"/>
          </a:xfrm>
          <a:prstGeom prst="foldedCorner">
            <a:avLst>
              <a:gd fmla="val 8607" name="adj"/>
            </a:avLst>
          </a:prstGeom>
          <a:solidFill>
            <a:srgbClr val="FCE2BA"/>
          </a:solidFill>
          <a:ln>
            <a:noFill/>
          </a:ln>
          <a:effectLst>
            <a:outerShdw blurRad="50800" rotWithShape="0" algn="tl" dir="2700000" dist="38100">
              <a:srgbClr val="000000">
                <a:alpha val="40000"/>
              </a:srgbClr>
            </a:outerShdw>
          </a:effectLst>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Thank you slide to wrap up your presentation.</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 </a:t>
            </a:r>
            <a:r>
              <a:rPr b="0" lang="en-US" sz="1200">
                <a:solidFill>
                  <a:schemeClr val="dk1"/>
                </a:solidFill>
                <a:latin typeface="Source Sans Pro"/>
                <a:ea typeface="Source Sans Pro"/>
                <a:cs typeface="Source Sans Pro"/>
                <a:sym typeface="Source Sans Pro"/>
              </a:rPr>
              <a:t>Drag and drop your image into the placeholder.</a:t>
            </a:r>
            <a:endParaRPr b="1"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53"/>
                                        </p:tgtEl>
                                        <p:attrNameLst>
                                          <p:attrName>style.visibility</p:attrName>
                                        </p:attrNameLst>
                                      </p:cBhvr>
                                      <p:to>
                                        <p:strVal val="visible"/>
                                      </p:to>
                                    </p:set>
                                    <p:animEffect filter="fade" transition="in">
                                      <p:cBhvr>
                                        <p:cTn dur="750"/>
                                        <p:tgtEl>
                                          <p:spTgt spid="17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hank you image">
  <p:cSld name="blue_thank you image">
    <p:spTree>
      <p:nvGrpSpPr>
        <p:cNvPr id="1759" name="Shape 1759"/>
        <p:cNvGrpSpPr/>
        <p:nvPr/>
      </p:nvGrpSpPr>
      <p:grpSpPr>
        <a:xfrm>
          <a:off x="0" y="0"/>
          <a:ext cx="0" cy="0"/>
          <a:chOff x="0" y="0"/>
          <a:chExt cx="0" cy="0"/>
        </a:xfrm>
      </p:grpSpPr>
      <p:sp>
        <p:nvSpPr>
          <p:cNvPr id="1760" name="Google Shape;1760;p220"/>
          <p:cNvSpPr/>
          <p:nvPr/>
        </p:nvSpPr>
        <p:spPr>
          <a:xfrm>
            <a:off x="0" y="4350328"/>
            <a:ext cx="12192000" cy="2507674"/>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00">
              <a:solidFill>
                <a:schemeClr val="lt1"/>
              </a:solidFill>
              <a:latin typeface="Century Gothic"/>
              <a:ea typeface="Century Gothic"/>
              <a:cs typeface="Century Gothic"/>
              <a:sym typeface="Century Gothic"/>
            </a:endParaRPr>
          </a:p>
        </p:txBody>
      </p:sp>
      <p:sp>
        <p:nvSpPr>
          <p:cNvPr id="1761" name="Google Shape;1761;p220"/>
          <p:cNvSpPr txBox="1"/>
          <p:nvPr>
            <p:ph type="title"/>
          </p:nvPr>
        </p:nvSpPr>
        <p:spPr>
          <a:xfrm>
            <a:off x="762695" y="4946073"/>
            <a:ext cx="6827928" cy="1449421"/>
          </a:xfrm>
          <a:prstGeom prst="rect">
            <a:avLst/>
          </a:prstGeom>
          <a:noFill/>
          <a:ln>
            <a:noFill/>
          </a:ln>
        </p:spPr>
        <p:txBody>
          <a:bodyPr anchorCtr="0" anchor="ctr" bIns="45700" lIns="0" spcFirstLastPara="1" rIns="0" wrap="square" tIns="45700">
            <a:noAutofit/>
          </a:bodyPr>
          <a:lstStyle>
            <a:lvl1pPr lvl="0" algn="l">
              <a:lnSpc>
                <a:spcPct val="90000"/>
              </a:lnSpc>
              <a:spcBef>
                <a:spcPts val="0"/>
              </a:spcBef>
              <a:spcAft>
                <a:spcPts val="0"/>
              </a:spcAft>
              <a:buClr>
                <a:schemeClr val="lt2"/>
              </a:buClr>
              <a:buSzPts val="10998"/>
              <a:buFont typeface="Century Gothic"/>
              <a:buNone/>
              <a:defRPr sz="10998">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cture containing shoji, wall&#10;&#10;Description automatically generated" id="1762" name="Google Shape;1762;p220"/>
          <p:cNvPicPr preferRelativeResize="0"/>
          <p:nvPr/>
        </p:nvPicPr>
        <p:blipFill rotWithShape="1">
          <a:blip r:embed="rId2">
            <a:alphaModFix/>
          </a:blip>
          <a:srcRect b="0" l="0" r="0" t="0"/>
          <a:stretch/>
        </p:blipFill>
        <p:spPr>
          <a:xfrm>
            <a:off x="1060586" y="11191683"/>
            <a:ext cx="7990796" cy="5818057"/>
          </a:xfrm>
          <a:prstGeom prst="rect">
            <a:avLst/>
          </a:prstGeom>
          <a:noFill/>
          <a:ln>
            <a:noFill/>
          </a:ln>
        </p:spPr>
      </p:pic>
      <p:pic>
        <p:nvPicPr>
          <p:cNvPr id="1763" name="Google Shape;1763;p220"/>
          <p:cNvPicPr preferRelativeResize="0"/>
          <p:nvPr/>
        </p:nvPicPr>
        <p:blipFill rotWithShape="1">
          <a:blip r:embed="rId3">
            <a:alphaModFix/>
          </a:blip>
          <a:srcRect b="0" l="0" r="0" t="0"/>
          <a:stretch/>
        </p:blipFill>
        <p:spPr>
          <a:xfrm>
            <a:off x="10420999" y="5850473"/>
            <a:ext cx="970212" cy="245528"/>
          </a:xfrm>
          <a:prstGeom prst="rect">
            <a:avLst/>
          </a:prstGeom>
          <a:noFill/>
          <a:ln>
            <a:noFill/>
          </a:ln>
        </p:spPr>
      </p:pic>
      <p:sp>
        <p:nvSpPr>
          <p:cNvPr id="1764" name="Google Shape;1764;p220"/>
          <p:cNvSpPr/>
          <p:nvPr>
            <p:ph idx="2" type="pic"/>
          </p:nvPr>
        </p:nvSpPr>
        <p:spPr>
          <a:xfrm>
            <a:off x="-1441529" y="1"/>
            <a:ext cx="15075059" cy="3754104"/>
          </a:xfrm>
          <a:prstGeom prst="rect">
            <a:avLst/>
          </a:prstGeom>
          <a:solidFill>
            <a:schemeClr val="lt1"/>
          </a:solidFill>
          <a:ln>
            <a:noFill/>
          </a:ln>
        </p:spPr>
      </p:sp>
      <p:sp>
        <p:nvSpPr>
          <p:cNvPr id="1765" name="Google Shape;1765;p220"/>
          <p:cNvSpPr/>
          <p:nvPr/>
        </p:nvSpPr>
        <p:spPr>
          <a:xfrm>
            <a:off x="0" y="-1047750"/>
            <a:ext cx="4953149" cy="755650"/>
          </a:xfrm>
          <a:prstGeom prst="foldedCorner">
            <a:avLst>
              <a:gd fmla="val 8607" name="adj"/>
            </a:avLst>
          </a:prstGeom>
          <a:solidFill>
            <a:srgbClr val="FCE2BA"/>
          </a:solidFill>
          <a:ln>
            <a:noFill/>
          </a:ln>
          <a:effectLst>
            <a:outerShdw blurRad="50800" rotWithShape="0" algn="tl" dir="2700000" dist="38100">
              <a:srgbClr val="000000">
                <a:alpha val="40000"/>
              </a:srgbClr>
            </a:outerShdw>
          </a:effectLst>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Thank you slide to wrap up your presentation.</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 </a:t>
            </a:r>
            <a:r>
              <a:rPr b="0" lang="en-US" sz="1200">
                <a:solidFill>
                  <a:schemeClr val="dk1"/>
                </a:solidFill>
                <a:latin typeface="Source Sans Pro"/>
                <a:ea typeface="Source Sans Pro"/>
                <a:cs typeface="Source Sans Pro"/>
                <a:sym typeface="Source Sans Pro"/>
              </a:rPr>
              <a:t>Drag and drop your image into the placeholder.</a:t>
            </a:r>
            <a:endParaRPr b="1"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60"/>
                                        </p:tgtEl>
                                        <p:attrNameLst>
                                          <p:attrName>style.visibility</p:attrName>
                                        </p:attrNameLst>
                                      </p:cBhvr>
                                      <p:to>
                                        <p:strVal val="visible"/>
                                      </p:to>
                                    </p:set>
                                    <p:animEffect filter="fade" transition="in">
                                      <p:cBhvr>
                                        <p:cTn dur="750"/>
                                        <p:tgtEl>
                                          <p:spTgt spid="17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hank you image">
  <p:cSld name="darkamber_thank you image">
    <p:spTree>
      <p:nvGrpSpPr>
        <p:cNvPr id="1766" name="Shape 1766"/>
        <p:cNvGrpSpPr/>
        <p:nvPr/>
      </p:nvGrpSpPr>
      <p:grpSpPr>
        <a:xfrm>
          <a:off x="0" y="0"/>
          <a:ext cx="0" cy="0"/>
          <a:chOff x="0" y="0"/>
          <a:chExt cx="0" cy="0"/>
        </a:xfrm>
      </p:grpSpPr>
      <p:sp>
        <p:nvSpPr>
          <p:cNvPr id="1767" name="Google Shape;1767;p221"/>
          <p:cNvSpPr/>
          <p:nvPr/>
        </p:nvSpPr>
        <p:spPr>
          <a:xfrm>
            <a:off x="0" y="4350328"/>
            <a:ext cx="12192000" cy="2507674"/>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200">
              <a:solidFill>
                <a:schemeClr val="lt1"/>
              </a:solidFill>
              <a:latin typeface="Century Gothic"/>
              <a:ea typeface="Century Gothic"/>
              <a:cs typeface="Century Gothic"/>
              <a:sym typeface="Century Gothic"/>
            </a:endParaRPr>
          </a:p>
        </p:txBody>
      </p:sp>
      <p:sp>
        <p:nvSpPr>
          <p:cNvPr id="1768" name="Google Shape;1768;p221"/>
          <p:cNvSpPr/>
          <p:nvPr/>
        </p:nvSpPr>
        <p:spPr>
          <a:xfrm>
            <a:off x="0" y="-1047750"/>
            <a:ext cx="4953149" cy="755650"/>
          </a:xfrm>
          <a:prstGeom prst="foldedCorner">
            <a:avLst>
              <a:gd fmla="val 8607" name="adj"/>
            </a:avLst>
          </a:prstGeom>
          <a:solidFill>
            <a:srgbClr val="FCE2BA"/>
          </a:solidFill>
          <a:ln>
            <a:noFill/>
          </a:ln>
          <a:effectLst>
            <a:outerShdw blurRad="50800" rotWithShape="0" algn="tl" dir="2700000" dist="38100">
              <a:srgbClr val="000000">
                <a:alpha val="40000"/>
              </a:srgbClr>
            </a:outerShdw>
          </a:effectLst>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Thank you slide to wrap up your presentation.</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 </a:t>
            </a:r>
            <a:r>
              <a:rPr b="0" lang="en-US" sz="1200">
                <a:solidFill>
                  <a:schemeClr val="dk1"/>
                </a:solidFill>
                <a:latin typeface="Source Sans Pro"/>
                <a:ea typeface="Source Sans Pro"/>
                <a:cs typeface="Source Sans Pro"/>
                <a:sym typeface="Source Sans Pro"/>
              </a:rPr>
              <a:t>Drag and drop your image into the placeholder.</a:t>
            </a:r>
            <a:endParaRPr b="1"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
        <p:nvSpPr>
          <p:cNvPr id="1769" name="Google Shape;1769;p221"/>
          <p:cNvSpPr txBox="1"/>
          <p:nvPr>
            <p:ph type="title"/>
          </p:nvPr>
        </p:nvSpPr>
        <p:spPr>
          <a:xfrm>
            <a:off x="762695" y="4946073"/>
            <a:ext cx="6827928" cy="1449421"/>
          </a:xfrm>
          <a:prstGeom prst="rect">
            <a:avLst/>
          </a:prstGeom>
          <a:noFill/>
          <a:ln>
            <a:noFill/>
          </a:ln>
        </p:spPr>
        <p:txBody>
          <a:bodyPr anchorCtr="0" anchor="ctr" bIns="45700" lIns="0" spcFirstLastPara="1" rIns="0" wrap="square" tIns="45700">
            <a:noAutofit/>
          </a:bodyPr>
          <a:lstStyle>
            <a:lvl1pPr lvl="0" algn="l">
              <a:lnSpc>
                <a:spcPct val="90000"/>
              </a:lnSpc>
              <a:spcBef>
                <a:spcPts val="0"/>
              </a:spcBef>
              <a:spcAft>
                <a:spcPts val="0"/>
              </a:spcAft>
              <a:buClr>
                <a:schemeClr val="accent2"/>
              </a:buClr>
              <a:buSzPts val="10998"/>
              <a:buFont typeface="Century Gothic"/>
              <a:buNone/>
              <a:defRPr sz="10998">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cture containing shoji, wall&#10;&#10;Description automatically generated" id="1770" name="Google Shape;1770;p221"/>
          <p:cNvPicPr preferRelativeResize="0"/>
          <p:nvPr/>
        </p:nvPicPr>
        <p:blipFill rotWithShape="1">
          <a:blip r:embed="rId2">
            <a:alphaModFix/>
          </a:blip>
          <a:srcRect b="0" l="0" r="0" t="0"/>
          <a:stretch/>
        </p:blipFill>
        <p:spPr>
          <a:xfrm>
            <a:off x="1060586" y="11191683"/>
            <a:ext cx="7990796" cy="5818057"/>
          </a:xfrm>
          <a:prstGeom prst="rect">
            <a:avLst/>
          </a:prstGeom>
          <a:noFill/>
          <a:ln>
            <a:noFill/>
          </a:ln>
        </p:spPr>
      </p:pic>
      <p:pic>
        <p:nvPicPr>
          <p:cNvPr id="1771" name="Google Shape;1771;p221"/>
          <p:cNvPicPr preferRelativeResize="0"/>
          <p:nvPr/>
        </p:nvPicPr>
        <p:blipFill rotWithShape="1">
          <a:blip r:embed="rId3">
            <a:alphaModFix/>
          </a:blip>
          <a:srcRect b="0" l="0" r="0" t="0"/>
          <a:stretch/>
        </p:blipFill>
        <p:spPr>
          <a:xfrm>
            <a:off x="10420999" y="5850473"/>
            <a:ext cx="970212" cy="245528"/>
          </a:xfrm>
          <a:prstGeom prst="rect">
            <a:avLst/>
          </a:prstGeom>
          <a:noFill/>
          <a:ln>
            <a:noFill/>
          </a:ln>
        </p:spPr>
      </p:pic>
      <p:sp>
        <p:nvSpPr>
          <p:cNvPr id="1772" name="Google Shape;1772;p221"/>
          <p:cNvSpPr/>
          <p:nvPr>
            <p:ph idx="2" type="pic"/>
          </p:nvPr>
        </p:nvSpPr>
        <p:spPr>
          <a:xfrm>
            <a:off x="-1441529" y="1"/>
            <a:ext cx="15075059" cy="3754104"/>
          </a:xfrm>
          <a:prstGeom prst="rect">
            <a:avLst/>
          </a:prstGeom>
          <a:solidFill>
            <a:schemeClr val="lt1"/>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67"/>
                                        </p:tgtEl>
                                        <p:attrNameLst>
                                          <p:attrName>style.visibility</p:attrName>
                                        </p:attrNameLst>
                                      </p:cBhvr>
                                      <p:to>
                                        <p:strVal val="visible"/>
                                      </p:to>
                                    </p:set>
                                    <p:animEffect filter="fade" transition="in">
                                      <p:cBhvr>
                                        <p:cTn dur="750"/>
                                        <p:tgtEl>
                                          <p:spTgt spid="17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hank you">
  <p:cSld name="green_thank you">
    <p:spTree>
      <p:nvGrpSpPr>
        <p:cNvPr id="1773" name="Shape 1773"/>
        <p:cNvGrpSpPr/>
        <p:nvPr/>
      </p:nvGrpSpPr>
      <p:grpSpPr>
        <a:xfrm>
          <a:off x="0" y="0"/>
          <a:ext cx="0" cy="0"/>
          <a:chOff x="0" y="0"/>
          <a:chExt cx="0" cy="0"/>
        </a:xfrm>
      </p:grpSpPr>
      <p:sp>
        <p:nvSpPr>
          <p:cNvPr id="1774" name="Google Shape;1774;p222"/>
          <p:cNvSpPr/>
          <p:nvPr/>
        </p:nvSpPr>
        <p:spPr>
          <a:xfrm>
            <a:off x="0" y="5058410"/>
            <a:ext cx="12192000" cy="1879600"/>
          </a:xfrm>
          <a:prstGeom prst="rect">
            <a:avLst/>
          </a:prstGeom>
          <a:solidFill>
            <a:srgbClr val="EAE6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775" name="Google Shape;1775;p222"/>
          <p:cNvSpPr/>
          <p:nvPr/>
        </p:nvSpPr>
        <p:spPr>
          <a:xfrm>
            <a:off x="2019831" y="1"/>
            <a:ext cx="8152339" cy="5067300"/>
          </a:xfrm>
          <a:custGeom>
            <a:rect b="b" l="l" r="r" t="t"/>
            <a:pathLst>
              <a:path extrusionOk="0" h="10134600" w="16306801">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776" name="Google Shape;1776;p222"/>
          <p:cNvSpPr txBox="1"/>
          <p:nvPr>
            <p:ph idx="1" type="body"/>
          </p:nvPr>
        </p:nvSpPr>
        <p:spPr>
          <a:xfrm>
            <a:off x="2444707" y="2191356"/>
            <a:ext cx="7294373" cy="1635811"/>
          </a:xfrm>
          <a:prstGeom prst="rect">
            <a:avLst/>
          </a:prstGeom>
          <a:noFill/>
          <a:ln>
            <a:noFill/>
          </a:ln>
        </p:spPr>
        <p:txBody>
          <a:bodyPr anchorCtr="0" anchor="t" bIns="48150" lIns="48150" spcFirstLastPara="1" rIns="48150" wrap="square" tIns="48150">
            <a:spAutoFit/>
          </a:bodyPr>
          <a:lstStyle>
            <a:lvl1pPr indent="-228600" lvl="0" marL="457200" algn="ctr">
              <a:lnSpc>
                <a:spcPct val="90000"/>
              </a:lnSpc>
              <a:spcBef>
                <a:spcPts val="1000"/>
              </a:spcBef>
              <a:spcAft>
                <a:spcPts val="0"/>
              </a:spcAft>
              <a:buClr>
                <a:schemeClr val="accent1"/>
              </a:buClr>
              <a:buSzPts val="9998"/>
              <a:buNone/>
              <a:defRPr b="0" sz="9998">
                <a:solidFill>
                  <a:schemeClr val="accent1"/>
                </a:solidFill>
              </a:defRPr>
            </a:lvl1pPr>
            <a:lvl2pPr indent="-228600" lvl="1" marL="9144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7" name="Google Shape;1777;p222"/>
          <p:cNvSpPr/>
          <p:nvPr/>
        </p:nvSpPr>
        <p:spPr>
          <a:xfrm>
            <a:off x="1" y="1"/>
            <a:ext cx="3390312" cy="5067300"/>
          </a:xfrm>
          <a:custGeom>
            <a:rect b="b" l="l" r="r" t="t"/>
            <a:pathLst>
              <a:path extrusionOk="0" h="10134600" w="6781507">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778" name="Google Shape;1778;p222"/>
          <p:cNvSpPr/>
          <p:nvPr/>
        </p:nvSpPr>
        <p:spPr>
          <a:xfrm>
            <a:off x="8801688" y="1"/>
            <a:ext cx="3390313" cy="5067300"/>
          </a:xfrm>
          <a:custGeom>
            <a:rect b="b" l="l" r="r" t="t"/>
            <a:pathLst>
              <a:path extrusionOk="0" h="10134600" w="6781508">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779" name="Google Shape;1779;p222"/>
          <p:cNvSpPr/>
          <p:nvPr/>
        </p:nvSpPr>
        <p:spPr>
          <a:xfrm>
            <a:off x="3390313" y="5067301"/>
            <a:ext cx="5411376" cy="1028700"/>
          </a:xfrm>
          <a:custGeom>
            <a:rect b="b" l="l" r="r" t="t"/>
            <a:pathLst>
              <a:path extrusionOk="0" h="2057400" w="10824161">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780" name="Google Shape;1780;p222"/>
          <p:cNvSpPr/>
          <p:nvPr/>
        </p:nvSpPr>
        <p:spPr>
          <a:xfrm>
            <a:off x="-1" y="-1047750"/>
            <a:ext cx="4572199" cy="755650"/>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Thank you slide to wrap up your presentation.</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 </a:t>
            </a:r>
            <a:r>
              <a:rPr b="0" lang="en-US" sz="1200">
                <a:solidFill>
                  <a:schemeClr val="dk1"/>
                </a:solidFill>
                <a:latin typeface="Source Sans Pro"/>
                <a:ea typeface="Source Sans Pro"/>
                <a:cs typeface="Source Sans Pro"/>
                <a:sym typeface="Source Sans Pro"/>
              </a:rPr>
              <a:t>Replace placeholder text with your own words!</a:t>
            </a:r>
            <a:endParaRPr b="1" sz="1200">
              <a:solidFill>
                <a:schemeClr val="dk1"/>
              </a:solidFill>
              <a:latin typeface="Source Sans Pro"/>
              <a:ea typeface="Source Sans Pro"/>
              <a:cs typeface="Source Sans Pro"/>
              <a:sym typeface="Source Sans Pro"/>
            </a:endParaRPr>
          </a:p>
        </p:txBody>
      </p:sp>
      <p:pic>
        <p:nvPicPr>
          <p:cNvPr id="1781" name="Google Shape;1781;p222"/>
          <p:cNvPicPr preferRelativeResize="0"/>
          <p:nvPr/>
        </p:nvPicPr>
        <p:blipFill rotWithShape="1">
          <a:blip r:embed="rId2">
            <a:alphaModFix/>
          </a:blip>
          <a:srcRect b="0" l="0" r="0" t="0"/>
          <a:stretch/>
        </p:blipFill>
        <p:spPr>
          <a:xfrm>
            <a:off x="10420999" y="5850473"/>
            <a:ext cx="970212" cy="24552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topics">
  <p:cSld name="1_agenda 2 topics">
    <p:bg>
      <p:bgPr>
        <a:solidFill>
          <a:schemeClr val="lt1"/>
        </a:solidFill>
      </p:bgPr>
    </p:bg>
    <p:spTree>
      <p:nvGrpSpPr>
        <p:cNvPr id="26" name="Shape 26"/>
        <p:cNvGrpSpPr/>
        <p:nvPr/>
      </p:nvGrpSpPr>
      <p:grpSpPr>
        <a:xfrm>
          <a:off x="0" y="0"/>
          <a:ext cx="0" cy="0"/>
          <a:chOff x="0" y="0"/>
          <a:chExt cx="0" cy="0"/>
        </a:xfrm>
      </p:grpSpPr>
      <p:sp>
        <p:nvSpPr>
          <p:cNvPr id="27" name="Google Shape;27;p25"/>
          <p:cNvSpPr/>
          <p:nvPr/>
        </p:nvSpPr>
        <p:spPr>
          <a:xfrm>
            <a:off x="-1310976" y="1464995"/>
            <a:ext cx="3927501" cy="3928010"/>
          </a:xfrm>
          <a:prstGeom prst="ellipse">
            <a:avLst/>
          </a:pr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8" name="Google Shape;28;p25"/>
          <p:cNvSpPr txBox="1"/>
          <p:nvPr>
            <p:ph type="title"/>
          </p:nvPr>
        </p:nvSpPr>
        <p:spPr>
          <a:xfrm>
            <a:off x="762695" y="2724150"/>
            <a:ext cx="3333316" cy="1409700"/>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accent2"/>
              </a:buClr>
              <a:buSzPts val="6899"/>
              <a:buFont typeface="Arial"/>
              <a:buNone/>
              <a:defRPr b="0" sz="6899">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5"/>
          <p:cNvSpPr txBox="1"/>
          <p:nvPr>
            <p:ph idx="1" type="body"/>
          </p:nvPr>
        </p:nvSpPr>
        <p:spPr>
          <a:xfrm>
            <a:off x="5954770" y="2306502"/>
            <a:ext cx="672627" cy="937991"/>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2"/>
              </a:buClr>
              <a:buSzPts val="5749"/>
              <a:buNone/>
              <a:defRPr b="0" i="0" sz="5749">
                <a:solidFill>
                  <a:schemeClr val="accent2"/>
                </a:solidFill>
                <a:latin typeface="Arial"/>
                <a:ea typeface="Arial"/>
                <a:cs typeface="Arial"/>
                <a:sym typeface="Aria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5"/>
          <p:cNvSpPr txBox="1"/>
          <p:nvPr>
            <p:ph idx="2" type="body"/>
          </p:nvPr>
        </p:nvSpPr>
        <p:spPr>
          <a:xfrm>
            <a:off x="6639767" y="2377769"/>
            <a:ext cx="3207209" cy="771865"/>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6"/>
              </a:buClr>
              <a:buSzPts val="2999"/>
              <a:buNone/>
              <a:defRPr sz="2999">
                <a:solidFill>
                  <a:schemeClr val="accent6"/>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5"/>
          <p:cNvSpPr txBox="1"/>
          <p:nvPr>
            <p:ph idx="3" type="body"/>
          </p:nvPr>
        </p:nvSpPr>
        <p:spPr>
          <a:xfrm>
            <a:off x="5954770" y="3778083"/>
            <a:ext cx="677557" cy="937991"/>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2"/>
              </a:buClr>
              <a:buSzPts val="5749"/>
              <a:buNone/>
              <a:defRPr b="0" i="0" sz="5749">
                <a:solidFill>
                  <a:schemeClr val="accent2"/>
                </a:solidFill>
                <a:latin typeface="Arial"/>
                <a:ea typeface="Arial"/>
                <a:cs typeface="Arial"/>
                <a:sym typeface="Aria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5"/>
          <p:cNvSpPr txBox="1"/>
          <p:nvPr>
            <p:ph idx="4" type="body"/>
          </p:nvPr>
        </p:nvSpPr>
        <p:spPr>
          <a:xfrm>
            <a:off x="6639767" y="3835497"/>
            <a:ext cx="3207209" cy="771865"/>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6"/>
              </a:buClr>
              <a:buSzPts val="2999"/>
              <a:buNone/>
              <a:defRPr sz="2999">
                <a:solidFill>
                  <a:schemeClr val="accent6"/>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5"/>
          <p:cNvSpPr/>
          <p:nvPr/>
        </p:nvSpPr>
        <p:spPr>
          <a:xfrm>
            <a:off x="0" y="-723900"/>
            <a:ext cx="4953149" cy="51956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Clr>
                <a:schemeClr val="dk1"/>
              </a:buClr>
              <a:buSzPts val="1200"/>
              <a:buFont typeface="Source Sans Pro"/>
              <a:buNone/>
            </a:pPr>
            <a:r>
              <a:rPr b="1" i="0" lang="en-US" sz="1200" u="none" cap="none" strike="noStrike">
                <a:solidFill>
                  <a:schemeClr val="dk1"/>
                </a:solidFill>
                <a:latin typeface="Source Sans Pro"/>
                <a:ea typeface="Source Sans Pro"/>
                <a:cs typeface="Source Sans Pro"/>
                <a:sym typeface="Source Sans Pro"/>
              </a:rPr>
              <a:t>Purpose of Layout</a:t>
            </a:r>
            <a:r>
              <a:rPr b="0" i="0" lang="en-US" sz="1200" u="none" cap="none" strike="noStrike">
                <a:solidFill>
                  <a:schemeClr val="dk1"/>
                </a:solidFill>
                <a:latin typeface="Source Sans Pro"/>
                <a:ea typeface="Source Sans Pro"/>
                <a:cs typeface="Source Sans Pro"/>
                <a:sym typeface="Source Sans Pro"/>
              </a:rPr>
              <a:t>: Key title on the left with 2 topics, vertically on right.</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1">
  <p:cSld name="darkamber_title 1">
    <p:bg>
      <p:bgPr>
        <a:solidFill>
          <a:srgbClr val="FDFAF5"/>
        </a:solidFill>
      </p:bgPr>
    </p:bg>
    <p:spTree>
      <p:nvGrpSpPr>
        <p:cNvPr id="167" name="Shape 167"/>
        <p:cNvGrpSpPr/>
        <p:nvPr/>
      </p:nvGrpSpPr>
      <p:grpSpPr>
        <a:xfrm>
          <a:off x="0" y="0"/>
          <a:ext cx="0" cy="0"/>
          <a:chOff x="0" y="0"/>
          <a:chExt cx="0" cy="0"/>
        </a:xfrm>
      </p:grpSpPr>
      <p:grpSp>
        <p:nvGrpSpPr>
          <p:cNvPr id="168" name="Google Shape;168;p43"/>
          <p:cNvGrpSpPr/>
          <p:nvPr/>
        </p:nvGrpSpPr>
        <p:grpSpPr>
          <a:xfrm>
            <a:off x="-1296900" y="-896068"/>
            <a:ext cx="13488900" cy="7754068"/>
            <a:chOff x="-2594138" y="-1792136"/>
            <a:chExt cx="26981312" cy="15508135"/>
          </a:xfrm>
        </p:grpSpPr>
        <p:sp>
          <p:nvSpPr>
            <p:cNvPr id="169" name="Google Shape;169;p43"/>
            <p:cNvSpPr/>
            <p:nvPr/>
          </p:nvSpPr>
          <p:spPr>
            <a:xfrm>
              <a:off x="-1" y="9956800"/>
              <a:ext cx="24387175" cy="3759199"/>
            </a:xfrm>
            <a:prstGeom prst="rect">
              <a:avLst/>
            </a:prstGeom>
            <a:solidFill>
              <a:srgbClr val="E9E6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grpSp>
          <p:nvGrpSpPr>
            <p:cNvPr id="170" name="Google Shape;170;p43"/>
            <p:cNvGrpSpPr/>
            <p:nvPr/>
          </p:nvGrpSpPr>
          <p:grpSpPr>
            <a:xfrm rot="-5400000">
              <a:off x="-2594138" y="-1792136"/>
              <a:ext cx="14664266" cy="14664266"/>
              <a:chOff x="6061747" y="1538838"/>
              <a:chExt cx="10553467" cy="10553467"/>
            </a:xfrm>
          </p:grpSpPr>
          <p:sp>
            <p:nvSpPr>
              <p:cNvPr id="171" name="Google Shape;171;p43"/>
              <p:cNvSpPr/>
              <p:nvPr/>
            </p:nvSpPr>
            <p:spPr>
              <a:xfrm>
                <a:off x="6061747" y="1538838"/>
                <a:ext cx="10553467" cy="10553467"/>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72" name="Google Shape;172;p43"/>
              <p:cNvSpPr/>
              <p:nvPr/>
            </p:nvSpPr>
            <p:spPr>
              <a:xfrm>
                <a:off x="6061747"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grpSp>
      </p:grpSp>
      <p:pic>
        <p:nvPicPr>
          <p:cNvPr id="173" name="Google Shape;173;p43"/>
          <p:cNvPicPr preferRelativeResize="0"/>
          <p:nvPr/>
        </p:nvPicPr>
        <p:blipFill rotWithShape="1">
          <a:blip r:embed="rId2">
            <a:alphaModFix/>
          </a:blip>
          <a:srcRect b="0" l="0" r="0" t="0"/>
          <a:stretch/>
        </p:blipFill>
        <p:spPr>
          <a:xfrm>
            <a:off x="1025806" y="762000"/>
            <a:ext cx="1091168" cy="276138"/>
          </a:xfrm>
          <a:prstGeom prst="rect">
            <a:avLst/>
          </a:prstGeom>
          <a:noFill/>
          <a:ln>
            <a:noFill/>
          </a:ln>
        </p:spPr>
      </p:pic>
      <p:sp>
        <p:nvSpPr>
          <p:cNvPr id="174" name="Google Shape;174;p43"/>
          <p:cNvSpPr txBox="1"/>
          <p:nvPr>
            <p:ph type="title"/>
          </p:nvPr>
        </p:nvSpPr>
        <p:spPr>
          <a:xfrm>
            <a:off x="951356" y="1981200"/>
            <a:ext cx="6801778" cy="16764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5749"/>
              <a:buFont typeface="Century Gothic"/>
              <a:buNone/>
              <a:defRPr sz="574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43"/>
          <p:cNvSpPr txBox="1"/>
          <p:nvPr>
            <p:ph idx="1" type="body"/>
          </p:nvPr>
        </p:nvSpPr>
        <p:spPr>
          <a:xfrm>
            <a:off x="951356" y="3966882"/>
            <a:ext cx="3096992" cy="630238"/>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rgbClr val="56687A"/>
              </a:buClr>
              <a:buSzPts val="1800"/>
              <a:buNone/>
              <a:defRPr sz="1800"/>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43"/>
          <p:cNvSpPr txBox="1"/>
          <p:nvPr>
            <p:ph idx="2" type="body"/>
          </p:nvPr>
        </p:nvSpPr>
        <p:spPr>
          <a:xfrm>
            <a:off x="951357" y="5385055"/>
            <a:ext cx="3111980" cy="22161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lt1"/>
              </a:buClr>
              <a:buSzPts val="1400"/>
              <a:buNone/>
              <a:defRPr sz="1400">
                <a:solidFill>
                  <a:schemeClr val="lt1"/>
                </a:solidFill>
              </a:defRPr>
            </a:lvl1pPr>
            <a:lvl2pPr indent="-228600" lvl="1" marL="914400" algn="l">
              <a:lnSpc>
                <a:spcPct val="90000"/>
              </a:lnSpc>
              <a:spcBef>
                <a:spcPts val="500"/>
              </a:spcBef>
              <a:spcAft>
                <a:spcPts val="0"/>
              </a:spcAft>
              <a:buClr>
                <a:srgbClr val="56687A"/>
              </a:buClr>
              <a:buSzPts val="1400"/>
              <a:buNone/>
              <a:defRPr sz="1400"/>
            </a:lvl2pPr>
            <a:lvl3pPr indent="-228600" lvl="2" marL="1371600" algn="l">
              <a:lnSpc>
                <a:spcPct val="90000"/>
              </a:lnSpc>
              <a:spcBef>
                <a:spcPts val="500"/>
              </a:spcBef>
              <a:spcAft>
                <a:spcPts val="0"/>
              </a:spcAft>
              <a:buClr>
                <a:srgbClr val="56687A"/>
              </a:buClr>
              <a:buSzPts val="1400"/>
              <a:buNone/>
              <a:defRPr sz="1400"/>
            </a:lvl3pPr>
            <a:lvl4pPr indent="-228600" lvl="3" marL="1828800" algn="l">
              <a:lnSpc>
                <a:spcPct val="90000"/>
              </a:lnSpc>
              <a:spcBef>
                <a:spcPts val="500"/>
              </a:spcBef>
              <a:spcAft>
                <a:spcPts val="0"/>
              </a:spcAft>
              <a:buClr>
                <a:srgbClr val="56687A"/>
              </a:buClr>
              <a:buSzPts val="1400"/>
              <a:buNone/>
              <a:defRPr sz="1400"/>
            </a:lvl4pPr>
            <a:lvl5pPr indent="-228600" lvl="4" marL="2286000" algn="l">
              <a:lnSpc>
                <a:spcPct val="90000"/>
              </a:lnSpc>
              <a:spcBef>
                <a:spcPts val="500"/>
              </a:spcBef>
              <a:spcAft>
                <a:spcPts val="0"/>
              </a:spcAft>
              <a:buClr>
                <a:srgbClr val="56687A"/>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43"/>
          <p:cNvSpPr/>
          <p:nvPr/>
        </p:nvSpPr>
        <p:spPr>
          <a:xfrm>
            <a:off x="0" y="-1318003"/>
            <a:ext cx="4101203" cy="106680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a:t>
            </a:r>
            <a:r>
              <a:rPr lang="en-US" sz="1200">
                <a:solidFill>
                  <a:schemeClr val="dk1"/>
                </a:solidFill>
                <a:latin typeface="Source Sans Pro"/>
                <a:ea typeface="Source Sans Pro"/>
                <a:cs typeface="Source Sans Pro"/>
                <a:sym typeface="Source Sans Pro"/>
              </a:rPr>
              <a:t>: Title slide with speaker details and date</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replace text placeholder with your own copy.</a:t>
            </a:r>
            <a:endParaRPr/>
          </a:p>
          <a:p>
            <a:pPr indent="0" lvl="0" marL="0" marR="0" rtl="0" algn="l">
              <a:spcBef>
                <a:spcPts val="0"/>
              </a:spcBef>
              <a:spcAft>
                <a:spcPts val="0"/>
              </a:spcAft>
              <a:buNone/>
            </a:pPr>
            <a:r>
              <a:rPr lang="en-US" sz="1200">
                <a:solidFill>
                  <a:schemeClr val="dk1"/>
                </a:solidFill>
                <a:latin typeface="Source Sans Pro"/>
                <a:ea typeface="Source Sans Pro"/>
                <a:cs typeface="Source Sans Pro"/>
                <a:sym typeface="Source Sans Pro"/>
              </a:rPr>
              <a:t> </a:t>
            </a:r>
            <a:endParaRPr/>
          </a:p>
          <a:p>
            <a:pPr indent="0" lvl="0" marL="0" marR="0" rtl="0" algn="l">
              <a:spcBef>
                <a:spcPts val="0"/>
              </a:spcBef>
              <a:spcAft>
                <a:spcPts val="0"/>
              </a:spcAft>
              <a:buNone/>
            </a:pPr>
            <a:r>
              <a:t/>
            </a:r>
            <a:endParaRPr b="0" i="0" sz="1200">
              <a:solidFill>
                <a:srgbClr val="412A08"/>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hank you">
  <p:cSld name="amber_thank you">
    <p:spTree>
      <p:nvGrpSpPr>
        <p:cNvPr id="1782" name="Shape 1782"/>
        <p:cNvGrpSpPr/>
        <p:nvPr/>
      </p:nvGrpSpPr>
      <p:grpSpPr>
        <a:xfrm>
          <a:off x="0" y="0"/>
          <a:ext cx="0" cy="0"/>
          <a:chOff x="0" y="0"/>
          <a:chExt cx="0" cy="0"/>
        </a:xfrm>
      </p:grpSpPr>
      <p:sp>
        <p:nvSpPr>
          <p:cNvPr id="1783" name="Google Shape;1783;p223"/>
          <p:cNvSpPr/>
          <p:nvPr/>
        </p:nvSpPr>
        <p:spPr>
          <a:xfrm>
            <a:off x="0" y="5058410"/>
            <a:ext cx="12192000" cy="1879600"/>
          </a:xfrm>
          <a:prstGeom prst="rect">
            <a:avLst/>
          </a:prstGeom>
          <a:solidFill>
            <a:srgbClr val="EAE6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784" name="Google Shape;1784;p223"/>
          <p:cNvSpPr/>
          <p:nvPr/>
        </p:nvSpPr>
        <p:spPr>
          <a:xfrm>
            <a:off x="2019831" y="1"/>
            <a:ext cx="8152339" cy="5067300"/>
          </a:xfrm>
          <a:custGeom>
            <a:rect b="b" l="l" r="r" t="t"/>
            <a:pathLst>
              <a:path extrusionOk="0" h="10134600" w="16306801">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785" name="Google Shape;1785;p223"/>
          <p:cNvSpPr txBox="1"/>
          <p:nvPr>
            <p:ph idx="1" type="body"/>
          </p:nvPr>
        </p:nvSpPr>
        <p:spPr>
          <a:xfrm>
            <a:off x="2444707" y="2191356"/>
            <a:ext cx="7294373" cy="1635811"/>
          </a:xfrm>
          <a:prstGeom prst="rect">
            <a:avLst/>
          </a:prstGeom>
          <a:noFill/>
          <a:ln>
            <a:noFill/>
          </a:ln>
        </p:spPr>
        <p:txBody>
          <a:bodyPr anchorCtr="0" anchor="t" bIns="48150" lIns="48150" spcFirstLastPara="1" rIns="48150" wrap="square" tIns="48150">
            <a:spAutoFit/>
          </a:bodyPr>
          <a:lstStyle>
            <a:lvl1pPr indent="-228600" lvl="0" marL="457200" algn="ctr">
              <a:lnSpc>
                <a:spcPct val="90000"/>
              </a:lnSpc>
              <a:spcBef>
                <a:spcPts val="1000"/>
              </a:spcBef>
              <a:spcAft>
                <a:spcPts val="0"/>
              </a:spcAft>
              <a:buClr>
                <a:schemeClr val="accent2"/>
              </a:buClr>
              <a:buSzPts val="9998"/>
              <a:buNone/>
              <a:defRPr b="0" sz="9998">
                <a:solidFill>
                  <a:schemeClr val="accent2"/>
                </a:solidFill>
              </a:defRPr>
            </a:lvl1pPr>
            <a:lvl2pPr indent="-228600" lvl="1" marL="9144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6" name="Google Shape;1786;p223"/>
          <p:cNvSpPr/>
          <p:nvPr/>
        </p:nvSpPr>
        <p:spPr>
          <a:xfrm>
            <a:off x="1" y="1"/>
            <a:ext cx="3390312" cy="5067300"/>
          </a:xfrm>
          <a:custGeom>
            <a:rect b="b" l="l" r="r" t="t"/>
            <a:pathLst>
              <a:path extrusionOk="0" h="10134600" w="6781507">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787" name="Google Shape;1787;p223"/>
          <p:cNvSpPr/>
          <p:nvPr/>
        </p:nvSpPr>
        <p:spPr>
          <a:xfrm>
            <a:off x="8801688" y="1"/>
            <a:ext cx="3390313" cy="5067300"/>
          </a:xfrm>
          <a:custGeom>
            <a:rect b="b" l="l" r="r" t="t"/>
            <a:pathLst>
              <a:path extrusionOk="0" h="10134600" w="6781508">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788" name="Google Shape;1788;p223"/>
          <p:cNvSpPr/>
          <p:nvPr/>
        </p:nvSpPr>
        <p:spPr>
          <a:xfrm>
            <a:off x="3390313" y="5067301"/>
            <a:ext cx="5411376" cy="1028700"/>
          </a:xfrm>
          <a:custGeom>
            <a:rect b="b" l="l" r="r" t="t"/>
            <a:pathLst>
              <a:path extrusionOk="0" h="2057400" w="10824161">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1789" name="Google Shape;1789;p223"/>
          <p:cNvPicPr preferRelativeResize="0"/>
          <p:nvPr/>
        </p:nvPicPr>
        <p:blipFill rotWithShape="1">
          <a:blip r:embed="rId2">
            <a:alphaModFix/>
          </a:blip>
          <a:srcRect b="0" l="0" r="0" t="0"/>
          <a:stretch/>
        </p:blipFill>
        <p:spPr>
          <a:xfrm>
            <a:off x="10420999" y="5850473"/>
            <a:ext cx="970212" cy="245528"/>
          </a:xfrm>
          <a:prstGeom prst="rect">
            <a:avLst/>
          </a:prstGeom>
          <a:noFill/>
          <a:ln>
            <a:noFill/>
          </a:ln>
        </p:spPr>
      </p:pic>
      <p:sp>
        <p:nvSpPr>
          <p:cNvPr id="1790" name="Google Shape;1790;p223"/>
          <p:cNvSpPr/>
          <p:nvPr/>
        </p:nvSpPr>
        <p:spPr>
          <a:xfrm>
            <a:off x="-1" y="-1047750"/>
            <a:ext cx="4572199" cy="755650"/>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Thank you slide to wrap up your presentation.</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 </a:t>
            </a:r>
            <a:r>
              <a:rPr b="0" lang="en-US" sz="1200">
                <a:solidFill>
                  <a:schemeClr val="dk1"/>
                </a:solidFill>
                <a:latin typeface="Source Sans Pro"/>
                <a:ea typeface="Source Sans Pro"/>
                <a:cs typeface="Source Sans Pro"/>
                <a:sym typeface="Source Sans Pro"/>
              </a:rPr>
              <a:t>Replace placeholder text with your own words!</a:t>
            </a:r>
            <a:endParaRPr b="1"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hank you">
  <p:cSld name="red_thank you">
    <p:spTree>
      <p:nvGrpSpPr>
        <p:cNvPr id="1791" name="Shape 1791"/>
        <p:cNvGrpSpPr/>
        <p:nvPr/>
      </p:nvGrpSpPr>
      <p:grpSpPr>
        <a:xfrm>
          <a:off x="0" y="0"/>
          <a:ext cx="0" cy="0"/>
          <a:chOff x="0" y="0"/>
          <a:chExt cx="0" cy="0"/>
        </a:xfrm>
      </p:grpSpPr>
      <p:sp>
        <p:nvSpPr>
          <p:cNvPr id="1792" name="Google Shape;1792;p224"/>
          <p:cNvSpPr/>
          <p:nvPr/>
        </p:nvSpPr>
        <p:spPr>
          <a:xfrm>
            <a:off x="0" y="5058410"/>
            <a:ext cx="12192000" cy="1879600"/>
          </a:xfrm>
          <a:prstGeom prst="rect">
            <a:avLst/>
          </a:prstGeom>
          <a:solidFill>
            <a:srgbClr val="EAE6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793" name="Google Shape;1793;p224"/>
          <p:cNvSpPr/>
          <p:nvPr/>
        </p:nvSpPr>
        <p:spPr>
          <a:xfrm>
            <a:off x="2019831" y="1"/>
            <a:ext cx="8152339" cy="5067300"/>
          </a:xfrm>
          <a:custGeom>
            <a:rect b="b" l="l" r="r" t="t"/>
            <a:pathLst>
              <a:path extrusionOk="0" h="10134600" w="16306801">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794" name="Google Shape;1794;p224"/>
          <p:cNvSpPr txBox="1"/>
          <p:nvPr>
            <p:ph idx="1" type="body"/>
          </p:nvPr>
        </p:nvSpPr>
        <p:spPr>
          <a:xfrm>
            <a:off x="2444707" y="2191356"/>
            <a:ext cx="7294373" cy="1635811"/>
          </a:xfrm>
          <a:prstGeom prst="rect">
            <a:avLst/>
          </a:prstGeom>
          <a:noFill/>
          <a:ln>
            <a:noFill/>
          </a:ln>
        </p:spPr>
        <p:txBody>
          <a:bodyPr anchorCtr="0" anchor="t" bIns="48150" lIns="48150" spcFirstLastPara="1" rIns="48150" wrap="square" tIns="48150">
            <a:spAutoFit/>
          </a:bodyPr>
          <a:lstStyle>
            <a:lvl1pPr indent="-228600" lvl="0" marL="457200" algn="ctr">
              <a:lnSpc>
                <a:spcPct val="90000"/>
              </a:lnSpc>
              <a:spcBef>
                <a:spcPts val="1000"/>
              </a:spcBef>
              <a:spcAft>
                <a:spcPts val="0"/>
              </a:spcAft>
              <a:buClr>
                <a:schemeClr val="dk2"/>
              </a:buClr>
              <a:buSzPts val="9998"/>
              <a:buNone/>
              <a:defRPr b="0" sz="9998">
                <a:solidFill>
                  <a:schemeClr val="dk2"/>
                </a:solidFill>
              </a:defRPr>
            </a:lvl1pPr>
            <a:lvl2pPr indent="-228600" lvl="1" marL="9144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5" name="Google Shape;1795;p224"/>
          <p:cNvSpPr/>
          <p:nvPr/>
        </p:nvSpPr>
        <p:spPr>
          <a:xfrm>
            <a:off x="1" y="1"/>
            <a:ext cx="3390312" cy="5067300"/>
          </a:xfrm>
          <a:custGeom>
            <a:rect b="b" l="l" r="r" t="t"/>
            <a:pathLst>
              <a:path extrusionOk="0" h="10134600" w="6781507">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796" name="Google Shape;1796;p224"/>
          <p:cNvSpPr/>
          <p:nvPr/>
        </p:nvSpPr>
        <p:spPr>
          <a:xfrm>
            <a:off x="8801688" y="1"/>
            <a:ext cx="3390313" cy="5067300"/>
          </a:xfrm>
          <a:custGeom>
            <a:rect b="b" l="l" r="r" t="t"/>
            <a:pathLst>
              <a:path extrusionOk="0" h="10134600" w="6781508">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797" name="Google Shape;1797;p224"/>
          <p:cNvSpPr/>
          <p:nvPr/>
        </p:nvSpPr>
        <p:spPr>
          <a:xfrm>
            <a:off x="3390313" y="5067301"/>
            <a:ext cx="5411376" cy="1028700"/>
          </a:xfrm>
          <a:custGeom>
            <a:rect b="b" l="l" r="r" t="t"/>
            <a:pathLst>
              <a:path extrusionOk="0" h="2057400" w="10824161">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1798" name="Google Shape;1798;p224"/>
          <p:cNvPicPr preferRelativeResize="0"/>
          <p:nvPr/>
        </p:nvPicPr>
        <p:blipFill rotWithShape="1">
          <a:blip r:embed="rId2">
            <a:alphaModFix/>
          </a:blip>
          <a:srcRect b="0" l="0" r="0" t="0"/>
          <a:stretch/>
        </p:blipFill>
        <p:spPr>
          <a:xfrm>
            <a:off x="10420999" y="5850473"/>
            <a:ext cx="970212" cy="245528"/>
          </a:xfrm>
          <a:prstGeom prst="rect">
            <a:avLst/>
          </a:prstGeom>
          <a:noFill/>
          <a:ln>
            <a:noFill/>
          </a:ln>
        </p:spPr>
      </p:pic>
      <p:sp>
        <p:nvSpPr>
          <p:cNvPr id="1799" name="Google Shape;1799;p224"/>
          <p:cNvSpPr/>
          <p:nvPr/>
        </p:nvSpPr>
        <p:spPr>
          <a:xfrm>
            <a:off x="-1" y="-1047750"/>
            <a:ext cx="4572199" cy="755650"/>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Thank you slide to wrap up your presentation.</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 </a:t>
            </a:r>
            <a:r>
              <a:rPr b="0" lang="en-US" sz="1200">
                <a:solidFill>
                  <a:schemeClr val="dk1"/>
                </a:solidFill>
                <a:latin typeface="Source Sans Pro"/>
                <a:ea typeface="Source Sans Pro"/>
                <a:cs typeface="Source Sans Pro"/>
                <a:sym typeface="Source Sans Pro"/>
              </a:rPr>
              <a:t>Replace placeholder text with your own words!</a:t>
            </a:r>
            <a:endParaRPr b="1"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hank you">
  <p:cSld name="blue_thank you">
    <p:spTree>
      <p:nvGrpSpPr>
        <p:cNvPr id="1800" name="Shape 1800"/>
        <p:cNvGrpSpPr/>
        <p:nvPr/>
      </p:nvGrpSpPr>
      <p:grpSpPr>
        <a:xfrm>
          <a:off x="0" y="0"/>
          <a:ext cx="0" cy="0"/>
          <a:chOff x="0" y="0"/>
          <a:chExt cx="0" cy="0"/>
        </a:xfrm>
      </p:grpSpPr>
      <p:sp>
        <p:nvSpPr>
          <p:cNvPr id="1801" name="Google Shape;1801;p225"/>
          <p:cNvSpPr/>
          <p:nvPr/>
        </p:nvSpPr>
        <p:spPr>
          <a:xfrm>
            <a:off x="0" y="5067301"/>
            <a:ext cx="12192000" cy="1879600"/>
          </a:xfrm>
          <a:prstGeom prst="rect">
            <a:avLst/>
          </a:prstGeom>
          <a:solidFill>
            <a:srgbClr val="EAE6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802" name="Google Shape;1802;p225"/>
          <p:cNvSpPr/>
          <p:nvPr/>
        </p:nvSpPr>
        <p:spPr>
          <a:xfrm>
            <a:off x="2019831" y="1"/>
            <a:ext cx="8152339" cy="5067300"/>
          </a:xfrm>
          <a:custGeom>
            <a:rect b="b" l="l" r="r" t="t"/>
            <a:pathLst>
              <a:path extrusionOk="0" h="10134600" w="16306801">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803" name="Google Shape;1803;p225"/>
          <p:cNvSpPr txBox="1"/>
          <p:nvPr>
            <p:ph idx="1" type="body"/>
          </p:nvPr>
        </p:nvSpPr>
        <p:spPr>
          <a:xfrm>
            <a:off x="2444707" y="2191356"/>
            <a:ext cx="7294373" cy="1635811"/>
          </a:xfrm>
          <a:prstGeom prst="rect">
            <a:avLst/>
          </a:prstGeom>
          <a:noFill/>
          <a:ln>
            <a:noFill/>
          </a:ln>
        </p:spPr>
        <p:txBody>
          <a:bodyPr anchorCtr="0" anchor="t" bIns="48150" lIns="48150" spcFirstLastPara="1" rIns="48150" wrap="square" tIns="48150">
            <a:spAutoFit/>
          </a:bodyPr>
          <a:lstStyle>
            <a:lvl1pPr indent="-228600" lvl="0" marL="457200" algn="ctr">
              <a:lnSpc>
                <a:spcPct val="90000"/>
              </a:lnSpc>
              <a:spcBef>
                <a:spcPts val="1000"/>
              </a:spcBef>
              <a:spcAft>
                <a:spcPts val="0"/>
              </a:spcAft>
              <a:buClr>
                <a:schemeClr val="lt2"/>
              </a:buClr>
              <a:buSzPts val="9998"/>
              <a:buNone/>
              <a:defRPr b="0" sz="9998">
                <a:solidFill>
                  <a:schemeClr val="lt2"/>
                </a:solidFill>
              </a:defRPr>
            </a:lvl1pPr>
            <a:lvl2pPr indent="-228600" lvl="1" marL="9144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4" name="Google Shape;1804;p225"/>
          <p:cNvSpPr/>
          <p:nvPr/>
        </p:nvSpPr>
        <p:spPr>
          <a:xfrm>
            <a:off x="1" y="1"/>
            <a:ext cx="3390312" cy="5067300"/>
          </a:xfrm>
          <a:custGeom>
            <a:rect b="b" l="l" r="r" t="t"/>
            <a:pathLst>
              <a:path extrusionOk="0" h="10134600" w="6781507">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805" name="Google Shape;1805;p225"/>
          <p:cNvSpPr/>
          <p:nvPr/>
        </p:nvSpPr>
        <p:spPr>
          <a:xfrm>
            <a:off x="8801688" y="1"/>
            <a:ext cx="3390313" cy="5067300"/>
          </a:xfrm>
          <a:custGeom>
            <a:rect b="b" l="l" r="r" t="t"/>
            <a:pathLst>
              <a:path extrusionOk="0" h="10134600" w="6781508">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806" name="Google Shape;1806;p225"/>
          <p:cNvSpPr/>
          <p:nvPr/>
        </p:nvSpPr>
        <p:spPr>
          <a:xfrm>
            <a:off x="3390313" y="5067301"/>
            <a:ext cx="5411376" cy="1028700"/>
          </a:xfrm>
          <a:custGeom>
            <a:rect b="b" l="l" r="r" t="t"/>
            <a:pathLst>
              <a:path extrusionOk="0" h="2057400" w="10824161">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1807" name="Google Shape;1807;p225"/>
          <p:cNvPicPr preferRelativeResize="0"/>
          <p:nvPr/>
        </p:nvPicPr>
        <p:blipFill rotWithShape="1">
          <a:blip r:embed="rId2">
            <a:alphaModFix/>
          </a:blip>
          <a:srcRect b="0" l="0" r="0" t="0"/>
          <a:stretch/>
        </p:blipFill>
        <p:spPr>
          <a:xfrm>
            <a:off x="10420999" y="5850473"/>
            <a:ext cx="970212" cy="245528"/>
          </a:xfrm>
          <a:prstGeom prst="rect">
            <a:avLst/>
          </a:prstGeom>
          <a:noFill/>
          <a:ln>
            <a:noFill/>
          </a:ln>
        </p:spPr>
      </p:pic>
      <p:sp>
        <p:nvSpPr>
          <p:cNvPr id="1808" name="Google Shape;1808;p225"/>
          <p:cNvSpPr/>
          <p:nvPr/>
        </p:nvSpPr>
        <p:spPr>
          <a:xfrm>
            <a:off x="-1" y="-1047750"/>
            <a:ext cx="4572199" cy="755650"/>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Thank you slide to wrap up your presentation.</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 </a:t>
            </a:r>
            <a:r>
              <a:rPr b="0" lang="en-US" sz="1200">
                <a:solidFill>
                  <a:schemeClr val="dk1"/>
                </a:solidFill>
                <a:latin typeface="Source Sans Pro"/>
                <a:ea typeface="Source Sans Pro"/>
                <a:cs typeface="Source Sans Pro"/>
                <a:sym typeface="Source Sans Pro"/>
              </a:rPr>
              <a:t>Replace placeholder text with your own words!</a:t>
            </a:r>
            <a:endParaRPr b="1"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hank you">
  <p:cSld name="darkamber_thank you">
    <p:spTree>
      <p:nvGrpSpPr>
        <p:cNvPr id="1809" name="Shape 1809"/>
        <p:cNvGrpSpPr/>
        <p:nvPr/>
      </p:nvGrpSpPr>
      <p:grpSpPr>
        <a:xfrm>
          <a:off x="0" y="0"/>
          <a:ext cx="0" cy="0"/>
          <a:chOff x="0" y="0"/>
          <a:chExt cx="0" cy="0"/>
        </a:xfrm>
      </p:grpSpPr>
      <p:sp>
        <p:nvSpPr>
          <p:cNvPr id="1810" name="Google Shape;1810;p226"/>
          <p:cNvSpPr/>
          <p:nvPr/>
        </p:nvSpPr>
        <p:spPr>
          <a:xfrm>
            <a:off x="0" y="5058410"/>
            <a:ext cx="12192000" cy="1879600"/>
          </a:xfrm>
          <a:prstGeom prst="rect">
            <a:avLst/>
          </a:prstGeom>
          <a:solidFill>
            <a:srgbClr val="EAE6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811" name="Google Shape;1811;p226"/>
          <p:cNvSpPr/>
          <p:nvPr/>
        </p:nvSpPr>
        <p:spPr>
          <a:xfrm>
            <a:off x="2019831" y="1"/>
            <a:ext cx="8152339" cy="5067300"/>
          </a:xfrm>
          <a:custGeom>
            <a:rect b="b" l="l" r="r" t="t"/>
            <a:pathLst>
              <a:path extrusionOk="0" h="10134600" w="16306801">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812" name="Google Shape;1812;p226"/>
          <p:cNvSpPr txBox="1"/>
          <p:nvPr>
            <p:ph idx="1" type="body"/>
          </p:nvPr>
        </p:nvSpPr>
        <p:spPr>
          <a:xfrm>
            <a:off x="2444707" y="2191356"/>
            <a:ext cx="7294373" cy="1635811"/>
          </a:xfrm>
          <a:prstGeom prst="rect">
            <a:avLst/>
          </a:prstGeom>
          <a:noFill/>
          <a:ln>
            <a:noFill/>
          </a:ln>
        </p:spPr>
        <p:txBody>
          <a:bodyPr anchorCtr="0" anchor="t" bIns="48150" lIns="48150" spcFirstLastPara="1" rIns="48150" wrap="square" tIns="48150">
            <a:spAutoFit/>
          </a:bodyPr>
          <a:lstStyle>
            <a:lvl1pPr indent="-228600" lvl="0" marL="457200" algn="ctr">
              <a:lnSpc>
                <a:spcPct val="90000"/>
              </a:lnSpc>
              <a:spcBef>
                <a:spcPts val="1000"/>
              </a:spcBef>
              <a:spcAft>
                <a:spcPts val="0"/>
              </a:spcAft>
              <a:buClr>
                <a:schemeClr val="accent2"/>
              </a:buClr>
              <a:buSzPts val="9998"/>
              <a:buNone/>
              <a:defRPr b="0" sz="9998">
                <a:solidFill>
                  <a:schemeClr val="accent2"/>
                </a:solidFill>
              </a:defRPr>
            </a:lvl1pPr>
            <a:lvl2pPr indent="-228600" lvl="1" marL="9144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sz="18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3" name="Google Shape;1813;p226"/>
          <p:cNvSpPr/>
          <p:nvPr/>
        </p:nvSpPr>
        <p:spPr>
          <a:xfrm>
            <a:off x="1" y="1"/>
            <a:ext cx="3390312" cy="5067300"/>
          </a:xfrm>
          <a:custGeom>
            <a:rect b="b" l="l" r="r" t="t"/>
            <a:pathLst>
              <a:path extrusionOk="0" h="10134600" w="6781507">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814" name="Google Shape;1814;p226"/>
          <p:cNvSpPr/>
          <p:nvPr/>
        </p:nvSpPr>
        <p:spPr>
          <a:xfrm>
            <a:off x="8801688" y="1"/>
            <a:ext cx="3390313" cy="5067300"/>
          </a:xfrm>
          <a:custGeom>
            <a:rect b="b" l="l" r="r" t="t"/>
            <a:pathLst>
              <a:path extrusionOk="0" h="10134600" w="6781508">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815" name="Google Shape;1815;p226"/>
          <p:cNvSpPr/>
          <p:nvPr/>
        </p:nvSpPr>
        <p:spPr>
          <a:xfrm>
            <a:off x="3390313" y="5067301"/>
            <a:ext cx="5411376" cy="1028700"/>
          </a:xfrm>
          <a:custGeom>
            <a:rect b="b" l="l" r="r" t="t"/>
            <a:pathLst>
              <a:path extrusionOk="0" h="2057400" w="10824161">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1816" name="Google Shape;1816;p226"/>
          <p:cNvPicPr preferRelativeResize="0"/>
          <p:nvPr/>
        </p:nvPicPr>
        <p:blipFill rotWithShape="1">
          <a:blip r:embed="rId2">
            <a:alphaModFix/>
          </a:blip>
          <a:srcRect b="0" l="0" r="0" t="0"/>
          <a:stretch/>
        </p:blipFill>
        <p:spPr>
          <a:xfrm>
            <a:off x="10420999" y="5850473"/>
            <a:ext cx="970212" cy="245528"/>
          </a:xfrm>
          <a:prstGeom prst="rect">
            <a:avLst/>
          </a:prstGeom>
          <a:noFill/>
          <a:ln>
            <a:noFill/>
          </a:ln>
        </p:spPr>
      </p:pic>
      <p:sp>
        <p:nvSpPr>
          <p:cNvPr id="1817" name="Google Shape;1817;p226"/>
          <p:cNvSpPr/>
          <p:nvPr/>
        </p:nvSpPr>
        <p:spPr>
          <a:xfrm>
            <a:off x="-1" y="-1047750"/>
            <a:ext cx="4572199" cy="755650"/>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Thank you slide to wrap up your presentation.</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 </a:t>
            </a:r>
            <a:r>
              <a:rPr b="0" lang="en-US" sz="1200">
                <a:solidFill>
                  <a:schemeClr val="dk1"/>
                </a:solidFill>
                <a:latin typeface="Source Sans Pro"/>
                <a:ea typeface="Source Sans Pro"/>
                <a:cs typeface="Source Sans Pro"/>
                <a:sym typeface="Source Sans Pro"/>
              </a:rPr>
              <a:t>Replace placeholder text with your own words!</a:t>
            </a:r>
            <a:endParaRPr b="1"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center">
  <p:cSld name="logo center">
    <p:bg>
      <p:bgPr>
        <a:solidFill>
          <a:srgbClr val="FDFAF5"/>
        </a:solidFill>
      </p:bgPr>
    </p:bg>
    <p:spTree>
      <p:nvGrpSpPr>
        <p:cNvPr id="1818" name="Shape 1818"/>
        <p:cNvGrpSpPr/>
        <p:nvPr/>
      </p:nvGrpSpPr>
      <p:grpSpPr>
        <a:xfrm>
          <a:off x="0" y="0"/>
          <a:ext cx="0" cy="0"/>
          <a:chOff x="0" y="0"/>
          <a:chExt cx="0" cy="0"/>
        </a:xfrm>
      </p:grpSpPr>
      <p:sp>
        <p:nvSpPr>
          <p:cNvPr id="1819" name="Google Shape;1819;p227"/>
          <p:cNvSpPr/>
          <p:nvPr/>
        </p:nvSpPr>
        <p:spPr>
          <a:xfrm>
            <a:off x="0" y="-1458098"/>
            <a:ext cx="3755965" cy="1115198"/>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Big idea statement utilizing about 7-8 words in length.</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pic>
        <p:nvPicPr>
          <p:cNvPr id="1820" name="Google Shape;1820;p227"/>
          <p:cNvPicPr preferRelativeResize="0"/>
          <p:nvPr/>
        </p:nvPicPr>
        <p:blipFill rotWithShape="1">
          <a:blip r:embed="rId2">
            <a:alphaModFix/>
          </a:blip>
          <a:srcRect b="0" l="0" r="0" t="0"/>
          <a:stretch/>
        </p:blipFill>
        <p:spPr>
          <a:xfrm>
            <a:off x="4419818" y="3008172"/>
            <a:ext cx="3333316" cy="841657"/>
          </a:xfrm>
          <a:prstGeom prst="rect">
            <a:avLst/>
          </a:prstGeom>
          <a:noFill/>
          <a:ln>
            <a:noFill/>
          </a:ln>
        </p:spPr>
      </p:pic>
    </p:spTree>
  </p:cSld>
  <p:clrMapOvr>
    <a:masterClrMapping/>
  </p:clrMapOvr>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left">
  <p:cSld name="logo left">
    <p:bg>
      <p:bgPr>
        <a:solidFill>
          <a:srgbClr val="FDFAF5"/>
        </a:solidFill>
      </p:bgPr>
    </p:bg>
    <p:spTree>
      <p:nvGrpSpPr>
        <p:cNvPr id="1821" name="Shape 1821"/>
        <p:cNvGrpSpPr/>
        <p:nvPr/>
      </p:nvGrpSpPr>
      <p:grpSpPr>
        <a:xfrm>
          <a:off x="0" y="0"/>
          <a:ext cx="0" cy="0"/>
          <a:chOff x="0" y="0"/>
          <a:chExt cx="0" cy="0"/>
        </a:xfrm>
      </p:grpSpPr>
      <p:sp>
        <p:nvSpPr>
          <p:cNvPr id="1822" name="Google Shape;1822;p228"/>
          <p:cNvSpPr/>
          <p:nvPr/>
        </p:nvSpPr>
        <p:spPr>
          <a:xfrm>
            <a:off x="0" y="-1458098"/>
            <a:ext cx="3755965" cy="1115198"/>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Big idea statement utilizing about 7-8 words in length.</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pic>
        <p:nvPicPr>
          <p:cNvPr id="1823" name="Google Shape;1823;p228"/>
          <p:cNvPicPr preferRelativeResize="0"/>
          <p:nvPr/>
        </p:nvPicPr>
        <p:blipFill rotWithShape="1">
          <a:blip r:embed="rId2">
            <a:alphaModFix/>
          </a:blip>
          <a:srcRect b="0" l="0" r="0" t="0"/>
          <a:stretch/>
        </p:blipFill>
        <p:spPr>
          <a:xfrm>
            <a:off x="762695" y="3008172"/>
            <a:ext cx="3333316" cy="841657"/>
          </a:xfrm>
          <a:prstGeom prst="rect">
            <a:avLst/>
          </a:prstGeom>
          <a:noFill/>
          <a:ln>
            <a:noFill/>
          </a:ln>
        </p:spPr>
      </p:pic>
    </p:spTree>
  </p:cSld>
  <p:clrMapOvr>
    <a:masterClrMapping/>
  </p:clrMapOvr>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right">
  <p:cSld name="logo right">
    <p:bg>
      <p:bgPr>
        <a:solidFill>
          <a:srgbClr val="FDFAF5"/>
        </a:solidFill>
      </p:bgPr>
    </p:bg>
    <p:spTree>
      <p:nvGrpSpPr>
        <p:cNvPr id="1824" name="Shape 1824"/>
        <p:cNvGrpSpPr/>
        <p:nvPr/>
      </p:nvGrpSpPr>
      <p:grpSpPr>
        <a:xfrm>
          <a:off x="0" y="0"/>
          <a:ext cx="0" cy="0"/>
          <a:chOff x="0" y="0"/>
          <a:chExt cx="0" cy="0"/>
        </a:xfrm>
      </p:grpSpPr>
      <p:sp>
        <p:nvSpPr>
          <p:cNvPr id="1825" name="Google Shape;1825;p229"/>
          <p:cNvSpPr/>
          <p:nvPr/>
        </p:nvSpPr>
        <p:spPr>
          <a:xfrm>
            <a:off x="0" y="-1458098"/>
            <a:ext cx="3755965" cy="1115198"/>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Big idea statement utilizing about 7-8 words in length.</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pic>
        <p:nvPicPr>
          <p:cNvPr id="1826" name="Google Shape;1826;p229"/>
          <p:cNvPicPr preferRelativeResize="0"/>
          <p:nvPr/>
        </p:nvPicPr>
        <p:blipFill rotWithShape="1">
          <a:blip r:embed="rId2">
            <a:alphaModFix/>
          </a:blip>
          <a:srcRect b="0" l="0" r="0" t="0"/>
          <a:stretch/>
        </p:blipFill>
        <p:spPr>
          <a:xfrm>
            <a:off x="8087872" y="3008172"/>
            <a:ext cx="3333316" cy="841657"/>
          </a:xfrm>
          <a:prstGeom prst="rect">
            <a:avLst/>
          </a:prstGeom>
          <a:noFill/>
          <a:ln>
            <a:noFill/>
          </a:ln>
        </p:spPr>
      </p:pic>
    </p:spTree>
  </p:cSld>
  <p:clrMapOvr>
    <a:masterClrMapping/>
  </p:clrMapOvr>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solidFill>
          <a:srgbClr val="FDFAF5"/>
        </a:solidFill>
      </p:bgPr>
    </p:bg>
    <p:spTree>
      <p:nvGrpSpPr>
        <p:cNvPr id="1827" name="Shape 1827"/>
        <p:cNvGrpSpPr/>
        <p:nvPr/>
      </p:nvGrpSpPr>
      <p:grpSpPr>
        <a:xfrm>
          <a:off x="0" y="0"/>
          <a:ext cx="0" cy="0"/>
          <a:chOff x="0" y="0"/>
          <a:chExt cx="0" cy="0"/>
        </a:xfrm>
      </p:grpSpPr>
      <p:sp>
        <p:nvSpPr>
          <p:cNvPr id="1828" name="Google Shape;1828;p230"/>
          <p:cNvSpPr/>
          <p:nvPr/>
        </p:nvSpPr>
        <p:spPr>
          <a:xfrm>
            <a:off x="0" y="-1333500"/>
            <a:ext cx="6362666" cy="1155700"/>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A blank slide</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 </a:t>
            </a:r>
            <a:r>
              <a:rPr b="0" lang="en-US" sz="1200">
                <a:solidFill>
                  <a:schemeClr val="dk1"/>
                </a:solidFill>
                <a:latin typeface="Source Sans Pro"/>
                <a:ea typeface="Source Sans Pro"/>
                <a:cs typeface="Source Sans Pro"/>
                <a:sym typeface="Source Sans Pro"/>
              </a:rPr>
              <a:t>Use judiciously and as a last resort if you can’t find what you need in a master slide.</a:t>
            </a:r>
            <a:endParaRPr/>
          </a:p>
          <a:p>
            <a:pPr indent="0" lvl="0" marL="0" marR="0" rtl="0" algn="l">
              <a:spcBef>
                <a:spcPts val="0"/>
              </a:spcBef>
              <a:spcAft>
                <a:spcPts val="0"/>
              </a:spcAft>
              <a:buNone/>
            </a:pPr>
            <a:r>
              <a:t/>
            </a:r>
            <a:endParaRPr b="0"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0" lang="en-US" sz="1200">
                <a:solidFill>
                  <a:schemeClr val="dk1"/>
                </a:solidFill>
                <a:latin typeface="Source Sans Pro"/>
                <a:ea typeface="Source Sans Pro"/>
                <a:cs typeface="Source Sans Pro"/>
                <a:sym typeface="Source Sans Pro"/>
              </a:rPr>
              <a:t>Use to copy paste a screenshot from another slide.</a:t>
            </a:r>
            <a:endParaRPr b="1"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id">
  <p:cSld name="grid">
    <p:bg>
      <p:bgPr>
        <a:solidFill>
          <a:schemeClr val="lt1">
            <a:alpha val="49803"/>
          </a:schemeClr>
        </a:solidFill>
      </p:bgPr>
    </p:bg>
    <p:spTree>
      <p:nvGrpSpPr>
        <p:cNvPr id="1829" name="Shape 1829"/>
        <p:cNvGrpSpPr/>
        <p:nvPr/>
      </p:nvGrpSpPr>
      <p:grpSpPr>
        <a:xfrm>
          <a:off x="0" y="0"/>
          <a:ext cx="0" cy="0"/>
          <a:chOff x="0" y="0"/>
          <a:chExt cx="0" cy="0"/>
        </a:xfrm>
      </p:grpSpPr>
      <p:sp>
        <p:nvSpPr>
          <p:cNvPr id="1830" name="Google Shape;1830;p231"/>
          <p:cNvSpPr/>
          <p:nvPr/>
        </p:nvSpPr>
        <p:spPr>
          <a:xfrm>
            <a:off x="793" y="0"/>
            <a:ext cx="12190413" cy="6858000"/>
          </a:xfrm>
          <a:prstGeom prst="rect">
            <a:avLst/>
          </a:prstGeom>
          <a:solidFill>
            <a:srgbClr val="FFFFFF"/>
          </a:solidFill>
          <a:ln>
            <a:noFill/>
          </a:ln>
        </p:spPr>
      </p:sp>
      <p:sp>
        <p:nvSpPr>
          <p:cNvPr id="1831" name="Google Shape;1831;p231"/>
          <p:cNvSpPr/>
          <p:nvPr/>
        </p:nvSpPr>
        <p:spPr>
          <a:xfrm>
            <a:off x="0" y="-1219200"/>
            <a:ext cx="6286475" cy="937995"/>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This is the grid upon which designs in this template have been made.</a:t>
            </a:r>
            <a:endParaRPr/>
          </a:p>
          <a:p>
            <a:pPr indent="0" lvl="0" marL="0" marR="0" rtl="0" algn="l">
              <a:spcBef>
                <a:spcPts val="0"/>
              </a:spcBef>
              <a:spcAft>
                <a:spcPts val="0"/>
              </a:spcAft>
              <a:buNone/>
            </a:pPr>
            <a:r>
              <a:t/>
            </a:r>
            <a:endParaRPr b="1"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 </a:t>
            </a:r>
            <a:r>
              <a:rPr b="0" lang="en-US" sz="1200">
                <a:solidFill>
                  <a:schemeClr val="dk1"/>
                </a:solidFill>
                <a:latin typeface="Source Sans Pro"/>
                <a:ea typeface="Source Sans Pro"/>
                <a:cs typeface="Source Sans Pro"/>
                <a:sym typeface="Source Sans Pro"/>
              </a:rPr>
              <a:t> In the very rare case you need to design a layout from scratch, please consider using this as foundational guidance, in addition to the guides.</a:t>
            </a:r>
            <a:endParaRPr b="1"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s bullet list side by side">
  <p:cSld name="1_titles bullet list side by side 2">
    <p:spTree>
      <p:nvGrpSpPr>
        <p:cNvPr id="1832" name="Shape 1832"/>
        <p:cNvGrpSpPr/>
        <p:nvPr/>
      </p:nvGrpSpPr>
      <p:grpSpPr>
        <a:xfrm>
          <a:off x="0" y="0"/>
          <a:ext cx="0" cy="0"/>
          <a:chOff x="0" y="0"/>
          <a:chExt cx="0" cy="0"/>
        </a:xfrm>
      </p:grpSpPr>
      <p:sp>
        <p:nvSpPr>
          <p:cNvPr id="1833" name="Google Shape;1833;p232"/>
          <p:cNvSpPr/>
          <p:nvPr/>
        </p:nvSpPr>
        <p:spPr>
          <a:xfrm>
            <a:off x="2" y="0"/>
            <a:ext cx="4263886" cy="6858000"/>
          </a:xfrm>
          <a:prstGeom prst="rect">
            <a:avLst/>
          </a:prstGeom>
          <a:solidFill>
            <a:srgbClr val="FCDFB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1834" name="Google Shape;1834;p232"/>
          <p:cNvSpPr/>
          <p:nvPr/>
        </p:nvSpPr>
        <p:spPr>
          <a:xfrm>
            <a:off x="0" y="-1025612"/>
            <a:ext cx="3755965" cy="682711"/>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a:t>
            </a:r>
            <a:r>
              <a:rPr lang="en-US" sz="1200">
                <a:solidFill>
                  <a:schemeClr val="dk1"/>
                </a:solidFill>
                <a:latin typeface="Source Sans Pro"/>
                <a:ea typeface="Source Sans Pro"/>
                <a:cs typeface="Source Sans Pro"/>
                <a:sym typeface="Source Sans Pro"/>
              </a:rPr>
              <a:t>Used to highlight a key point with descriptor and a supporting text box module on right.</a:t>
            </a:r>
            <a:endParaRPr b="0" i="0" sz="1200" u="none" cap="none" strike="noStrike">
              <a:solidFill>
                <a:srgbClr val="000000"/>
              </a:solidFill>
              <a:latin typeface="Source Sans Pro"/>
              <a:ea typeface="Source Sans Pro"/>
              <a:cs typeface="Source Sans Pro"/>
              <a:sym typeface="Source Sans Pro"/>
            </a:endParaRPr>
          </a:p>
        </p:txBody>
      </p:sp>
      <p:sp>
        <p:nvSpPr>
          <p:cNvPr id="1835" name="Google Shape;1835;p232"/>
          <p:cNvSpPr txBox="1"/>
          <p:nvPr>
            <p:ph type="title"/>
          </p:nvPr>
        </p:nvSpPr>
        <p:spPr>
          <a:xfrm>
            <a:off x="275676" y="799655"/>
            <a:ext cx="3800362" cy="1384866"/>
          </a:xfrm>
          <a:prstGeom prst="rect">
            <a:avLst/>
          </a:prstGeom>
          <a:noFill/>
          <a:ln>
            <a:noFill/>
          </a:ln>
        </p:spPr>
        <p:txBody>
          <a:bodyPr anchorCtr="0" anchor="b" bIns="45700" lIns="0" spcFirstLastPara="1" rIns="0" wrap="square" tIns="45700">
            <a:noAutofit/>
          </a:bodyPr>
          <a:lstStyle>
            <a:lvl1pPr lvl="0" algn="l">
              <a:lnSpc>
                <a:spcPct val="100000"/>
              </a:lnSpc>
              <a:spcBef>
                <a:spcPts val="0"/>
              </a:spcBef>
              <a:spcAft>
                <a:spcPts val="0"/>
              </a:spcAft>
              <a:buClr>
                <a:srgbClr val="915907"/>
              </a:buClr>
              <a:buSzPts val="4799"/>
              <a:buFont typeface="Arial"/>
              <a:buNone/>
              <a:defRPr sz="47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6" name="Google Shape;1836;p232"/>
          <p:cNvSpPr txBox="1"/>
          <p:nvPr>
            <p:ph idx="1" type="body"/>
          </p:nvPr>
        </p:nvSpPr>
        <p:spPr>
          <a:xfrm>
            <a:off x="301072" y="2287811"/>
            <a:ext cx="3773972" cy="1616612"/>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rgbClr val="5B696B"/>
              </a:buClr>
              <a:buSzPts val="2699"/>
              <a:buFont typeface="Arial"/>
              <a:buNone/>
              <a:defRPr sz="2699">
                <a:solidFill>
                  <a:srgbClr val="5B696B"/>
                </a:solidFill>
              </a:defRPr>
            </a:lvl1pPr>
            <a:lvl2pPr indent="-228600" lvl="1" marL="914400" algn="l">
              <a:lnSpc>
                <a:spcPct val="90000"/>
              </a:lnSpc>
              <a:spcBef>
                <a:spcPts val="500"/>
              </a:spcBef>
              <a:spcAft>
                <a:spcPts val="0"/>
              </a:spcAft>
              <a:buClr>
                <a:srgbClr val="56687A"/>
              </a:buClr>
              <a:buSzPts val="1800"/>
              <a:buFont typeface="Arial"/>
              <a:buNone/>
              <a:defRPr sz="1800"/>
            </a:lvl2pPr>
            <a:lvl3pPr indent="-228600" lvl="2" marL="1371600" algn="l">
              <a:lnSpc>
                <a:spcPct val="90000"/>
              </a:lnSpc>
              <a:spcBef>
                <a:spcPts val="500"/>
              </a:spcBef>
              <a:spcAft>
                <a:spcPts val="0"/>
              </a:spcAft>
              <a:buClr>
                <a:srgbClr val="56687A"/>
              </a:buClr>
              <a:buSzPts val="1800"/>
              <a:buFont typeface="Arial"/>
              <a:buNone/>
              <a:defRPr sz="1800"/>
            </a:lvl3pPr>
            <a:lvl4pPr indent="-228600" lvl="3" marL="1828800" algn="l">
              <a:lnSpc>
                <a:spcPct val="90000"/>
              </a:lnSpc>
              <a:spcBef>
                <a:spcPts val="500"/>
              </a:spcBef>
              <a:spcAft>
                <a:spcPts val="0"/>
              </a:spcAft>
              <a:buClr>
                <a:srgbClr val="56687A"/>
              </a:buClr>
              <a:buSzPts val="1800"/>
              <a:buFont typeface="Arial"/>
              <a:buNone/>
              <a:defRPr sz="1800"/>
            </a:lvl4pPr>
            <a:lvl5pPr indent="-228600" lvl="4" marL="2286000" algn="l">
              <a:lnSpc>
                <a:spcPct val="90000"/>
              </a:lnSpc>
              <a:spcBef>
                <a:spcPts val="500"/>
              </a:spcBef>
              <a:spcAft>
                <a:spcPts val="0"/>
              </a:spcAft>
              <a:buClr>
                <a:srgbClr val="56687A"/>
              </a:buClr>
              <a:buSzPts val="1800"/>
              <a:buFont typeface="Arial"/>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2">
  <p:cSld name="green_title 2">
    <p:spTree>
      <p:nvGrpSpPr>
        <p:cNvPr id="178" name="Shape 178"/>
        <p:cNvGrpSpPr/>
        <p:nvPr/>
      </p:nvGrpSpPr>
      <p:grpSpPr>
        <a:xfrm>
          <a:off x="0" y="0"/>
          <a:ext cx="0" cy="0"/>
          <a:chOff x="0" y="0"/>
          <a:chExt cx="0" cy="0"/>
        </a:xfrm>
      </p:grpSpPr>
      <p:sp>
        <p:nvSpPr>
          <p:cNvPr id="179" name="Google Shape;179;p44"/>
          <p:cNvSpPr/>
          <p:nvPr/>
        </p:nvSpPr>
        <p:spPr>
          <a:xfrm>
            <a:off x="1119681" y="780892"/>
            <a:ext cx="5276047" cy="5276734"/>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80" name="Google Shape;180;p44"/>
          <p:cNvSpPr/>
          <p:nvPr/>
        </p:nvSpPr>
        <p:spPr>
          <a:xfrm>
            <a:off x="0" y="0"/>
            <a:ext cx="1879355" cy="6858000"/>
          </a:xfrm>
          <a:prstGeom prst="rect">
            <a:avLst/>
          </a:prstGeom>
          <a:solidFill>
            <a:srgbClr val="D7EB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a:solidFill>
                <a:schemeClr val="lt2"/>
              </a:solidFill>
              <a:latin typeface="Century Gothic"/>
              <a:ea typeface="Century Gothic"/>
              <a:cs typeface="Century Gothic"/>
              <a:sym typeface="Century Gothic"/>
            </a:endParaRPr>
          </a:p>
        </p:txBody>
      </p:sp>
      <p:sp>
        <p:nvSpPr>
          <p:cNvPr id="181" name="Google Shape;181;p44"/>
          <p:cNvSpPr/>
          <p:nvPr/>
        </p:nvSpPr>
        <p:spPr>
          <a:xfrm>
            <a:off x="1129215" y="1578180"/>
            <a:ext cx="746892" cy="3684239"/>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82" name="Google Shape;182;p44"/>
          <p:cNvSpPr txBox="1"/>
          <p:nvPr>
            <p:ph type="title"/>
          </p:nvPr>
        </p:nvSpPr>
        <p:spPr>
          <a:xfrm>
            <a:off x="2939184" y="1893436"/>
            <a:ext cx="7194096" cy="1521384"/>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1"/>
              </a:buClr>
              <a:buSzPts val="5749"/>
              <a:buFont typeface="Century Gothic"/>
              <a:buNone/>
              <a:defRPr sz="5749">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44"/>
          <p:cNvSpPr txBox="1"/>
          <p:nvPr>
            <p:ph idx="1" type="body"/>
          </p:nvPr>
        </p:nvSpPr>
        <p:spPr>
          <a:xfrm>
            <a:off x="2938874" y="3448033"/>
            <a:ext cx="4466802" cy="1521384"/>
          </a:xfrm>
          <a:prstGeom prst="rect">
            <a:avLst/>
          </a:prstGeom>
          <a:noFill/>
          <a:ln>
            <a:noFill/>
          </a:ln>
        </p:spPr>
        <p:txBody>
          <a:bodyPr anchorCtr="0" anchor="t" bIns="45700" lIns="0" spcFirstLastPara="1" rIns="0" wrap="square" tIns="45700">
            <a:normAutofit/>
          </a:bodyPr>
          <a:lstStyle>
            <a:lvl1pPr indent="-228600" lvl="0" marL="457200" algn="l">
              <a:lnSpc>
                <a:spcPct val="119958"/>
              </a:lnSpc>
              <a:spcBef>
                <a:spcPts val="1000"/>
              </a:spcBef>
              <a:spcAft>
                <a:spcPts val="0"/>
              </a:spcAft>
              <a:buClr>
                <a:schemeClr val="accent6"/>
              </a:buClr>
              <a:buSzPts val="2400"/>
              <a:buFont typeface="Century Gothic"/>
              <a:buNone/>
              <a:defRPr sz="2400">
                <a:solidFill>
                  <a:schemeClr val="accent6"/>
                </a:solidFill>
              </a:defRPr>
            </a:lvl1pPr>
            <a:lvl2pPr indent="-228600" lvl="1" marL="914400" algn="l">
              <a:lnSpc>
                <a:spcPct val="90000"/>
              </a:lnSpc>
              <a:spcBef>
                <a:spcPts val="500"/>
              </a:spcBef>
              <a:spcAft>
                <a:spcPts val="0"/>
              </a:spcAft>
              <a:buClr>
                <a:srgbClr val="56687A"/>
              </a:buClr>
              <a:buSzPts val="2400"/>
              <a:buFont typeface="Century Gothic"/>
              <a:buNone/>
              <a:defRPr sz="2400"/>
            </a:lvl2pPr>
            <a:lvl3pPr indent="-228600" lvl="2" marL="1371600" algn="l">
              <a:lnSpc>
                <a:spcPct val="90000"/>
              </a:lnSpc>
              <a:spcBef>
                <a:spcPts val="500"/>
              </a:spcBef>
              <a:spcAft>
                <a:spcPts val="0"/>
              </a:spcAft>
              <a:buClr>
                <a:srgbClr val="56687A"/>
              </a:buClr>
              <a:buSzPts val="2400"/>
              <a:buFont typeface="Century Gothic"/>
              <a:buNone/>
              <a:defRPr sz="2400"/>
            </a:lvl3pPr>
            <a:lvl4pPr indent="-228600" lvl="3" marL="1828800" algn="l">
              <a:lnSpc>
                <a:spcPct val="90000"/>
              </a:lnSpc>
              <a:spcBef>
                <a:spcPts val="500"/>
              </a:spcBef>
              <a:spcAft>
                <a:spcPts val="0"/>
              </a:spcAft>
              <a:buClr>
                <a:srgbClr val="56687A"/>
              </a:buClr>
              <a:buSzPts val="2400"/>
              <a:buFont typeface="Century Gothic"/>
              <a:buNone/>
              <a:defRPr sz="2400"/>
            </a:lvl4pPr>
            <a:lvl5pPr indent="-228600" lvl="4" marL="2286000" algn="l">
              <a:lnSpc>
                <a:spcPct val="90000"/>
              </a:lnSpc>
              <a:spcBef>
                <a:spcPts val="500"/>
              </a:spcBef>
              <a:spcAft>
                <a:spcPts val="0"/>
              </a:spcAft>
              <a:buClr>
                <a:srgbClr val="56687A"/>
              </a:buClr>
              <a:buSzPts val="2400"/>
              <a:buFont typeface="Century Gothic"/>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44"/>
          <p:cNvSpPr/>
          <p:nvPr/>
        </p:nvSpPr>
        <p:spPr>
          <a:xfrm>
            <a:off x="0" y="-1054100"/>
            <a:ext cx="4380930" cy="783845"/>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a:t>
            </a:r>
            <a:r>
              <a:rPr lang="en-US" sz="1200">
                <a:solidFill>
                  <a:schemeClr val="dk1"/>
                </a:solidFill>
                <a:latin typeface="Source Sans Pro"/>
                <a:ea typeface="Source Sans Pro"/>
                <a:cs typeface="Source Sans Pro"/>
                <a:sym typeface="Source Sans Pro"/>
              </a:rPr>
              <a:t>: Title page with title and subtitle over brand shapes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 </a:t>
            </a:r>
            <a:r>
              <a:rPr b="0" lang="en-US" sz="1200">
                <a:solidFill>
                  <a:schemeClr val="dk1"/>
                </a:solidFill>
                <a:latin typeface="Source Sans Pro"/>
                <a:ea typeface="Source Sans Pro"/>
                <a:cs typeface="Source Sans Pro"/>
                <a:sym typeface="Source Sans Pro"/>
              </a:rPr>
              <a:t>Use when you need more focus on the title.</a:t>
            </a:r>
            <a:endParaRPr sz="1200">
              <a:solidFill>
                <a:schemeClr val="dk1"/>
              </a:solidFill>
              <a:latin typeface="Source Sans Pro"/>
              <a:ea typeface="Source Sans Pro"/>
              <a:cs typeface="Source Sans Pro"/>
              <a:sym typeface="Source Sans Pro"/>
            </a:endParaRPr>
          </a:p>
        </p:txBody>
      </p:sp>
      <p:pic>
        <p:nvPicPr>
          <p:cNvPr id="185" name="Google Shape;185;p44"/>
          <p:cNvPicPr preferRelativeResize="0"/>
          <p:nvPr/>
        </p:nvPicPr>
        <p:blipFill rotWithShape="1">
          <a:blip r:embed="rId2">
            <a:alphaModFix/>
          </a:blip>
          <a:srcRect b="0" l="0" r="0" t="0"/>
          <a:stretch/>
        </p:blipFill>
        <p:spPr>
          <a:xfrm>
            <a:off x="10300043" y="5819862"/>
            <a:ext cx="1091168" cy="27613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2">
  <p:cSld name="amber_title 2">
    <p:spTree>
      <p:nvGrpSpPr>
        <p:cNvPr id="186" name="Shape 186"/>
        <p:cNvGrpSpPr/>
        <p:nvPr/>
      </p:nvGrpSpPr>
      <p:grpSpPr>
        <a:xfrm>
          <a:off x="0" y="0"/>
          <a:ext cx="0" cy="0"/>
          <a:chOff x="0" y="0"/>
          <a:chExt cx="0" cy="0"/>
        </a:xfrm>
      </p:grpSpPr>
      <p:sp>
        <p:nvSpPr>
          <p:cNvPr id="187" name="Google Shape;187;p45"/>
          <p:cNvSpPr/>
          <p:nvPr/>
        </p:nvSpPr>
        <p:spPr>
          <a:xfrm>
            <a:off x="1119681" y="780892"/>
            <a:ext cx="5276047" cy="5276734"/>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88" name="Google Shape;188;p45"/>
          <p:cNvSpPr/>
          <p:nvPr/>
        </p:nvSpPr>
        <p:spPr>
          <a:xfrm>
            <a:off x="0" y="0"/>
            <a:ext cx="1879355" cy="6858000"/>
          </a:xfrm>
          <a:prstGeom prst="rect">
            <a:avLst/>
          </a:prstGeom>
          <a:solidFill>
            <a:srgbClr val="E9E6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a:solidFill>
                <a:schemeClr val="lt2"/>
              </a:solidFill>
              <a:latin typeface="Century Gothic"/>
              <a:ea typeface="Century Gothic"/>
              <a:cs typeface="Century Gothic"/>
              <a:sym typeface="Century Gothic"/>
            </a:endParaRPr>
          </a:p>
        </p:txBody>
      </p:sp>
      <p:sp>
        <p:nvSpPr>
          <p:cNvPr id="189" name="Google Shape;189;p45"/>
          <p:cNvSpPr/>
          <p:nvPr/>
        </p:nvSpPr>
        <p:spPr>
          <a:xfrm>
            <a:off x="1129215" y="1578180"/>
            <a:ext cx="746892" cy="3684239"/>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90" name="Google Shape;190;p45"/>
          <p:cNvSpPr txBox="1"/>
          <p:nvPr>
            <p:ph type="title"/>
          </p:nvPr>
        </p:nvSpPr>
        <p:spPr>
          <a:xfrm>
            <a:off x="2939184" y="1893436"/>
            <a:ext cx="7194096" cy="1521384"/>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5749"/>
              <a:buFont typeface="Century Gothic"/>
              <a:buNone/>
              <a:defRPr sz="574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1" name="Google Shape;191;p45"/>
          <p:cNvSpPr txBox="1"/>
          <p:nvPr>
            <p:ph idx="1" type="body"/>
          </p:nvPr>
        </p:nvSpPr>
        <p:spPr>
          <a:xfrm>
            <a:off x="2938874" y="3448033"/>
            <a:ext cx="4436326" cy="1521384"/>
          </a:xfrm>
          <a:prstGeom prst="rect">
            <a:avLst/>
          </a:prstGeom>
          <a:noFill/>
          <a:ln>
            <a:noFill/>
          </a:ln>
        </p:spPr>
        <p:txBody>
          <a:bodyPr anchorCtr="0" anchor="t" bIns="45700" lIns="0" spcFirstLastPara="1" rIns="0" wrap="square" tIns="45700">
            <a:normAutofit/>
          </a:bodyPr>
          <a:lstStyle>
            <a:lvl1pPr indent="-228600" lvl="0" marL="457200" algn="l">
              <a:lnSpc>
                <a:spcPct val="119958"/>
              </a:lnSpc>
              <a:spcBef>
                <a:spcPts val="1000"/>
              </a:spcBef>
              <a:spcAft>
                <a:spcPts val="0"/>
              </a:spcAft>
              <a:buClr>
                <a:schemeClr val="accent6"/>
              </a:buClr>
              <a:buSzPts val="2400"/>
              <a:buFont typeface="Century Gothic"/>
              <a:buNone/>
              <a:defRPr sz="2400">
                <a:solidFill>
                  <a:schemeClr val="accent6"/>
                </a:solidFill>
              </a:defRPr>
            </a:lvl1pPr>
            <a:lvl2pPr indent="-228600" lvl="1" marL="914400" algn="l">
              <a:lnSpc>
                <a:spcPct val="90000"/>
              </a:lnSpc>
              <a:spcBef>
                <a:spcPts val="500"/>
              </a:spcBef>
              <a:spcAft>
                <a:spcPts val="0"/>
              </a:spcAft>
              <a:buClr>
                <a:srgbClr val="56687A"/>
              </a:buClr>
              <a:buSzPts val="2400"/>
              <a:buFont typeface="Century Gothic"/>
              <a:buNone/>
              <a:defRPr sz="2400"/>
            </a:lvl2pPr>
            <a:lvl3pPr indent="-228600" lvl="2" marL="1371600" algn="l">
              <a:lnSpc>
                <a:spcPct val="90000"/>
              </a:lnSpc>
              <a:spcBef>
                <a:spcPts val="500"/>
              </a:spcBef>
              <a:spcAft>
                <a:spcPts val="0"/>
              </a:spcAft>
              <a:buClr>
                <a:srgbClr val="56687A"/>
              </a:buClr>
              <a:buSzPts val="2400"/>
              <a:buFont typeface="Century Gothic"/>
              <a:buNone/>
              <a:defRPr sz="2400"/>
            </a:lvl3pPr>
            <a:lvl4pPr indent="-228600" lvl="3" marL="1828800" algn="l">
              <a:lnSpc>
                <a:spcPct val="90000"/>
              </a:lnSpc>
              <a:spcBef>
                <a:spcPts val="500"/>
              </a:spcBef>
              <a:spcAft>
                <a:spcPts val="0"/>
              </a:spcAft>
              <a:buClr>
                <a:srgbClr val="56687A"/>
              </a:buClr>
              <a:buSzPts val="2400"/>
              <a:buFont typeface="Century Gothic"/>
              <a:buNone/>
              <a:defRPr sz="2400"/>
            </a:lvl4pPr>
            <a:lvl5pPr indent="-228600" lvl="4" marL="2286000" algn="l">
              <a:lnSpc>
                <a:spcPct val="90000"/>
              </a:lnSpc>
              <a:spcBef>
                <a:spcPts val="500"/>
              </a:spcBef>
              <a:spcAft>
                <a:spcPts val="0"/>
              </a:spcAft>
              <a:buClr>
                <a:srgbClr val="56687A"/>
              </a:buClr>
              <a:buSzPts val="2400"/>
              <a:buFont typeface="Century Gothic"/>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45"/>
          <p:cNvSpPr/>
          <p:nvPr/>
        </p:nvSpPr>
        <p:spPr>
          <a:xfrm>
            <a:off x="0" y="-1054100"/>
            <a:ext cx="4380930" cy="783845"/>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a:t>
            </a:r>
            <a:r>
              <a:rPr lang="en-US" sz="1200">
                <a:solidFill>
                  <a:schemeClr val="dk1"/>
                </a:solidFill>
                <a:latin typeface="Source Sans Pro"/>
                <a:ea typeface="Source Sans Pro"/>
                <a:cs typeface="Source Sans Pro"/>
                <a:sym typeface="Source Sans Pro"/>
              </a:rPr>
              <a:t>: Title page with title and subtitle over brand shapes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 </a:t>
            </a:r>
            <a:r>
              <a:rPr b="0" lang="en-US" sz="1200">
                <a:solidFill>
                  <a:schemeClr val="dk1"/>
                </a:solidFill>
                <a:latin typeface="Source Sans Pro"/>
                <a:ea typeface="Source Sans Pro"/>
                <a:cs typeface="Source Sans Pro"/>
                <a:sym typeface="Source Sans Pro"/>
              </a:rPr>
              <a:t>Use when you need more focus on the title.</a:t>
            </a:r>
            <a:endParaRPr sz="1200">
              <a:solidFill>
                <a:schemeClr val="dk1"/>
              </a:solidFill>
              <a:latin typeface="Source Sans Pro"/>
              <a:ea typeface="Source Sans Pro"/>
              <a:cs typeface="Source Sans Pro"/>
              <a:sym typeface="Source Sans Pro"/>
            </a:endParaRPr>
          </a:p>
        </p:txBody>
      </p:sp>
      <p:pic>
        <p:nvPicPr>
          <p:cNvPr id="193" name="Google Shape;193;p45"/>
          <p:cNvPicPr preferRelativeResize="0"/>
          <p:nvPr/>
        </p:nvPicPr>
        <p:blipFill rotWithShape="1">
          <a:blip r:embed="rId2">
            <a:alphaModFix/>
          </a:blip>
          <a:srcRect b="0" l="0" r="0" t="0"/>
          <a:stretch/>
        </p:blipFill>
        <p:spPr>
          <a:xfrm>
            <a:off x="10300043" y="5819862"/>
            <a:ext cx="1091168" cy="27613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2">
  <p:cSld name="red_title 2">
    <p:spTree>
      <p:nvGrpSpPr>
        <p:cNvPr id="194" name="Shape 194"/>
        <p:cNvGrpSpPr/>
        <p:nvPr/>
      </p:nvGrpSpPr>
      <p:grpSpPr>
        <a:xfrm>
          <a:off x="0" y="0"/>
          <a:ext cx="0" cy="0"/>
          <a:chOff x="0" y="0"/>
          <a:chExt cx="0" cy="0"/>
        </a:xfrm>
      </p:grpSpPr>
      <p:sp>
        <p:nvSpPr>
          <p:cNvPr id="195" name="Google Shape;195;p46"/>
          <p:cNvSpPr/>
          <p:nvPr/>
        </p:nvSpPr>
        <p:spPr>
          <a:xfrm>
            <a:off x="1119681" y="780892"/>
            <a:ext cx="5276047" cy="5276734"/>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96" name="Google Shape;196;p46"/>
          <p:cNvSpPr/>
          <p:nvPr/>
        </p:nvSpPr>
        <p:spPr>
          <a:xfrm>
            <a:off x="0" y="0"/>
            <a:ext cx="1879355" cy="6858000"/>
          </a:xfrm>
          <a:prstGeom prst="rect">
            <a:avLst/>
          </a:prstGeom>
          <a:solidFill>
            <a:srgbClr val="E9E6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a:solidFill>
                <a:schemeClr val="lt2"/>
              </a:solidFill>
              <a:latin typeface="Century Gothic"/>
              <a:ea typeface="Century Gothic"/>
              <a:cs typeface="Century Gothic"/>
              <a:sym typeface="Century Gothic"/>
            </a:endParaRPr>
          </a:p>
        </p:txBody>
      </p:sp>
      <p:sp>
        <p:nvSpPr>
          <p:cNvPr id="197" name="Google Shape;197;p46"/>
          <p:cNvSpPr/>
          <p:nvPr/>
        </p:nvSpPr>
        <p:spPr>
          <a:xfrm>
            <a:off x="1129215" y="1578180"/>
            <a:ext cx="746892" cy="3684239"/>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198" name="Google Shape;198;p46"/>
          <p:cNvSpPr txBox="1"/>
          <p:nvPr>
            <p:ph type="title"/>
          </p:nvPr>
        </p:nvSpPr>
        <p:spPr>
          <a:xfrm>
            <a:off x="2939184" y="1893436"/>
            <a:ext cx="7194096" cy="1521384"/>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2"/>
              </a:buClr>
              <a:buSzPts val="5749"/>
              <a:buFont typeface="Century Gothic"/>
              <a:buNone/>
              <a:defRPr sz="5749">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9" name="Google Shape;199;p46"/>
          <p:cNvSpPr txBox="1"/>
          <p:nvPr>
            <p:ph idx="1" type="body"/>
          </p:nvPr>
        </p:nvSpPr>
        <p:spPr>
          <a:xfrm>
            <a:off x="2938874" y="3448033"/>
            <a:ext cx="4405850" cy="1521384"/>
          </a:xfrm>
          <a:prstGeom prst="rect">
            <a:avLst/>
          </a:prstGeom>
          <a:noFill/>
          <a:ln>
            <a:noFill/>
          </a:ln>
        </p:spPr>
        <p:txBody>
          <a:bodyPr anchorCtr="0" anchor="t" bIns="45700" lIns="0" spcFirstLastPara="1" rIns="0" wrap="square" tIns="45700">
            <a:normAutofit/>
          </a:bodyPr>
          <a:lstStyle>
            <a:lvl1pPr indent="-228600" lvl="0" marL="457200" algn="l">
              <a:lnSpc>
                <a:spcPct val="119958"/>
              </a:lnSpc>
              <a:spcBef>
                <a:spcPts val="1000"/>
              </a:spcBef>
              <a:spcAft>
                <a:spcPts val="0"/>
              </a:spcAft>
              <a:buClr>
                <a:schemeClr val="accent6"/>
              </a:buClr>
              <a:buSzPts val="2400"/>
              <a:buFont typeface="Century Gothic"/>
              <a:buNone/>
              <a:defRPr sz="2400">
                <a:solidFill>
                  <a:schemeClr val="accent6"/>
                </a:solidFill>
              </a:defRPr>
            </a:lvl1pPr>
            <a:lvl2pPr indent="-228600" lvl="1" marL="914400" algn="l">
              <a:lnSpc>
                <a:spcPct val="90000"/>
              </a:lnSpc>
              <a:spcBef>
                <a:spcPts val="500"/>
              </a:spcBef>
              <a:spcAft>
                <a:spcPts val="0"/>
              </a:spcAft>
              <a:buClr>
                <a:srgbClr val="56687A"/>
              </a:buClr>
              <a:buSzPts val="2400"/>
              <a:buFont typeface="Century Gothic"/>
              <a:buNone/>
              <a:defRPr sz="2400"/>
            </a:lvl2pPr>
            <a:lvl3pPr indent="-228600" lvl="2" marL="1371600" algn="l">
              <a:lnSpc>
                <a:spcPct val="90000"/>
              </a:lnSpc>
              <a:spcBef>
                <a:spcPts val="500"/>
              </a:spcBef>
              <a:spcAft>
                <a:spcPts val="0"/>
              </a:spcAft>
              <a:buClr>
                <a:srgbClr val="56687A"/>
              </a:buClr>
              <a:buSzPts val="2400"/>
              <a:buFont typeface="Century Gothic"/>
              <a:buNone/>
              <a:defRPr sz="2400"/>
            </a:lvl3pPr>
            <a:lvl4pPr indent="-228600" lvl="3" marL="1828800" algn="l">
              <a:lnSpc>
                <a:spcPct val="90000"/>
              </a:lnSpc>
              <a:spcBef>
                <a:spcPts val="500"/>
              </a:spcBef>
              <a:spcAft>
                <a:spcPts val="0"/>
              </a:spcAft>
              <a:buClr>
                <a:srgbClr val="56687A"/>
              </a:buClr>
              <a:buSzPts val="2400"/>
              <a:buFont typeface="Century Gothic"/>
              <a:buNone/>
              <a:defRPr sz="2400"/>
            </a:lvl4pPr>
            <a:lvl5pPr indent="-228600" lvl="4" marL="2286000" algn="l">
              <a:lnSpc>
                <a:spcPct val="90000"/>
              </a:lnSpc>
              <a:spcBef>
                <a:spcPts val="500"/>
              </a:spcBef>
              <a:spcAft>
                <a:spcPts val="0"/>
              </a:spcAft>
              <a:buClr>
                <a:srgbClr val="56687A"/>
              </a:buClr>
              <a:buSzPts val="2400"/>
              <a:buFont typeface="Century Gothic"/>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46"/>
          <p:cNvSpPr/>
          <p:nvPr/>
        </p:nvSpPr>
        <p:spPr>
          <a:xfrm>
            <a:off x="0" y="-1054100"/>
            <a:ext cx="4380930" cy="783845"/>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a:t>
            </a:r>
            <a:r>
              <a:rPr lang="en-US" sz="1200">
                <a:solidFill>
                  <a:schemeClr val="dk1"/>
                </a:solidFill>
                <a:latin typeface="Source Sans Pro"/>
                <a:ea typeface="Source Sans Pro"/>
                <a:cs typeface="Source Sans Pro"/>
                <a:sym typeface="Source Sans Pro"/>
              </a:rPr>
              <a:t>: Title page with title and subtitle over brand shapes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 </a:t>
            </a:r>
            <a:r>
              <a:rPr b="0" lang="en-US" sz="1200">
                <a:solidFill>
                  <a:schemeClr val="dk1"/>
                </a:solidFill>
                <a:latin typeface="Source Sans Pro"/>
                <a:ea typeface="Source Sans Pro"/>
                <a:cs typeface="Source Sans Pro"/>
                <a:sym typeface="Source Sans Pro"/>
              </a:rPr>
              <a:t>Use when you need more focus on the title.</a:t>
            </a:r>
            <a:endParaRPr sz="1200">
              <a:solidFill>
                <a:schemeClr val="dk1"/>
              </a:solidFill>
              <a:latin typeface="Source Sans Pro"/>
              <a:ea typeface="Source Sans Pro"/>
              <a:cs typeface="Source Sans Pro"/>
              <a:sym typeface="Source Sans Pro"/>
            </a:endParaRPr>
          </a:p>
        </p:txBody>
      </p:sp>
      <p:pic>
        <p:nvPicPr>
          <p:cNvPr id="201" name="Google Shape;201;p46"/>
          <p:cNvPicPr preferRelativeResize="0"/>
          <p:nvPr/>
        </p:nvPicPr>
        <p:blipFill rotWithShape="1">
          <a:blip r:embed="rId2">
            <a:alphaModFix/>
          </a:blip>
          <a:srcRect b="0" l="0" r="0" t="0"/>
          <a:stretch/>
        </p:blipFill>
        <p:spPr>
          <a:xfrm>
            <a:off x="10300043" y="5819862"/>
            <a:ext cx="1091168" cy="27613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2">
  <p:cSld name="blue_title 2">
    <p:spTree>
      <p:nvGrpSpPr>
        <p:cNvPr id="202" name="Shape 202"/>
        <p:cNvGrpSpPr/>
        <p:nvPr/>
      </p:nvGrpSpPr>
      <p:grpSpPr>
        <a:xfrm>
          <a:off x="0" y="0"/>
          <a:ext cx="0" cy="0"/>
          <a:chOff x="0" y="0"/>
          <a:chExt cx="0" cy="0"/>
        </a:xfrm>
      </p:grpSpPr>
      <p:sp>
        <p:nvSpPr>
          <p:cNvPr id="203" name="Google Shape;203;p47"/>
          <p:cNvSpPr/>
          <p:nvPr/>
        </p:nvSpPr>
        <p:spPr>
          <a:xfrm>
            <a:off x="1119681" y="784545"/>
            <a:ext cx="5276047" cy="5276734"/>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204" name="Google Shape;204;p47"/>
          <p:cNvSpPr/>
          <p:nvPr/>
        </p:nvSpPr>
        <p:spPr>
          <a:xfrm>
            <a:off x="0" y="0"/>
            <a:ext cx="1879355" cy="6858000"/>
          </a:xfrm>
          <a:prstGeom prst="rect">
            <a:avLst/>
          </a:prstGeom>
          <a:solidFill>
            <a:srgbClr val="DCE6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a:solidFill>
                <a:schemeClr val="lt2"/>
              </a:solidFill>
              <a:latin typeface="Century Gothic"/>
              <a:ea typeface="Century Gothic"/>
              <a:cs typeface="Century Gothic"/>
              <a:sym typeface="Century Gothic"/>
            </a:endParaRPr>
          </a:p>
        </p:txBody>
      </p:sp>
      <p:sp>
        <p:nvSpPr>
          <p:cNvPr id="205" name="Google Shape;205;p47"/>
          <p:cNvSpPr/>
          <p:nvPr/>
        </p:nvSpPr>
        <p:spPr>
          <a:xfrm>
            <a:off x="1129215" y="1578180"/>
            <a:ext cx="746892" cy="3684239"/>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206" name="Google Shape;206;p47"/>
          <p:cNvSpPr txBox="1"/>
          <p:nvPr>
            <p:ph type="title"/>
          </p:nvPr>
        </p:nvSpPr>
        <p:spPr>
          <a:xfrm>
            <a:off x="2939184" y="1893436"/>
            <a:ext cx="7194096" cy="1521384"/>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2"/>
              </a:buClr>
              <a:buSzPts val="5749"/>
              <a:buFont typeface="Century Gothic"/>
              <a:buNone/>
              <a:defRPr sz="5749">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7" name="Google Shape;207;p47"/>
          <p:cNvSpPr txBox="1"/>
          <p:nvPr>
            <p:ph idx="1" type="body"/>
          </p:nvPr>
        </p:nvSpPr>
        <p:spPr>
          <a:xfrm>
            <a:off x="2938874" y="3448033"/>
            <a:ext cx="4451564" cy="1521384"/>
          </a:xfrm>
          <a:prstGeom prst="rect">
            <a:avLst/>
          </a:prstGeom>
          <a:noFill/>
          <a:ln>
            <a:noFill/>
          </a:ln>
        </p:spPr>
        <p:txBody>
          <a:bodyPr anchorCtr="0" anchor="t" bIns="45700" lIns="0" spcFirstLastPara="1" rIns="0" wrap="square" tIns="45700">
            <a:normAutofit/>
          </a:bodyPr>
          <a:lstStyle>
            <a:lvl1pPr indent="-228600" lvl="0" marL="457200" algn="l">
              <a:lnSpc>
                <a:spcPct val="119958"/>
              </a:lnSpc>
              <a:spcBef>
                <a:spcPts val="1000"/>
              </a:spcBef>
              <a:spcAft>
                <a:spcPts val="0"/>
              </a:spcAft>
              <a:buClr>
                <a:schemeClr val="accent6"/>
              </a:buClr>
              <a:buSzPts val="2400"/>
              <a:buFont typeface="Century Gothic"/>
              <a:buNone/>
              <a:defRPr sz="2400">
                <a:solidFill>
                  <a:schemeClr val="accent6"/>
                </a:solidFill>
              </a:defRPr>
            </a:lvl1pPr>
            <a:lvl2pPr indent="-228600" lvl="1" marL="914400" algn="l">
              <a:lnSpc>
                <a:spcPct val="90000"/>
              </a:lnSpc>
              <a:spcBef>
                <a:spcPts val="500"/>
              </a:spcBef>
              <a:spcAft>
                <a:spcPts val="0"/>
              </a:spcAft>
              <a:buClr>
                <a:srgbClr val="56687A"/>
              </a:buClr>
              <a:buSzPts val="2400"/>
              <a:buFont typeface="Century Gothic"/>
              <a:buNone/>
              <a:defRPr sz="2400"/>
            </a:lvl2pPr>
            <a:lvl3pPr indent="-228600" lvl="2" marL="1371600" algn="l">
              <a:lnSpc>
                <a:spcPct val="90000"/>
              </a:lnSpc>
              <a:spcBef>
                <a:spcPts val="500"/>
              </a:spcBef>
              <a:spcAft>
                <a:spcPts val="0"/>
              </a:spcAft>
              <a:buClr>
                <a:srgbClr val="56687A"/>
              </a:buClr>
              <a:buSzPts val="2400"/>
              <a:buFont typeface="Century Gothic"/>
              <a:buNone/>
              <a:defRPr sz="2400"/>
            </a:lvl3pPr>
            <a:lvl4pPr indent="-228600" lvl="3" marL="1828800" algn="l">
              <a:lnSpc>
                <a:spcPct val="90000"/>
              </a:lnSpc>
              <a:spcBef>
                <a:spcPts val="500"/>
              </a:spcBef>
              <a:spcAft>
                <a:spcPts val="0"/>
              </a:spcAft>
              <a:buClr>
                <a:srgbClr val="56687A"/>
              </a:buClr>
              <a:buSzPts val="2400"/>
              <a:buFont typeface="Century Gothic"/>
              <a:buNone/>
              <a:defRPr sz="2400"/>
            </a:lvl4pPr>
            <a:lvl5pPr indent="-228600" lvl="4" marL="2286000" algn="l">
              <a:lnSpc>
                <a:spcPct val="90000"/>
              </a:lnSpc>
              <a:spcBef>
                <a:spcPts val="500"/>
              </a:spcBef>
              <a:spcAft>
                <a:spcPts val="0"/>
              </a:spcAft>
              <a:buClr>
                <a:srgbClr val="56687A"/>
              </a:buClr>
              <a:buSzPts val="2400"/>
              <a:buFont typeface="Century Gothic"/>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47"/>
          <p:cNvSpPr/>
          <p:nvPr/>
        </p:nvSpPr>
        <p:spPr>
          <a:xfrm>
            <a:off x="0" y="-1054100"/>
            <a:ext cx="4380930" cy="783845"/>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a:t>
            </a:r>
            <a:r>
              <a:rPr lang="en-US" sz="1200">
                <a:solidFill>
                  <a:schemeClr val="dk1"/>
                </a:solidFill>
                <a:latin typeface="Source Sans Pro"/>
                <a:ea typeface="Source Sans Pro"/>
                <a:cs typeface="Source Sans Pro"/>
                <a:sym typeface="Source Sans Pro"/>
              </a:rPr>
              <a:t>: Title page with title and subtitle over brand shapes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 </a:t>
            </a:r>
            <a:r>
              <a:rPr b="0" lang="en-US" sz="1200">
                <a:solidFill>
                  <a:schemeClr val="dk1"/>
                </a:solidFill>
                <a:latin typeface="Source Sans Pro"/>
                <a:ea typeface="Source Sans Pro"/>
                <a:cs typeface="Source Sans Pro"/>
                <a:sym typeface="Source Sans Pro"/>
              </a:rPr>
              <a:t>Use when you need more focus on the title.</a:t>
            </a:r>
            <a:endParaRPr sz="1200">
              <a:solidFill>
                <a:schemeClr val="dk1"/>
              </a:solidFill>
              <a:latin typeface="Source Sans Pro"/>
              <a:ea typeface="Source Sans Pro"/>
              <a:cs typeface="Source Sans Pro"/>
              <a:sym typeface="Source Sans Pro"/>
            </a:endParaRPr>
          </a:p>
        </p:txBody>
      </p:sp>
      <p:pic>
        <p:nvPicPr>
          <p:cNvPr id="209" name="Google Shape;209;p47"/>
          <p:cNvPicPr preferRelativeResize="0"/>
          <p:nvPr/>
        </p:nvPicPr>
        <p:blipFill rotWithShape="1">
          <a:blip r:embed="rId2">
            <a:alphaModFix/>
          </a:blip>
          <a:srcRect b="0" l="0" r="0" t="0"/>
          <a:stretch/>
        </p:blipFill>
        <p:spPr>
          <a:xfrm>
            <a:off x="10300043" y="5819862"/>
            <a:ext cx="1091168" cy="27613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2">
  <p:cSld name="darkamber_title 2">
    <p:spTree>
      <p:nvGrpSpPr>
        <p:cNvPr id="210" name="Shape 210"/>
        <p:cNvGrpSpPr/>
        <p:nvPr/>
      </p:nvGrpSpPr>
      <p:grpSpPr>
        <a:xfrm>
          <a:off x="0" y="0"/>
          <a:ext cx="0" cy="0"/>
          <a:chOff x="0" y="0"/>
          <a:chExt cx="0" cy="0"/>
        </a:xfrm>
      </p:grpSpPr>
      <p:sp>
        <p:nvSpPr>
          <p:cNvPr id="211" name="Google Shape;211;p48"/>
          <p:cNvSpPr/>
          <p:nvPr/>
        </p:nvSpPr>
        <p:spPr>
          <a:xfrm>
            <a:off x="1119681" y="780892"/>
            <a:ext cx="5276047" cy="5276734"/>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212" name="Google Shape;212;p48"/>
          <p:cNvSpPr/>
          <p:nvPr/>
        </p:nvSpPr>
        <p:spPr>
          <a:xfrm>
            <a:off x="0" y="0"/>
            <a:ext cx="1879355" cy="6858000"/>
          </a:xfrm>
          <a:prstGeom prst="rect">
            <a:avLst/>
          </a:prstGeom>
          <a:solidFill>
            <a:srgbClr val="E9E6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a:solidFill>
                <a:schemeClr val="lt2"/>
              </a:solidFill>
              <a:latin typeface="Century Gothic"/>
              <a:ea typeface="Century Gothic"/>
              <a:cs typeface="Century Gothic"/>
              <a:sym typeface="Century Gothic"/>
            </a:endParaRPr>
          </a:p>
        </p:txBody>
      </p:sp>
      <p:sp>
        <p:nvSpPr>
          <p:cNvPr id="213" name="Google Shape;213;p48"/>
          <p:cNvSpPr/>
          <p:nvPr/>
        </p:nvSpPr>
        <p:spPr>
          <a:xfrm>
            <a:off x="1129215" y="1578180"/>
            <a:ext cx="746892" cy="3684239"/>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214" name="Google Shape;214;p48"/>
          <p:cNvSpPr txBox="1"/>
          <p:nvPr>
            <p:ph type="title"/>
          </p:nvPr>
        </p:nvSpPr>
        <p:spPr>
          <a:xfrm>
            <a:off x="2939184" y="1893436"/>
            <a:ext cx="7194096" cy="1521384"/>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5749"/>
              <a:buFont typeface="Century Gothic"/>
              <a:buNone/>
              <a:defRPr sz="574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5" name="Google Shape;215;p48"/>
          <p:cNvSpPr txBox="1"/>
          <p:nvPr>
            <p:ph idx="1" type="body"/>
          </p:nvPr>
        </p:nvSpPr>
        <p:spPr>
          <a:xfrm>
            <a:off x="2938874" y="3448033"/>
            <a:ext cx="4436326" cy="1521384"/>
          </a:xfrm>
          <a:prstGeom prst="rect">
            <a:avLst/>
          </a:prstGeom>
          <a:noFill/>
          <a:ln>
            <a:noFill/>
          </a:ln>
        </p:spPr>
        <p:txBody>
          <a:bodyPr anchorCtr="0" anchor="t" bIns="45700" lIns="0" spcFirstLastPara="1" rIns="0" wrap="square" tIns="45700">
            <a:normAutofit/>
          </a:bodyPr>
          <a:lstStyle>
            <a:lvl1pPr indent="-228600" lvl="0" marL="457200" algn="l">
              <a:lnSpc>
                <a:spcPct val="119958"/>
              </a:lnSpc>
              <a:spcBef>
                <a:spcPts val="1000"/>
              </a:spcBef>
              <a:spcAft>
                <a:spcPts val="0"/>
              </a:spcAft>
              <a:buClr>
                <a:schemeClr val="accent6"/>
              </a:buClr>
              <a:buSzPts val="2400"/>
              <a:buFont typeface="Century Gothic"/>
              <a:buNone/>
              <a:defRPr sz="2400">
                <a:solidFill>
                  <a:schemeClr val="accent6"/>
                </a:solidFill>
              </a:defRPr>
            </a:lvl1pPr>
            <a:lvl2pPr indent="-228600" lvl="1" marL="914400" algn="l">
              <a:lnSpc>
                <a:spcPct val="90000"/>
              </a:lnSpc>
              <a:spcBef>
                <a:spcPts val="500"/>
              </a:spcBef>
              <a:spcAft>
                <a:spcPts val="0"/>
              </a:spcAft>
              <a:buClr>
                <a:srgbClr val="56687A"/>
              </a:buClr>
              <a:buSzPts val="2400"/>
              <a:buFont typeface="Century Gothic"/>
              <a:buNone/>
              <a:defRPr sz="2400"/>
            </a:lvl2pPr>
            <a:lvl3pPr indent="-228600" lvl="2" marL="1371600" algn="l">
              <a:lnSpc>
                <a:spcPct val="90000"/>
              </a:lnSpc>
              <a:spcBef>
                <a:spcPts val="500"/>
              </a:spcBef>
              <a:spcAft>
                <a:spcPts val="0"/>
              </a:spcAft>
              <a:buClr>
                <a:srgbClr val="56687A"/>
              </a:buClr>
              <a:buSzPts val="2400"/>
              <a:buFont typeface="Century Gothic"/>
              <a:buNone/>
              <a:defRPr sz="2400"/>
            </a:lvl3pPr>
            <a:lvl4pPr indent="-228600" lvl="3" marL="1828800" algn="l">
              <a:lnSpc>
                <a:spcPct val="90000"/>
              </a:lnSpc>
              <a:spcBef>
                <a:spcPts val="500"/>
              </a:spcBef>
              <a:spcAft>
                <a:spcPts val="0"/>
              </a:spcAft>
              <a:buClr>
                <a:srgbClr val="56687A"/>
              </a:buClr>
              <a:buSzPts val="2400"/>
              <a:buFont typeface="Century Gothic"/>
              <a:buNone/>
              <a:defRPr sz="2400"/>
            </a:lvl4pPr>
            <a:lvl5pPr indent="-228600" lvl="4" marL="2286000" algn="l">
              <a:lnSpc>
                <a:spcPct val="90000"/>
              </a:lnSpc>
              <a:spcBef>
                <a:spcPts val="500"/>
              </a:spcBef>
              <a:spcAft>
                <a:spcPts val="0"/>
              </a:spcAft>
              <a:buClr>
                <a:srgbClr val="56687A"/>
              </a:buClr>
              <a:buSzPts val="2400"/>
              <a:buFont typeface="Century Gothic"/>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6" name="Google Shape;216;p48"/>
          <p:cNvSpPr/>
          <p:nvPr/>
        </p:nvSpPr>
        <p:spPr>
          <a:xfrm>
            <a:off x="0" y="-1054100"/>
            <a:ext cx="4380930" cy="783845"/>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a:t>
            </a:r>
            <a:r>
              <a:rPr lang="en-US" sz="1200">
                <a:solidFill>
                  <a:schemeClr val="dk1"/>
                </a:solidFill>
                <a:latin typeface="Source Sans Pro"/>
                <a:ea typeface="Source Sans Pro"/>
                <a:cs typeface="Source Sans Pro"/>
                <a:sym typeface="Source Sans Pro"/>
              </a:rPr>
              <a:t>: Title page with title and subtitle over brand shapes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 </a:t>
            </a:r>
            <a:r>
              <a:rPr b="0" lang="en-US" sz="1200">
                <a:solidFill>
                  <a:schemeClr val="dk1"/>
                </a:solidFill>
                <a:latin typeface="Source Sans Pro"/>
                <a:ea typeface="Source Sans Pro"/>
                <a:cs typeface="Source Sans Pro"/>
                <a:sym typeface="Source Sans Pro"/>
              </a:rPr>
              <a:t>Use when you need more focus on the title.</a:t>
            </a:r>
            <a:endParaRPr sz="1200">
              <a:solidFill>
                <a:schemeClr val="dk1"/>
              </a:solidFill>
              <a:latin typeface="Source Sans Pro"/>
              <a:ea typeface="Source Sans Pro"/>
              <a:cs typeface="Source Sans Pro"/>
              <a:sym typeface="Source Sans Pro"/>
            </a:endParaRPr>
          </a:p>
        </p:txBody>
      </p:sp>
      <p:pic>
        <p:nvPicPr>
          <p:cNvPr id="217" name="Google Shape;217;p48"/>
          <p:cNvPicPr preferRelativeResize="0"/>
          <p:nvPr/>
        </p:nvPicPr>
        <p:blipFill rotWithShape="1">
          <a:blip r:embed="rId2">
            <a:alphaModFix/>
          </a:blip>
          <a:srcRect b="0" l="0" r="0" t="0"/>
          <a:stretch/>
        </p:blipFill>
        <p:spPr>
          <a:xfrm>
            <a:off x="10300043" y="5819862"/>
            <a:ext cx="1091168" cy="27613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and image">
  <p:cSld name="green_title and image">
    <p:spTree>
      <p:nvGrpSpPr>
        <p:cNvPr id="218" name="Shape 218"/>
        <p:cNvGrpSpPr/>
        <p:nvPr/>
      </p:nvGrpSpPr>
      <p:grpSpPr>
        <a:xfrm>
          <a:off x="0" y="0"/>
          <a:ext cx="0" cy="0"/>
          <a:chOff x="0" y="0"/>
          <a:chExt cx="0" cy="0"/>
        </a:xfrm>
      </p:grpSpPr>
      <p:sp>
        <p:nvSpPr>
          <p:cNvPr id="219" name="Google Shape;219;p49"/>
          <p:cNvSpPr/>
          <p:nvPr/>
        </p:nvSpPr>
        <p:spPr>
          <a:xfrm>
            <a:off x="1869918" y="776453"/>
            <a:ext cx="5276047" cy="5276734"/>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220" name="Google Shape;220;p49"/>
          <p:cNvSpPr txBox="1"/>
          <p:nvPr>
            <p:ph type="title"/>
          </p:nvPr>
        </p:nvSpPr>
        <p:spPr>
          <a:xfrm>
            <a:off x="741484" y="2133600"/>
            <a:ext cx="4028677" cy="1339056"/>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accent1"/>
              </a:buClr>
              <a:buSzPts val="4799"/>
              <a:buFont typeface="Century Gothic"/>
              <a:buNone/>
              <a:defRPr sz="4799">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1" name="Google Shape;221;p49"/>
          <p:cNvSpPr txBox="1"/>
          <p:nvPr>
            <p:ph idx="1" type="body"/>
          </p:nvPr>
        </p:nvSpPr>
        <p:spPr>
          <a:xfrm>
            <a:off x="762694" y="3488313"/>
            <a:ext cx="4007467" cy="1071205"/>
          </a:xfrm>
          <a:prstGeom prst="rect">
            <a:avLst/>
          </a:prstGeom>
          <a:noFill/>
          <a:ln>
            <a:noFill/>
          </a:ln>
        </p:spPr>
        <p:txBody>
          <a:bodyPr anchorCtr="0" anchor="t" bIns="45700" lIns="0" spcFirstLastPara="1" rIns="0" wrap="square" tIns="45700">
            <a:noAutofit/>
          </a:bodyPr>
          <a:lstStyle>
            <a:lvl1pPr indent="-228600" lvl="0" marL="457200" algn="l">
              <a:lnSpc>
                <a:spcPct val="120007"/>
              </a:lnSpc>
              <a:spcBef>
                <a:spcPts val="1000"/>
              </a:spcBef>
              <a:spcAft>
                <a:spcPts val="0"/>
              </a:spcAft>
              <a:buClr>
                <a:schemeClr val="accent6"/>
              </a:buClr>
              <a:buSzPts val="2699"/>
              <a:buNone/>
              <a:defRPr sz="2699">
                <a:solidFill>
                  <a:schemeClr val="accent6"/>
                </a:solidFill>
              </a:defRPr>
            </a:lvl1pPr>
            <a:lvl2pPr indent="-228600" lvl="1" marL="914400" algn="l">
              <a:lnSpc>
                <a:spcPct val="90000"/>
              </a:lnSpc>
              <a:spcBef>
                <a:spcPts val="500"/>
              </a:spcBef>
              <a:spcAft>
                <a:spcPts val="0"/>
              </a:spcAft>
              <a:buClr>
                <a:srgbClr val="56687A"/>
              </a:buClr>
              <a:buSzPts val="2699"/>
              <a:buNone/>
              <a:defRPr sz="2699"/>
            </a:lvl2pPr>
            <a:lvl3pPr indent="-228600" lvl="2" marL="1371600" algn="l">
              <a:lnSpc>
                <a:spcPct val="90000"/>
              </a:lnSpc>
              <a:spcBef>
                <a:spcPts val="500"/>
              </a:spcBef>
              <a:spcAft>
                <a:spcPts val="0"/>
              </a:spcAft>
              <a:buClr>
                <a:srgbClr val="56687A"/>
              </a:buClr>
              <a:buSzPts val="2699"/>
              <a:buNone/>
              <a:defRPr sz="2699"/>
            </a:lvl3pPr>
            <a:lvl4pPr indent="-228600" lvl="3" marL="1828800" algn="l">
              <a:lnSpc>
                <a:spcPct val="90000"/>
              </a:lnSpc>
              <a:spcBef>
                <a:spcPts val="500"/>
              </a:spcBef>
              <a:spcAft>
                <a:spcPts val="0"/>
              </a:spcAft>
              <a:buClr>
                <a:srgbClr val="56687A"/>
              </a:buClr>
              <a:buSzPts val="2699"/>
              <a:buNone/>
              <a:defRPr sz="2699"/>
            </a:lvl4pPr>
            <a:lvl5pPr indent="-228600" lvl="4" marL="2286000" algn="l">
              <a:lnSpc>
                <a:spcPct val="90000"/>
              </a:lnSpc>
              <a:spcBef>
                <a:spcPts val="500"/>
              </a:spcBef>
              <a:spcAft>
                <a:spcPts val="0"/>
              </a:spcAft>
              <a:buClr>
                <a:srgbClr val="56687A"/>
              </a:buClr>
              <a:buSzPts val="2699"/>
              <a:buNone/>
              <a:defRPr sz="26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2" name="Google Shape;222;p49"/>
          <p:cNvSpPr/>
          <p:nvPr/>
        </p:nvSpPr>
        <p:spPr>
          <a:xfrm flipH="1">
            <a:off x="6097688" y="1302510"/>
            <a:ext cx="1048276" cy="4210552"/>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223" name="Google Shape;223;p49"/>
          <p:cNvSpPr/>
          <p:nvPr>
            <p:ph idx="2" type="pic"/>
          </p:nvPr>
        </p:nvSpPr>
        <p:spPr>
          <a:xfrm>
            <a:off x="6098875" y="0"/>
            <a:ext cx="6096000" cy="6858000"/>
          </a:xfrm>
          <a:prstGeom prst="rect">
            <a:avLst/>
          </a:prstGeom>
          <a:solidFill>
            <a:schemeClr val="lt1"/>
          </a:solidFill>
          <a:ln>
            <a:noFill/>
          </a:ln>
        </p:spPr>
      </p:sp>
      <p:sp>
        <p:nvSpPr>
          <p:cNvPr id="224" name="Google Shape;224;p49"/>
          <p:cNvSpPr/>
          <p:nvPr/>
        </p:nvSpPr>
        <p:spPr>
          <a:xfrm>
            <a:off x="0" y="-1371600"/>
            <a:ext cx="5372194" cy="1101346"/>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 </a:t>
            </a:r>
            <a:r>
              <a:rPr lang="en-US" sz="1200">
                <a:solidFill>
                  <a:schemeClr val="dk1"/>
                </a:solidFill>
                <a:latin typeface="Source Sans Pro"/>
                <a:ea typeface="Source Sans Pro"/>
                <a:cs typeface="Source Sans Pro"/>
                <a:sym typeface="Source Sans Pro"/>
              </a:rPr>
              <a:t>: Portrait image flush right with placeholder text descriptor on left.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Replace text placeholder with your own copy. </a:t>
            </a:r>
            <a:endParaRPr/>
          </a:p>
          <a:p>
            <a:pPr indent="0" lvl="0" marL="0" marR="0" rtl="0" algn="l">
              <a:spcBef>
                <a:spcPts val="0"/>
              </a:spcBef>
              <a:spcAft>
                <a:spcPts val="0"/>
              </a:spcAft>
              <a:buNone/>
            </a:pPr>
            <a:r>
              <a:t/>
            </a:r>
            <a:endParaRPr b="0" i="0"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pic>
        <p:nvPicPr>
          <p:cNvPr id="225" name="Google Shape;225;p49"/>
          <p:cNvPicPr preferRelativeResize="0"/>
          <p:nvPr/>
        </p:nvPicPr>
        <p:blipFill rotWithShape="1">
          <a:blip r:embed="rId2">
            <a:alphaModFix/>
          </a:blip>
          <a:srcRect b="0" l="0" r="0" t="0"/>
          <a:stretch/>
        </p:blipFill>
        <p:spPr>
          <a:xfrm>
            <a:off x="762695" y="5830253"/>
            <a:ext cx="1091168" cy="27613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and image">
  <p:cSld name="amber_title and image">
    <p:bg>
      <p:bgPr>
        <a:solidFill>
          <a:srgbClr val="FDFAF5"/>
        </a:solidFill>
      </p:bgPr>
    </p:bg>
    <p:spTree>
      <p:nvGrpSpPr>
        <p:cNvPr id="226" name="Shape 226"/>
        <p:cNvGrpSpPr/>
        <p:nvPr/>
      </p:nvGrpSpPr>
      <p:grpSpPr>
        <a:xfrm>
          <a:off x="0" y="0"/>
          <a:ext cx="0" cy="0"/>
          <a:chOff x="0" y="0"/>
          <a:chExt cx="0" cy="0"/>
        </a:xfrm>
      </p:grpSpPr>
      <p:sp>
        <p:nvSpPr>
          <p:cNvPr id="227" name="Google Shape;227;p50"/>
          <p:cNvSpPr/>
          <p:nvPr/>
        </p:nvSpPr>
        <p:spPr>
          <a:xfrm>
            <a:off x="1869918" y="776453"/>
            <a:ext cx="5276047" cy="5276734"/>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228" name="Google Shape;228;p50"/>
          <p:cNvSpPr txBox="1"/>
          <p:nvPr>
            <p:ph type="title"/>
          </p:nvPr>
        </p:nvSpPr>
        <p:spPr>
          <a:xfrm>
            <a:off x="741484" y="2133600"/>
            <a:ext cx="3988926" cy="1339056"/>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accent2"/>
              </a:buClr>
              <a:buSzPts val="4799"/>
              <a:buFont typeface="Century Gothic"/>
              <a:buNone/>
              <a:defRPr sz="47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9" name="Google Shape;229;p50"/>
          <p:cNvSpPr txBox="1"/>
          <p:nvPr>
            <p:ph idx="1" type="body"/>
          </p:nvPr>
        </p:nvSpPr>
        <p:spPr>
          <a:xfrm>
            <a:off x="762695" y="3488313"/>
            <a:ext cx="3967715" cy="1071205"/>
          </a:xfrm>
          <a:prstGeom prst="rect">
            <a:avLst/>
          </a:prstGeom>
          <a:noFill/>
          <a:ln>
            <a:noFill/>
          </a:ln>
        </p:spPr>
        <p:txBody>
          <a:bodyPr anchorCtr="0" anchor="t" bIns="45700" lIns="0" spcFirstLastPara="1" rIns="0" wrap="square" tIns="45700">
            <a:noAutofit/>
          </a:bodyPr>
          <a:lstStyle>
            <a:lvl1pPr indent="-228600" lvl="0" marL="457200" algn="l">
              <a:lnSpc>
                <a:spcPct val="120007"/>
              </a:lnSpc>
              <a:spcBef>
                <a:spcPts val="1000"/>
              </a:spcBef>
              <a:spcAft>
                <a:spcPts val="0"/>
              </a:spcAft>
              <a:buClr>
                <a:schemeClr val="accent6"/>
              </a:buClr>
              <a:buSzPts val="2699"/>
              <a:buNone/>
              <a:defRPr sz="2699">
                <a:solidFill>
                  <a:schemeClr val="accent6"/>
                </a:solidFill>
              </a:defRPr>
            </a:lvl1pPr>
            <a:lvl2pPr indent="-228600" lvl="1" marL="914400" algn="l">
              <a:lnSpc>
                <a:spcPct val="90000"/>
              </a:lnSpc>
              <a:spcBef>
                <a:spcPts val="500"/>
              </a:spcBef>
              <a:spcAft>
                <a:spcPts val="0"/>
              </a:spcAft>
              <a:buClr>
                <a:srgbClr val="56687A"/>
              </a:buClr>
              <a:buSzPts val="2699"/>
              <a:buNone/>
              <a:defRPr sz="2699"/>
            </a:lvl2pPr>
            <a:lvl3pPr indent="-228600" lvl="2" marL="1371600" algn="l">
              <a:lnSpc>
                <a:spcPct val="90000"/>
              </a:lnSpc>
              <a:spcBef>
                <a:spcPts val="500"/>
              </a:spcBef>
              <a:spcAft>
                <a:spcPts val="0"/>
              </a:spcAft>
              <a:buClr>
                <a:srgbClr val="56687A"/>
              </a:buClr>
              <a:buSzPts val="2699"/>
              <a:buNone/>
              <a:defRPr sz="2699"/>
            </a:lvl3pPr>
            <a:lvl4pPr indent="-228600" lvl="3" marL="1828800" algn="l">
              <a:lnSpc>
                <a:spcPct val="90000"/>
              </a:lnSpc>
              <a:spcBef>
                <a:spcPts val="500"/>
              </a:spcBef>
              <a:spcAft>
                <a:spcPts val="0"/>
              </a:spcAft>
              <a:buClr>
                <a:srgbClr val="56687A"/>
              </a:buClr>
              <a:buSzPts val="2699"/>
              <a:buNone/>
              <a:defRPr sz="2699"/>
            </a:lvl4pPr>
            <a:lvl5pPr indent="-228600" lvl="4" marL="2286000" algn="l">
              <a:lnSpc>
                <a:spcPct val="90000"/>
              </a:lnSpc>
              <a:spcBef>
                <a:spcPts val="500"/>
              </a:spcBef>
              <a:spcAft>
                <a:spcPts val="0"/>
              </a:spcAft>
              <a:buClr>
                <a:srgbClr val="56687A"/>
              </a:buClr>
              <a:buSzPts val="2699"/>
              <a:buNone/>
              <a:defRPr sz="26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0" name="Google Shape;230;p50"/>
          <p:cNvSpPr/>
          <p:nvPr/>
        </p:nvSpPr>
        <p:spPr>
          <a:xfrm flipH="1">
            <a:off x="6097688" y="1302510"/>
            <a:ext cx="1048276" cy="4210552"/>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231" name="Google Shape;231;p50"/>
          <p:cNvSpPr/>
          <p:nvPr>
            <p:ph idx="2" type="pic"/>
          </p:nvPr>
        </p:nvSpPr>
        <p:spPr>
          <a:xfrm>
            <a:off x="6098875" y="0"/>
            <a:ext cx="6096000" cy="6858000"/>
          </a:xfrm>
          <a:prstGeom prst="rect">
            <a:avLst/>
          </a:prstGeom>
          <a:solidFill>
            <a:schemeClr val="lt1"/>
          </a:solidFill>
          <a:ln>
            <a:noFill/>
          </a:ln>
        </p:spPr>
      </p:sp>
      <p:pic>
        <p:nvPicPr>
          <p:cNvPr id="232" name="Google Shape;232;p50"/>
          <p:cNvPicPr preferRelativeResize="0"/>
          <p:nvPr/>
        </p:nvPicPr>
        <p:blipFill rotWithShape="1">
          <a:blip r:embed="rId2">
            <a:alphaModFix/>
          </a:blip>
          <a:srcRect b="0" l="0" r="0" t="0"/>
          <a:stretch/>
        </p:blipFill>
        <p:spPr>
          <a:xfrm>
            <a:off x="762695" y="5830253"/>
            <a:ext cx="1091168" cy="276138"/>
          </a:xfrm>
          <a:prstGeom prst="rect">
            <a:avLst/>
          </a:prstGeom>
          <a:noFill/>
          <a:ln>
            <a:noFill/>
          </a:ln>
        </p:spPr>
      </p:pic>
      <p:sp>
        <p:nvSpPr>
          <p:cNvPr id="233" name="Google Shape;233;p50"/>
          <p:cNvSpPr/>
          <p:nvPr/>
        </p:nvSpPr>
        <p:spPr>
          <a:xfrm>
            <a:off x="0" y="-1371600"/>
            <a:ext cx="5372194" cy="1101346"/>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 </a:t>
            </a:r>
            <a:r>
              <a:rPr lang="en-US" sz="1200">
                <a:solidFill>
                  <a:schemeClr val="dk1"/>
                </a:solidFill>
                <a:latin typeface="Source Sans Pro"/>
                <a:ea typeface="Source Sans Pro"/>
                <a:cs typeface="Source Sans Pro"/>
                <a:sym typeface="Source Sans Pro"/>
              </a:rPr>
              <a:t>: Portrait image flush right with placeholder text descriptor on left.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Replace text placeholder with your own copy. </a:t>
            </a:r>
            <a:endParaRPr/>
          </a:p>
          <a:p>
            <a:pPr indent="0" lvl="0" marL="0" marR="0" rtl="0" algn="l">
              <a:spcBef>
                <a:spcPts val="0"/>
              </a:spcBef>
              <a:spcAft>
                <a:spcPts val="0"/>
              </a:spcAft>
              <a:buNone/>
            </a:pPr>
            <a:r>
              <a:t/>
            </a:r>
            <a:endParaRPr b="0" i="0"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and image">
  <p:cSld name="red_title and image">
    <p:spTree>
      <p:nvGrpSpPr>
        <p:cNvPr id="234" name="Shape 234"/>
        <p:cNvGrpSpPr/>
        <p:nvPr/>
      </p:nvGrpSpPr>
      <p:grpSpPr>
        <a:xfrm>
          <a:off x="0" y="0"/>
          <a:ext cx="0" cy="0"/>
          <a:chOff x="0" y="0"/>
          <a:chExt cx="0" cy="0"/>
        </a:xfrm>
      </p:grpSpPr>
      <p:sp>
        <p:nvSpPr>
          <p:cNvPr id="235" name="Google Shape;235;p51"/>
          <p:cNvSpPr/>
          <p:nvPr/>
        </p:nvSpPr>
        <p:spPr>
          <a:xfrm>
            <a:off x="1869918" y="776453"/>
            <a:ext cx="5276047" cy="5276734"/>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236" name="Google Shape;236;p51"/>
          <p:cNvSpPr txBox="1"/>
          <p:nvPr>
            <p:ph type="title"/>
          </p:nvPr>
        </p:nvSpPr>
        <p:spPr>
          <a:xfrm>
            <a:off x="741484" y="2133600"/>
            <a:ext cx="4068429" cy="1339056"/>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dk2"/>
              </a:buClr>
              <a:buSzPts val="4799"/>
              <a:buFont typeface="Century Gothic"/>
              <a:buNone/>
              <a:defRPr sz="4799">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7" name="Google Shape;237;p51"/>
          <p:cNvSpPr txBox="1"/>
          <p:nvPr>
            <p:ph idx="1" type="body"/>
          </p:nvPr>
        </p:nvSpPr>
        <p:spPr>
          <a:xfrm>
            <a:off x="762694" y="3488313"/>
            <a:ext cx="4027343" cy="1071205"/>
          </a:xfrm>
          <a:prstGeom prst="rect">
            <a:avLst/>
          </a:prstGeom>
          <a:noFill/>
          <a:ln>
            <a:noFill/>
          </a:ln>
        </p:spPr>
        <p:txBody>
          <a:bodyPr anchorCtr="0" anchor="t" bIns="45700" lIns="0" spcFirstLastPara="1" rIns="0" wrap="square" tIns="45700">
            <a:noAutofit/>
          </a:bodyPr>
          <a:lstStyle>
            <a:lvl1pPr indent="-228600" lvl="0" marL="457200" algn="l">
              <a:lnSpc>
                <a:spcPct val="120007"/>
              </a:lnSpc>
              <a:spcBef>
                <a:spcPts val="1000"/>
              </a:spcBef>
              <a:spcAft>
                <a:spcPts val="0"/>
              </a:spcAft>
              <a:buClr>
                <a:schemeClr val="accent6"/>
              </a:buClr>
              <a:buSzPts val="2699"/>
              <a:buNone/>
              <a:defRPr sz="2699">
                <a:solidFill>
                  <a:schemeClr val="accent6"/>
                </a:solidFill>
              </a:defRPr>
            </a:lvl1pPr>
            <a:lvl2pPr indent="-228600" lvl="1" marL="914400" algn="l">
              <a:lnSpc>
                <a:spcPct val="90000"/>
              </a:lnSpc>
              <a:spcBef>
                <a:spcPts val="500"/>
              </a:spcBef>
              <a:spcAft>
                <a:spcPts val="0"/>
              </a:spcAft>
              <a:buClr>
                <a:srgbClr val="56687A"/>
              </a:buClr>
              <a:buSzPts val="2699"/>
              <a:buNone/>
              <a:defRPr sz="2699"/>
            </a:lvl2pPr>
            <a:lvl3pPr indent="-228600" lvl="2" marL="1371600" algn="l">
              <a:lnSpc>
                <a:spcPct val="90000"/>
              </a:lnSpc>
              <a:spcBef>
                <a:spcPts val="500"/>
              </a:spcBef>
              <a:spcAft>
                <a:spcPts val="0"/>
              </a:spcAft>
              <a:buClr>
                <a:srgbClr val="56687A"/>
              </a:buClr>
              <a:buSzPts val="2699"/>
              <a:buNone/>
              <a:defRPr sz="2699"/>
            </a:lvl3pPr>
            <a:lvl4pPr indent="-228600" lvl="3" marL="1828800" algn="l">
              <a:lnSpc>
                <a:spcPct val="90000"/>
              </a:lnSpc>
              <a:spcBef>
                <a:spcPts val="500"/>
              </a:spcBef>
              <a:spcAft>
                <a:spcPts val="0"/>
              </a:spcAft>
              <a:buClr>
                <a:srgbClr val="56687A"/>
              </a:buClr>
              <a:buSzPts val="2699"/>
              <a:buNone/>
              <a:defRPr sz="2699"/>
            </a:lvl4pPr>
            <a:lvl5pPr indent="-228600" lvl="4" marL="2286000" algn="l">
              <a:lnSpc>
                <a:spcPct val="90000"/>
              </a:lnSpc>
              <a:spcBef>
                <a:spcPts val="500"/>
              </a:spcBef>
              <a:spcAft>
                <a:spcPts val="0"/>
              </a:spcAft>
              <a:buClr>
                <a:srgbClr val="56687A"/>
              </a:buClr>
              <a:buSzPts val="2699"/>
              <a:buNone/>
              <a:defRPr sz="26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8" name="Google Shape;238;p51"/>
          <p:cNvSpPr/>
          <p:nvPr/>
        </p:nvSpPr>
        <p:spPr>
          <a:xfrm flipH="1">
            <a:off x="6097688" y="1302510"/>
            <a:ext cx="1048276" cy="4210552"/>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239" name="Google Shape;239;p51"/>
          <p:cNvSpPr/>
          <p:nvPr>
            <p:ph idx="2" type="pic"/>
          </p:nvPr>
        </p:nvSpPr>
        <p:spPr>
          <a:xfrm>
            <a:off x="6098875" y="0"/>
            <a:ext cx="6096000" cy="6858000"/>
          </a:xfrm>
          <a:prstGeom prst="rect">
            <a:avLst/>
          </a:prstGeom>
          <a:solidFill>
            <a:schemeClr val="lt1"/>
          </a:solidFill>
          <a:ln>
            <a:noFill/>
          </a:ln>
        </p:spPr>
      </p:sp>
      <p:pic>
        <p:nvPicPr>
          <p:cNvPr id="240" name="Google Shape;240;p51"/>
          <p:cNvPicPr preferRelativeResize="0"/>
          <p:nvPr/>
        </p:nvPicPr>
        <p:blipFill rotWithShape="1">
          <a:blip r:embed="rId2">
            <a:alphaModFix/>
          </a:blip>
          <a:srcRect b="0" l="0" r="0" t="0"/>
          <a:stretch/>
        </p:blipFill>
        <p:spPr>
          <a:xfrm>
            <a:off x="762695" y="5830253"/>
            <a:ext cx="1091168" cy="276138"/>
          </a:xfrm>
          <a:prstGeom prst="rect">
            <a:avLst/>
          </a:prstGeom>
          <a:noFill/>
          <a:ln>
            <a:noFill/>
          </a:ln>
        </p:spPr>
      </p:pic>
      <p:sp>
        <p:nvSpPr>
          <p:cNvPr id="241" name="Google Shape;241;p51"/>
          <p:cNvSpPr/>
          <p:nvPr/>
        </p:nvSpPr>
        <p:spPr>
          <a:xfrm>
            <a:off x="0" y="-1371600"/>
            <a:ext cx="5372194" cy="1101346"/>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 </a:t>
            </a:r>
            <a:r>
              <a:rPr lang="en-US" sz="1200">
                <a:solidFill>
                  <a:schemeClr val="dk1"/>
                </a:solidFill>
                <a:latin typeface="Source Sans Pro"/>
                <a:ea typeface="Source Sans Pro"/>
                <a:cs typeface="Source Sans Pro"/>
                <a:sym typeface="Source Sans Pro"/>
              </a:rPr>
              <a:t>: Portrait image flush right with placeholder text descriptor on left.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Replace text placeholder with your own copy. </a:t>
            </a:r>
            <a:endParaRPr/>
          </a:p>
          <a:p>
            <a:pPr indent="0" lvl="0" marL="0" marR="0" rtl="0" algn="l">
              <a:spcBef>
                <a:spcPts val="0"/>
              </a:spcBef>
              <a:spcAft>
                <a:spcPts val="0"/>
              </a:spcAft>
              <a:buNone/>
            </a:pPr>
            <a:r>
              <a:t/>
            </a:r>
            <a:endParaRPr b="0" i="0"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and image">
  <p:cSld name="blue_title and image">
    <p:spTree>
      <p:nvGrpSpPr>
        <p:cNvPr id="242" name="Shape 242"/>
        <p:cNvGrpSpPr/>
        <p:nvPr/>
      </p:nvGrpSpPr>
      <p:grpSpPr>
        <a:xfrm>
          <a:off x="0" y="0"/>
          <a:ext cx="0" cy="0"/>
          <a:chOff x="0" y="0"/>
          <a:chExt cx="0" cy="0"/>
        </a:xfrm>
      </p:grpSpPr>
      <p:sp>
        <p:nvSpPr>
          <p:cNvPr id="243" name="Google Shape;243;p52"/>
          <p:cNvSpPr/>
          <p:nvPr/>
        </p:nvSpPr>
        <p:spPr>
          <a:xfrm>
            <a:off x="1869918" y="776453"/>
            <a:ext cx="5276047" cy="5276734"/>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244" name="Google Shape;244;p52"/>
          <p:cNvSpPr txBox="1"/>
          <p:nvPr>
            <p:ph type="title"/>
          </p:nvPr>
        </p:nvSpPr>
        <p:spPr>
          <a:xfrm>
            <a:off x="741484" y="2133600"/>
            <a:ext cx="4028677" cy="1339056"/>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lt2"/>
              </a:buClr>
              <a:buSzPts val="4799"/>
              <a:buFont typeface="Century Gothic"/>
              <a:buNone/>
              <a:defRPr sz="4799">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5" name="Google Shape;245;p52"/>
          <p:cNvSpPr txBox="1"/>
          <p:nvPr>
            <p:ph idx="1" type="body"/>
          </p:nvPr>
        </p:nvSpPr>
        <p:spPr>
          <a:xfrm>
            <a:off x="762694" y="3488313"/>
            <a:ext cx="4027343" cy="1071205"/>
          </a:xfrm>
          <a:prstGeom prst="rect">
            <a:avLst/>
          </a:prstGeom>
          <a:noFill/>
          <a:ln>
            <a:noFill/>
          </a:ln>
        </p:spPr>
        <p:txBody>
          <a:bodyPr anchorCtr="0" anchor="t" bIns="45700" lIns="0" spcFirstLastPara="1" rIns="0" wrap="square" tIns="45700">
            <a:noAutofit/>
          </a:bodyPr>
          <a:lstStyle>
            <a:lvl1pPr indent="-228600" lvl="0" marL="457200" algn="l">
              <a:lnSpc>
                <a:spcPct val="120007"/>
              </a:lnSpc>
              <a:spcBef>
                <a:spcPts val="1000"/>
              </a:spcBef>
              <a:spcAft>
                <a:spcPts val="0"/>
              </a:spcAft>
              <a:buClr>
                <a:schemeClr val="accent6"/>
              </a:buClr>
              <a:buSzPts val="2699"/>
              <a:buNone/>
              <a:defRPr sz="2699">
                <a:solidFill>
                  <a:schemeClr val="accent6"/>
                </a:solidFill>
              </a:defRPr>
            </a:lvl1pPr>
            <a:lvl2pPr indent="-228600" lvl="1" marL="914400" algn="l">
              <a:lnSpc>
                <a:spcPct val="90000"/>
              </a:lnSpc>
              <a:spcBef>
                <a:spcPts val="500"/>
              </a:spcBef>
              <a:spcAft>
                <a:spcPts val="0"/>
              </a:spcAft>
              <a:buClr>
                <a:srgbClr val="56687A"/>
              </a:buClr>
              <a:buSzPts val="2699"/>
              <a:buNone/>
              <a:defRPr sz="2699"/>
            </a:lvl2pPr>
            <a:lvl3pPr indent="-228600" lvl="2" marL="1371600" algn="l">
              <a:lnSpc>
                <a:spcPct val="90000"/>
              </a:lnSpc>
              <a:spcBef>
                <a:spcPts val="500"/>
              </a:spcBef>
              <a:spcAft>
                <a:spcPts val="0"/>
              </a:spcAft>
              <a:buClr>
                <a:srgbClr val="56687A"/>
              </a:buClr>
              <a:buSzPts val="2699"/>
              <a:buNone/>
              <a:defRPr sz="2699"/>
            </a:lvl3pPr>
            <a:lvl4pPr indent="-228600" lvl="3" marL="1828800" algn="l">
              <a:lnSpc>
                <a:spcPct val="90000"/>
              </a:lnSpc>
              <a:spcBef>
                <a:spcPts val="500"/>
              </a:spcBef>
              <a:spcAft>
                <a:spcPts val="0"/>
              </a:spcAft>
              <a:buClr>
                <a:srgbClr val="56687A"/>
              </a:buClr>
              <a:buSzPts val="2699"/>
              <a:buNone/>
              <a:defRPr sz="2699"/>
            </a:lvl4pPr>
            <a:lvl5pPr indent="-228600" lvl="4" marL="2286000" algn="l">
              <a:lnSpc>
                <a:spcPct val="90000"/>
              </a:lnSpc>
              <a:spcBef>
                <a:spcPts val="500"/>
              </a:spcBef>
              <a:spcAft>
                <a:spcPts val="0"/>
              </a:spcAft>
              <a:buClr>
                <a:srgbClr val="56687A"/>
              </a:buClr>
              <a:buSzPts val="2699"/>
              <a:buNone/>
              <a:defRPr sz="26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6" name="Google Shape;246;p52"/>
          <p:cNvSpPr/>
          <p:nvPr/>
        </p:nvSpPr>
        <p:spPr>
          <a:xfrm flipH="1">
            <a:off x="6097688" y="1302510"/>
            <a:ext cx="1048276" cy="4210552"/>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247" name="Google Shape;247;p52"/>
          <p:cNvSpPr/>
          <p:nvPr>
            <p:ph idx="2" type="pic"/>
          </p:nvPr>
        </p:nvSpPr>
        <p:spPr>
          <a:xfrm>
            <a:off x="6098875" y="0"/>
            <a:ext cx="6096000" cy="6858000"/>
          </a:xfrm>
          <a:prstGeom prst="rect">
            <a:avLst/>
          </a:prstGeom>
          <a:solidFill>
            <a:schemeClr val="lt1"/>
          </a:solidFill>
          <a:ln>
            <a:noFill/>
          </a:ln>
        </p:spPr>
      </p:sp>
      <p:pic>
        <p:nvPicPr>
          <p:cNvPr id="248" name="Google Shape;248;p52"/>
          <p:cNvPicPr preferRelativeResize="0"/>
          <p:nvPr/>
        </p:nvPicPr>
        <p:blipFill rotWithShape="1">
          <a:blip r:embed="rId2">
            <a:alphaModFix/>
          </a:blip>
          <a:srcRect b="0" l="0" r="0" t="0"/>
          <a:stretch/>
        </p:blipFill>
        <p:spPr>
          <a:xfrm>
            <a:off x="762695" y="5830253"/>
            <a:ext cx="1091168" cy="276138"/>
          </a:xfrm>
          <a:prstGeom prst="rect">
            <a:avLst/>
          </a:prstGeom>
          <a:noFill/>
          <a:ln>
            <a:noFill/>
          </a:ln>
        </p:spPr>
      </p:pic>
      <p:sp>
        <p:nvSpPr>
          <p:cNvPr id="249" name="Google Shape;249;p52"/>
          <p:cNvSpPr/>
          <p:nvPr/>
        </p:nvSpPr>
        <p:spPr>
          <a:xfrm>
            <a:off x="0" y="-1371600"/>
            <a:ext cx="5372194" cy="1101346"/>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 </a:t>
            </a:r>
            <a:r>
              <a:rPr lang="en-US" sz="1200">
                <a:solidFill>
                  <a:schemeClr val="dk1"/>
                </a:solidFill>
                <a:latin typeface="Source Sans Pro"/>
                <a:ea typeface="Source Sans Pro"/>
                <a:cs typeface="Source Sans Pro"/>
                <a:sym typeface="Source Sans Pro"/>
              </a:rPr>
              <a:t>: Portrait image flush right with placeholder text descriptor on left.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Replace text placeholder with your own copy. </a:t>
            </a:r>
            <a:endParaRPr/>
          </a:p>
          <a:p>
            <a:pPr indent="0" lvl="0" marL="0" marR="0" rtl="0" algn="l">
              <a:spcBef>
                <a:spcPts val="0"/>
              </a:spcBef>
              <a:spcAft>
                <a:spcPts val="0"/>
              </a:spcAft>
              <a:buNone/>
            </a:pPr>
            <a:r>
              <a:t/>
            </a:r>
            <a:endParaRPr b="0" i="0"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4 topics">
  <p:cSld name="1_agenda 4 topics">
    <p:bg>
      <p:bgPr>
        <a:solidFill>
          <a:schemeClr val="lt1"/>
        </a:solidFill>
      </p:bgPr>
    </p:bg>
    <p:spTree>
      <p:nvGrpSpPr>
        <p:cNvPr id="34" name="Shape 34"/>
        <p:cNvGrpSpPr/>
        <p:nvPr/>
      </p:nvGrpSpPr>
      <p:grpSpPr>
        <a:xfrm>
          <a:off x="0" y="0"/>
          <a:ext cx="0" cy="0"/>
          <a:chOff x="0" y="0"/>
          <a:chExt cx="0" cy="0"/>
        </a:xfrm>
      </p:grpSpPr>
      <p:sp>
        <p:nvSpPr>
          <p:cNvPr id="35" name="Google Shape;35;p26"/>
          <p:cNvSpPr/>
          <p:nvPr/>
        </p:nvSpPr>
        <p:spPr>
          <a:xfrm>
            <a:off x="-1310976" y="1464995"/>
            <a:ext cx="3927501" cy="3928010"/>
          </a:xfrm>
          <a:prstGeom prst="ellipse">
            <a:avLst/>
          </a:pr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900"/>
              <a:buFont typeface="Arial"/>
              <a:buNone/>
            </a:pPr>
            <a:r>
              <a:t/>
            </a:r>
            <a:endParaRPr b="0" i="0" sz="900" u="none" cap="none" strike="noStrike">
              <a:solidFill>
                <a:srgbClr val="FCE3BA"/>
              </a:solidFill>
              <a:latin typeface="Arial"/>
              <a:ea typeface="Arial"/>
              <a:cs typeface="Arial"/>
              <a:sym typeface="Arial"/>
            </a:endParaRPr>
          </a:p>
        </p:txBody>
      </p:sp>
      <p:sp>
        <p:nvSpPr>
          <p:cNvPr id="36" name="Google Shape;36;p26"/>
          <p:cNvSpPr txBox="1"/>
          <p:nvPr>
            <p:ph type="title"/>
          </p:nvPr>
        </p:nvSpPr>
        <p:spPr>
          <a:xfrm>
            <a:off x="762695" y="2724150"/>
            <a:ext cx="3333316" cy="1409700"/>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accent2"/>
              </a:buClr>
              <a:buSzPts val="6899"/>
              <a:buFont typeface="Arial"/>
              <a:buNone/>
              <a:defRPr b="0" sz="6899">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6"/>
          <p:cNvSpPr txBox="1"/>
          <p:nvPr>
            <p:ph idx="1" type="body"/>
          </p:nvPr>
        </p:nvSpPr>
        <p:spPr>
          <a:xfrm>
            <a:off x="5892205" y="888261"/>
            <a:ext cx="672627" cy="937991"/>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2"/>
              </a:buClr>
              <a:buSzPts val="5749"/>
              <a:buNone/>
              <a:defRPr b="0" i="0" sz="5749">
                <a:solidFill>
                  <a:schemeClr val="accent2"/>
                </a:solidFill>
                <a:latin typeface="Arial"/>
                <a:ea typeface="Arial"/>
                <a:cs typeface="Arial"/>
                <a:sym typeface="Aria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6"/>
          <p:cNvSpPr txBox="1"/>
          <p:nvPr>
            <p:ph idx="2" type="body"/>
          </p:nvPr>
        </p:nvSpPr>
        <p:spPr>
          <a:xfrm>
            <a:off x="6577202" y="959529"/>
            <a:ext cx="3207209" cy="771865"/>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6"/>
              </a:buClr>
              <a:buSzPts val="2999"/>
              <a:buNone/>
              <a:defRPr sz="2999">
                <a:solidFill>
                  <a:schemeClr val="accent6"/>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6"/>
          <p:cNvSpPr txBox="1"/>
          <p:nvPr>
            <p:ph idx="3" type="body"/>
          </p:nvPr>
        </p:nvSpPr>
        <p:spPr>
          <a:xfrm>
            <a:off x="5892205" y="2354025"/>
            <a:ext cx="677557" cy="937991"/>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2"/>
              </a:buClr>
              <a:buSzPts val="5749"/>
              <a:buNone/>
              <a:defRPr b="0" i="0" sz="5749">
                <a:solidFill>
                  <a:schemeClr val="accent2"/>
                </a:solidFill>
                <a:latin typeface="Arial"/>
                <a:ea typeface="Arial"/>
                <a:cs typeface="Arial"/>
                <a:sym typeface="Aria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6"/>
          <p:cNvSpPr txBox="1"/>
          <p:nvPr>
            <p:ph idx="4" type="body"/>
          </p:nvPr>
        </p:nvSpPr>
        <p:spPr>
          <a:xfrm>
            <a:off x="6577202" y="2411438"/>
            <a:ext cx="3207209" cy="771865"/>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6"/>
              </a:buClr>
              <a:buSzPts val="2999"/>
              <a:buNone/>
              <a:defRPr sz="2999">
                <a:solidFill>
                  <a:schemeClr val="accent6"/>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6"/>
          <p:cNvSpPr txBox="1"/>
          <p:nvPr>
            <p:ph idx="5" type="body"/>
          </p:nvPr>
        </p:nvSpPr>
        <p:spPr>
          <a:xfrm>
            <a:off x="5892205" y="3786956"/>
            <a:ext cx="671026" cy="937991"/>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2"/>
              </a:buClr>
              <a:buSzPts val="5749"/>
              <a:buNone/>
              <a:defRPr b="0" i="0" sz="5749">
                <a:solidFill>
                  <a:schemeClr val="accent2"/>
                </a:solidFill>
                <a:latin typeface="Arial"/>
                <a:ea typeface="Arial"/>
                <a:cs typeface="Arial"/>
                <a:sym typeface="Aria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6"/>
          <p:cNvSpPr txBox="1"/>
          <p:nvPr>
            <p:ph idx="6" type="body"/>
          </p:nvPr>
        </p:nvSpPr>
        <p:spPr>
          <a:xfrm>
            <a:off x="6577202" y="3848786"/>
            <a:ext cx="3207209" cy="771865"/>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6"/>
              </a:buClr>
              <a:buSzPts val="2999"/>
              <a:buNone/>
              <a:defRPr sz="2999">
                <a:solidFill>
                  <a:schemeClr val="accent6"/>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6"/>
          <p:cNvSpPr txBox="1"/>
          <p:nvPr>
            <p:ph idx="7" type="body"/>
          </p:nvPr>
        </p:nvSpPr>
        <p:spPr>
          <a:xfrm>
            <a:off x="5892204" y="5104577"/>
            <a:ext cx="671027" cy="937991"/>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2"/>
              </a:buClr>
              <a:buSzPts val="5749"/>
              <a:buNone/>
              <a:defRPr b="0" i="0" sz="5749">
                <a:solidFill>
                  <a:schemeClr val="accent2"/>
                </a:solidFill>
                <a:latin typeface="Arial"/>
                <a:ea typeface="Arial"/>
                <a:cs typeface="Arial"/>
                <a:sym typeface="Aria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6"/>
          <p:cNvSpPr txBox="1"/>
          <p:nvPr>
            <p:ph idx="8" type="body"/>
          </p:nvPr>
        </p:nvSpPr>
        <p:spPr>
          <a:xfrm>
            <a:off x="6577202" y="5169349"/>
            <a:ext cx="3207209" cy="771865"/>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6"/>
              </a:buClr>
              <a:buSzPts val="2999"/>
              <a:buNone/>
              <a:defRPr sz="2999">
                <a:solidFill>
                  <a:schemeClr val="accent6"/>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6"/>
          <p:cNvSpPr/>
          <p:nvPr/>
        </p:nvSpPr>
        <p:spPr>
          <a:xfrm>
            <a:off x="0" y="-647700"/>
            <a:ext cx="5472988" cy="44336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Clr>
                <a:schemeClr val="dk1"/>
              </a:buClr>
              <a:buSzPts val="1200"/>
              <a:buFont typeface="Source Sans Pro"/>
              <a:buNone/>
            </a:pPr>
            <a:r>
              <a:rPr b="1" i="0" lang="en-US" sz="1200" u="none" cap="none" strike="noStrike">
                <a:solidFill>
                  <a:schemeClr val="dk1"/>
                </a:solidFill>
                <a:latin typeface="Source Sans Pro"/>
                <a:ea typeface="Source Sans Pro"/>
                <a:cs typeface="Source Sans Pro"/>
                <a:sym typeface="Source Sans Pro"/>
              </a:rPr>
              <a:t>Purpose of Layout</a:t>
            </a:r>
            <a:r>
              <a:rPr b="0" i="0" lang="en-US" sz="1200" u="none" cap="none" strike="noStrike">
                <a:solidFill>
                  <a:schemeClr val="dk1"/>
                </a:solidFill>
                <a:latin typeface="Source Sans Pro"/>
                <a:ea typeface="Source Sans Pro"/>
                <a:cs typeface="Source Sans Pro"/>
                <a:sym typeface="Source Sans Pro"/>
              </a:rPr>
              <a:t>: Key title on the left with 5 editable topics, vertically on right.</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and image">
  <p:cSld name="darkamber_title and image">
    <p:spTree>
      <p:nvGrpSpPr>
        <p:cNvPr id="250" name="Shape 250"/>
        <p:cNvGrpSpPr/>
        <p:nvPr/>
      </p:nvGrpSpPr>
      <p:grpSpPr>
        <a:xfrm>
          <a:off x="0" y="0"/>
          <a:ext cx="0" cy="0"/>
          <a:chOff x="0" y="0"/>
          <a:chExt cx="0" cy="0"/>
        </a:xfrm>
      </p:grpSpPr>
      <p:sp>
        <p:nvSpPr>
          <p:cNvPr id="251" name="Google Shape;251;p53"/>
          <p:cNvSpPr/>
          <p:nvPr/>
        </p:nvSpPr>
        <p:spPr>
          <a:xfrm>
            <a:off x="1869918" y="776453"/>
            <a:ext cx="5276047" cy="5276734"/>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252" name="Google Shape;252;p53"/>
          <p:cNvSpPr txBox="1"/>
          <p:nvPr>
            <p:ph type="title"/>
          </p:nvPr>
        </p:nvSpPr>
        <p:spPr>
          <a:xfrm>
            <a:off x="741484" y="2133600"/>
            <a:ext cx="4028677" cy="1339056"/>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accent2"/>
              </a:buClr>
              <a:buSzPts val="4799"/>
              <a:buFont typeface="Century Gothic"/>
              <a:buNone/>
              <a:defRPr sz="47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3" name="Google Shape;253;p53"/>
          <p:cNvSpPr txBox="1"/>
          <p:nvPr>
            <p:ph idx="1" type="body"/>
          </p:nvPr>
        </p:nvSpPr>
        <p:spPr>
          <a:xfrm>
            <a:off x="762694" y="3488313"/>
            <a:ext cx="4007467" cy="1071205"/>
          </a:xfrm>
          <a:prstGeom prst="rect">
            <a:avLst/>
          </a:prstGeom>
          <a:noFill/>
          <a:ln>
            <a:noFill/>
          </a:ln>
        </p:spPr>
        <p:txBody>
          <a:bodyPr anchorCtr="0" anchor="t" bIns="45700" lIns="0" spcFirstLastPara="1" rIns="0" wrap="square" tIns="45700">
            <a:noAutofit/>
          </a:bodyPr>
          <a:lstStyle>
            <a:lvl1pPr indent="-228600" lvl="0" marL="457200" algn="l">
              <a:lnSpc>
                <a:spcPct val="120007"/>
              </a:lnSpc>
              <a:spcBef>
                <a:spcPts val="1000"/>
              </a:spcBef>
              <a:spcAft>
                <a:spcPts val="0"/>
              </a:spcAft>
              <a:buClr>
                <a:schemeClr val="accent6"/>
              </a:buClr>
              <a:buSzPts val="2699"/>
              <a:buNone/>
              <a:defRPr sz="2699">
                <a:solidFill>
                  <a:schemeClr val="accent6"/>
                </a:solidFill>
              </a:defRPr>
            </a:lvl1pPr>
            <a:lvl2pPr indent="-228600" lvl="1" marL="914400" algn="l">
              <a:lnSpc>
                <a:spcPct val="90000"/>
              </a:lnSpc>
              <a:spcBef>
                <a:spcPts val="500"/>
              </a:spcBef>
              <a:spcAft>
                <a:spcPts val="0"/>
              </a:spcAft>
              <a:buClr>
                <a:srgbClr val="56687A"/>
              </a:buClr>
              <a:buSzPts val="2699"/>
              <a:buNone/>
              <a:defRPr sz="2699"/>
            </a:lvl2pPr>
            <a:lvl3pPr indent="-228600" lvl="2" marL="1371600" algn="l">
              <a:lnSpc>
                <a:spcPct val="90000"/>
              </a:lnSpc>
              <a:spcBef>
                <a:spcPts val="500"/>
              </a:spcBef>
              <a:spcAft>
                <a:spcPts val="0"/>
              </a:spcAft>
              <a:buClr>
                <a:srgbClr val="56687A"/>
              </a:buClr>
              <a:buSzPts val="2699"/>
              <a:buNone/>
              <a:defRPr sz="2699"/>
            </a:lvl3pPr>
            <a:lvl4pPr indent="-228600" lvl="3" marL="1828800" algn="l">
              <a:lnSpc>
                <a:spcPct val="90000"/>
              </a:lnSpc>
              <a:spcBef>
                <a:spcPts val="500"/>
              </a:spcBef>
              <a:spcAft>
                <a:spcPts val="0"/>
              </a:spcAft>
              <a:buClr>
                <a:srgbClr val="56687A"/>
              </a:buClr>
              <a:buSzPts val="2699"/>
              <a:buNone/>
              <a:defRPr sz="2699"/>
            </a:lvl4pPr>
            <a:lvl5pPr indent="-228600" lvl="4" marL="2286000" algn="l">
              <a:lnSpc>
                <a:spcPct val="90000"/>
              </a:lnSpc>
              <a:spcBef>
                <a:spcPts val="500"/>
              </a:spcBef>
              <a:spcAft>
                <a:spcPts val="0"/>
              </a:spcAft>
              <a:buClr>
                <a:srgbClr val="56687A"/>
              </a:buClr>
              <a:buSzPts val="2699"/>
              <a:buNone/>
              <a:defRPr sz="26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p53"/>
          <p:cNvSpPr/>
          <p:nvPr/>
        </p:nvSpPr>
        <p:spPr>
          <a:xfrm flipH="1">
            <a:off x="6097688" y="1302510"/>
            <a:ext cx="1048276" cy="4210552"/>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255" name="Google Shape;255;p53"/>
          <p:cNvSpPr/>
          <p:nvPr>
            <p:ph idx="2" type="pic"/>
          </p:nvPr>
        </p:nvSpPr>
        <p:spPr>
          <a:xfrm>
            <a:off x="6098875" y="0"/>
            <a:ext cx="6096000" cy="6858000"/>
          </a:xfrm>
          <a:prstGeom prst="rect">
            <a:avLst/>
          </a:prstGeom>
          <a:solidFill>
            <a:schemeClr val="lt1"/>
          </a:solidFill>
          <a:ln>
            <a:noFill/>
          </a:ln>
        </p:spPr>
      </p:sp>
      <p:pic>
        <p:nvPicPr>
          <p:cNvPr id="256" name="Google Shape;256;p53"/>
          <p:cNvPicPr preferRelativeResize="0"/>
          <p:nvPr/>
        </p:nvPicPr>
        <p:blipFill rotWithShape="1">
          <a:blip r:embed="rId2">
            <a:alphaModFix/>
          </a:blip>
          <a:srcRect b="0" l="0" r="0" t="0"/>
          <a:stretch/>
        </p:blipFill>
        <p:spPr>
          <a:xfrm>
            <a:off x="762695" y="5830253"/>
            <a:ext cx="1091168" cy="276138"/>
          </a:xfrm>
          <a:prstGeom prst="rect">
            <a:avLst/>
          </a:prstGeom>
          <a:noFill/>
          <a:ln>
            <a:noFill/>
          </a:ln>
        </p:spPr>
      </p:pic>
      <p:sp>
        <p:nvSpPr>
          <p:cNvPr id="257" name="Google Shape;257;p53"/>
          <p:cNvSpPr/>
          <p:nvPr/>
        </p:nvSpPr>
        <p:spPr>
          <a:xfrm>
            <a:off x="0" y="-1371600"/>
            <a:ext cx="5372194" cy="1101346"/>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 </a:t>
            </a:r>
            <a:r>
              <a:rPr lang="en-US" sz="1200">
                <a:solidFill>
                  <a:schemeClr val="dk1"/>
                </a:solidFill>
                <a:latin typeface="Source Sans Pro"/>
                <a:ea typeface="Source Sans Pro"/>
                <a:cs typeface="Source Sans Pro"/>
                <a:sym typeface="Source Sans Pro"/>
              </a:rPr>
              <a:t>: Portrait image flush right with placeholder text descriptor on left.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Replace text placeholder with your own copy. </a:t>
            </a:r>
            <a:endParaRPr/>
          </a:p>
          <a:p>
            <a:pPr indent="0" lvl="0" marL="0" marR="0" rtl="0" algn="l">
              <a:spcBef>
                <a:spcPts val="0"/>
              </a:spcBef>
              <a:spcAft>
                <a:spcPts val="0"/>
              </a:spcAft>
              <a:buNone/>
            </a:pPr>
            <a:r>
              <a:t/>
            </a:r>
            <a:endParaRPr b="0" i="0"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and image 2">
  <p:cSld name="green_title and image 2">
    <p:spTree>
      <p:nvGrpSpPr>
        <p:cNvPr id="258" name="Shape 258"/>
        <p:cNvGrpSpPr/>
        <p:nvPr/>
      </p:nvGrpSpPr>
      <p:grpSpPr>
        <a:xfrm>
          <a:off x="0" y="0"/>
          <a:ext cx="0" cy="0"/>
          <a:chOff x="0" y="0"/>
          <a:chExt cx="0" cy="0"/>
        </a:xfrm>
      </p:grpSpPr>
      <p:sp>
        <p:nvSpPr>
          <p:cNvPr id="259" name="Google Shape;259;p54"/>
          <p:cNvSpPr/>
          <p:nvPr/>
        </p:nvSpPr>
        <p:spPr>
          <a:xfrm>
            <a:off x="5049412" y="776453"/>
            <a:ext cx="5276047" cy="5276734"/>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260" name="Google Shape;260;p54"/>
          <p:cNvSpPr txBox="1"/>
          <p:nvPr>
            <p:ph type="title"/>
          </p:nvPr>
        </p:nvSpPr>
        <p:spPr>
          <a:xfrm>
            <a:off x="6817488" y="1990227"/>
            <a:ext cx="4611818" cy="1339056"/>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accent1"/>
              </a:buClr>
              <a:buSzPts val="4799"/>
              <a:buFont typeface="Century Gothic"/>
              <a:buNone/>
              <a:defRPr sz="4799">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1" name="Google Shape;261;p54"/>
          <p:cNvSpPr txBox="1"/>
          <p:nvPr>
            <p:ph idx="1" type="body"/>
          </p:nvPr>
        </p:nvSpPr>
        <p:spPr>
          <a:xfrm>
            <a:off x="6830108" y="3380874"/>
            <a:ext cx="3257459" cy="1101185"/>
          </a:xfrm>
          <a:prstGeom prst="rect">
            <a:avLst/>
          </a:prstGeom>
          <a:noFill/>
          <a:ln>
            <a:noFill/>
          </a:ln>
        </p:spPr>
        <p:txBody>
          <a:bodyPr anchorCtr="0" anchor="t" bIns="45700" lIns="0" spcFirstLastPara="1" rIns="0" wrap="square" tIns="45700">
            <a:noAutofit/>
          </a:bodyPr>
          <a:lstStyle>
            <a:lvl1pPr indent="-228600" lvl="0" marL="457200" algn="l">
              <a:lnSpc>
                <a:spcPct val="120007"/>
              </a:lnSpc>
              <a:spcBef>
                <a:spcPts val="1000"/>
              </a:spcBef>
              <a:spcAft>
                <a:spcPts val="0"/>
              </a:spcAft>
              <a:buClr>
                <a:schemeClr val="accent6"/>
              </a:buClr>
              <a:buSzPts val="2699"/>
              <a:buNone/>
              <a:defRPr sz="2699">
                <a:solidFill>
                  <a:schemeClr val="accent6"/>
                </a:solidFill>
              </a:defRPr>
            </a:lvl1pPr>
            <a:lvl2pPr indent="-228600" lvl="1" marL="914400" algn="l">
              <a:lnSpc>
                <a:spcPct val="90000"/>
              </a:lnSpc>
              <a:spcBef>
                <a:spcPts val="500"/>
              </a:spcBef>
              <a:spcAft>
                <a:spcPts val="0"/>
              </a:spcAft>
              <a:buClr>
                <a:srgbClr val="56687A"/>
              </a:buClr>
              <a:buSzPts val="2699"/>
              <a:buNone/>
              <a:defRPr sz="2699"/>
            </a:lvl2pPr>
            <a:lvl3pPr indent="-228600" lvl="2" marL="1371600" algn="l">
              <a:lnSpc>
                <a:spcPct val="90000"/>
              </a:lnSpc>
              <a:spcBef>
                <a:spcPts val="500"/>
              </a:spcBef>
              <a:spcAft>
                <a:spcPts val="0"/>
              </a:spcAft>
              <a:buClr>
                <a:srgbClr val="56687A"/>
              </a:buClr>
              <a:buSzPts val="2699"/>
              <a:buNone/>
              <a:defRPr sz="2699"/>
            </a:lvl3pPr>
            <a:lvl4pPr indent="-228600" lvl="3" marL="1828800" algn="l">
              <a:lnSpc>
                <a:spcPct val="90000"/>
              </a:lnSpc>
              <a:spcBef>
                <a:spcPts val="500"/>
              </a:spcBef>
              <a:spcAft>
                <a:spcPts val="0"/>
              </a:spcAft>
              <a:buClr>
                <a:srgbClr val="56687A"/>
              </a:buClr>
              <a:buSzPts val="2699"/>
              <a:buNone/>
              <a:defRPr sz="2699"/>
            </a:lvl4pPr>
            <a:lvl5pPr indent="-228600" lvl="4" marL="2286000" algn="l">
              <a:lnSpc>
                <a:spcPct val="90000"/>
              </a:lnSpc>
              <a:spcBef>
                <a:spcPts val="500"/>
              </a:spcBef>
              <a:spcAft>
                <a:spcPts val="0"/>
              </a:spcAft>
              <a:buClr>
                <a:srgbClr val="56687A"/>
              </a:buClr>
              <a:buSzPts val="2699"/>
              <a:buNone/>
              <a:defRPr sz="26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2" name="Google Shape;262;p54"/>
          <p:cNvSpPr/>
          <p:nvPr/>
        </p:nvSpPr>
        <p:spPr>
          <a:xfrm flipH="1" rot="10800000">
            <a:off x="5049412" y="1302510"/>
            <a:ext cx="1048276" cy="4210552"/>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rgbClr val="4471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263" name="Google Shape;263;p54"/>
          <p:cNvSpPr/>
          <p:nvPr>
            <p:ph idx="2" type="pic"/>
          </p:nvPr>
        </p:nvSpPr>
        <p:spPr>
          <a:xfrm>
            <a:off x="794" y="0"/>
            <a:ext cx="6096000" cy="6858000"/>
          </a:xfrm>
          <a:prstGeom prst="rect">
            <a:avLst/>
          </a:prstGeom>
          <a:solidFill>
            <a:schemeClr val="lt1"/>
          </a:solidFill>
          <a:ln>
            <a:noFill/>
          </a:ln>
        </p:spPr>
      </p:sp>
      <p:sp>
        <p:nvSpPr>
          <p:cNvPr id="264" name="Google Shape;264;p54"/>
          <p:cNvSpPr/>
          <p:nvPr/>
        </p:nvSpPr>
        <p:spPr>
          <a:xfrm>
            <a:off x="0" y="-1371601"/>
            <a:ext cx="5219814" cy="1101346"/>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 </a:t>
            </a:r>
            <a:r>
              <a:rPr lang="en-US" sz="1200">
                <a:solidFill>
                  <a:schemeClr val="dk1"/>
                </a:solidFill>
                <a:latin typeface="Source Sans Pro"/>
                <a:ea typeface="Source Sans Pro"/>
                <a:cs typeface="Source Sans Pro"/>
                <a:sym typeface="Source Sans Pro"/>
              </a:rPr>
              <a:t>Portrait image flush left with placeholder text descriptor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Replace text placeholder with your own copy.</a:t>
            </a:r>
            <a:endParaRPr/>
          </a:p>
        </p:txBody>
      </p:sp>
      <p:pic>
        <p:nvPicPr>
          <p:cNvPr id="265" name="Google Shape;265;p54"/>
          <p:cNvPicPr preferRelativeResize="0"/>
          <p:nvPr/>
        </p:nvPicPr>
        <p:blipFill rotWithShape="1">
          <a:blip r:embed="rId2">
            <a:alphaModFix/>
          </a:blip>
          <a:srcRect b="0" l="0" r="0" t="0"/>
          <a:stretch/>
        </p:blipFill>
        <p:spPr>
          <a:xfrm>
            <a:off x="10297373" y="6109855"/>
            <a:ext cx="1091168" cy="276138"/>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and image 2">
  <p:cSld name="amber_title and image 2">
    <p:spTree>
      <p:nvGrpSpPr>
        <p:cNvPr id="266" name="Shape 266"/>
        <p:cNvGrpSpPr/>
        <p:nvPr/>
      </p:nvGrpSpPr>
      <p:grpSpPr>
        <a:xfrm>
          <a:off x="0" y="0"/>
          <a:ext cx="0" cy="0"/>
          <a:chOff x="0" y="0"/>
          <a:chExt cx="0" cy="0"/>
        </a:xfrm>
      </p:grpSpPr>
      <p:sp>
        <p:nvSpPr>
          <p:cNvPr id="267" name="Google Shape;267;p55"/>
          <p:cNvSpPr/>
          <p:nvPr/>
        </p:nvSpPr>
        <p:spPr>
          <a:xfrm>
            <a:off x="5049412" y="776453"/>
            <a:ext cx="5276047" cy="5276734"/>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268" name="Google Shape;268;p55"/>
          <p:cNvSpPr txBox="1"/>
          <p:nvPr>
            <p:ph type="title"/>
          </p:nvPr>
        </p:nvSpPr>
        <p:spPr>
          <a:xfrm>
            <a:off x="6817488" y="1990227"/>
            <a:ext cx="4611818" cy="1339056"/>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accent2"/>
              </a:buClr>
              <a:buSzPts val="4799"/>
              <a:buFont typeface="Century Gothic"/>
              <a:buNone/>
              <a:defRPr sz="47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9" name="Google Shape;269;p55"/>
          <p:cNvSpPr txBox="1"/>
          <p:nvPr>
            <p:ph idx="1" type="body"/>
          </p:nvPr>
        </p:nvSpPr>
        <p:spPr>
          <a:xfrm>
            <a:off x="6830108" y="3380874"/>
            <a:ext cx="3287935" cy="1101185"/>
          </a:xfrm>
          <a:prstGeom prst="rect">
            <a:avLst/>
          </a:prstGeom>
          <a:noFill/>
          <a:ln>
            <a:noFill/>
          </a:ln>
        </p:spPr>
        <p:txBody>
          <a:bodyPr anchorCtr="0" anchor="t" bIns="45700" lIns="0" spcFirstLastPara="1" rIns="0" wrap="square" tIns="45700">
            <a:noAutofit/>
          </a:bodyPr>
          <a:lstStyle>
            <a:lvl1pPr indent="-228600" lvl="0" marL="457200" algn="l">
              <a:lnSpc>
                <a:spcPct val="120007"/>
              </a:lnSpc>
              <a:spcBef>
                <a:spcPts val="1000"/>
              </a:spcBef>
              <a:spcAft>
                <a:spcPts val="0"/>
              </a:spcAft>
              <a:buClr>
                <a:schemeClr val="accent6"/>
              </a:buClr>
              <a:buSzPts val="2699"/>
              <a:buNone/>
              <a:defRPr sz="2699">
                <a:solidFill>
                  <a:schemeClr val="accent6"/>
                </a:solidFill>
              </a:defRPr>
            </a:lvl1pPr>
            <a:lvl2pPr indent="-228600" lvl="1" marL="914400" algn="l">
              <a:lnSpc>
                <a:spcPct val="90000"/>
              </a:lnSpc>
              <a:spcBef>
                <a:spcPts val="500"/>
              </a:spcBef>
              <a:spcAft>
                <a:spcPts val="0"/>
              </a:spcAft>
              <a:buClr>
                <a:srgbClr val="56687A"/>
              </a:buClr>
              <a:buSzPts val="2699"/>
              <a:buNone/>
              <a:defRPr sz="2699"/>
            </a:lvl2pPr>
            <a:lvl3pPr indent="-228600" lvl="2" marL="1371600" algn="l">
              <a:lnSpc>
                <a:spcPct val="90000"/>
              </a:lnSpc>
              <a:spcBef>
                <a:spcPts val="500"/>
              </a:spcBef>
              <a:spcAft>
                <a:spcPts val="0"/>
              </a:spcAft>
              <a:buClr>
                <a:srgbClr val="56687A"/>
              </a:buClr>
              <a:buSzPts val="2699"/>
              <a:buNone/>
              <a:defRPr sz="2699"/>
            </a:lvl3pPr>
            <a:lvl4pPr indent="-228600" lvl="3" marL="1828800" algn="l">
              <a:lnSpc>
                <a:spcPct val="90000"/>
              </a:lnSpc>
              <a:spcBef>
                <a:spcPts val="500"/>
              </a:spcBef>
              <a:spcAft>
                <a:spcPts val="0"/>
              </a:spcAft>
              <a:buClr>
                <a:srgbClr val="56687A"/>
              </a:buClr>
              <a:buSzPts val="2699"/>
              <a:buNone/>
              <a:defRPr sz="2699"/>
            </a:lvl4pPr>
            <a:lvl5pPr indent="-228600" lvl="4" marL="2286000" algn="l">
              <a:lnSpc>
                <a:spcPct val="90000"/>
              </a:lnSpc>
              <a:spcBef>
                <a:spcPts val="500"/>
              </a:spcBef>
              <a:spcAft>
                <a:spcPts val="0"/>
              </a:spcAft>
              <a:buClr>
                <a:srgbClr val="56687A"/>
              </a:buClr>
              <a:buSzPts val="2699"/>
              <a:buNone/>
              <a:defRPr sz="26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0" name="Google Shape;270;p55"/>
          <p:cNvSpPr/>
          <p:nvPr/>
        </p:nvSpPr>
        <p:spPr>
          <a:xfrm flipH="1" rot="10800000">
            <a:off x="5049412" y="1302510"/>
            <a:ext cx="1048276" cy="4210552"/>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271" name="Google Shape;271;p55"/>
          <p:cNvSpPr/>
          <p:nvPr>
            <p:ph idx="2" type="pic"/>
          </p:nvPr>
        </p:nvSpPr>
        <p:spPr>
          <a:xfrm>
            <a:off x="794" y="0"/>
            <a:ext cx="6096000" cy="6858000"/>
          </a:xfrm>
          <a:prstGeom prst="rect">
            <a:avLst/>
          </a:prstGeom>
          <a:solidFill>
            <a:schemeClr val="lt1"/>
          </a:solidFill>
          <a:ln>
            <a:noFill/>
          </a:ln>
        </p:spPr>
      </p:sp>
      <p:pic>
        <p:nvPicPr>
          <p:cNvPr id="272" name="Google Shape;272;p55"/>
          <p:cNvPicPr preferRelativeResize="0"/>
          <p:nvPr/>
        </p:nvPicPr>
        <p:blipFill rotWithShape="1">
          <a:blip r:embed="rId2">
            <a:alphaModFix/>
          </a:blip>
          <a:srcRect b="0" l="0" r="0" t="0"/>
          <a:stretch/>
        </p:blipFill>
        <p:spPr>
          <a:xfrm>
            <a:off x="10297373" y="6109855"/>
            <a:ext cx="1091168" cy="276138"/>
          </a:xfrm>
          <a:prstGeom prst="rect">
            <a:avLst/>
          </a:prstGeom>
          <a:noFill/>
          <a:ln>
            <a:noFill/>
          </a:ln>
        </p:spPr>
      </p:pic>
      <p:sp>
        <p:nvSpPr>
          <p:cNvPr id="273" name="Google Shape;273;p55"/>
          <p:cNvSpPr/>
          <p:nvPr/>
        </p:nvSpPr>
        <p:spPr>
          <a:xfrm>
            <a:off x="0" y="-1371601"/>
            <a:ext cx="5219814" cy="1101346"/>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 </a:t>
            </a:r>
            <a:r>
              <a:rPr lang="en-US" sz="1200">
                <a:solidFill>
                  <a:schemeClr val="dk1"/>
                </a:solidFill>
                <a:latin typeface="Source Sans Pro"/>
                <a:ea typeface="Source Sans Pro"/>
                <a:cs typeface="Source Sans Pro"/>
                <a:sym typeface="Source Sans Pro"/>
              </a:rPr>
              <a:t>Portrait image flush left with placeholder text descriptor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Replace text placeholder with your own copy.</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and image 2">
  <p:cSld name="red_title and image 2">
    <p:spTree>
      <p:nvGrpSpPr>
        <p:cNvPr id="274" name="Shape 274"/>
        <p:cNvGrpSpPr/>
        <p:nvPr/>
      </p:nvGrpSpPr>
      <p:grpSpPr>
        <a:xfrm>
          <a:off x="0" y="0"/>
          <a:ext cx="0" cy="0"/>
          <a:chOff x="0" y="0"/>
          <a:chExt cx="0" cy="0"/>
        </a:xfrm>
      </p:grpSpPr>
      <p:sp>
        <p:nvSpPr>
          <p:cNvPr id="275" name="Google Shape;275;p56"/>
          <p:cNvSpPr/>
          <p:nvPr/>
        </p:nvSpPr>
        <p:spPr>
          <a:xfrm>
            <a:off x="5049412" y="776453"/>
            <a:ext cx="5276047" cy="5276734"/>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276" name="Google Shape;276;p56"/>
          <p:cNvSpPr txBox="1"/>
          <p:nvPr>
            <p:ph type="title"/>
          </p:nvPr>
        </p:nvSpPr>
        <p:spPr>
          <a:xfrm>
            <a:off x="6817488" y="1990227"/>
            <a:ext cx="4611818" cy="1339056"/>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dk2"/>
              </a:buClr>
              <a:buSzPts val="4799"/>
              <a:buFont typeface="Century Gothic"/>
              <a:buNone/>
              <a:defRPr sz="4799">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7" name="Google Shape;277;p56"/>
          <p:cNvSpPr txBox="1"/>
          <p:nvPr>
            <p:ph idx="1" type="body"/>
          </p:nvPr>
        </p:nvSpPr>
        <p:spPr>
          <a:xfrm>
            <a:off x="6830108" y="3380874"/>
            <a:ext cx="3196507" cy="1101185"/>
          </a:xfrm>
          <a:prstGeom prst="rect">
            <a:avLst/>
          </a:prstGeom>
          <a:noFill/>
          <a:ln>
            <a:noFill/>
          </a:ln>
        </p:spPr>
        <p:txBody>
          <a:bodyPr anchorCtr="0" anchor="t" bIns="45700" lIns="0" spcFirstLastPara="1" rIns="0" wrap="square" tIns="45700">
            <a:noAutofit/>
          </a:bodyPr>
          <a:lstStyle>
            <a:lvl1pPr indent="-228600" lvl="0" marL="457200" algn="l">
              <a:lnSpc>
                <a:spcPct val="120007"/>
              </a:lnSpc>
              <a:spcBef>
                <a:spcPts val="1000"/>
              </a:spcBef>
              <a:spcAft>
                <a:spcPts val="0"/>
              </a:spcAft>
              <a:buClr>
                <a:schemeClr val="accent6"/>
              </a:buClr>
              <a:buSzPts val="2699"/>
              <a:buNone/>
              <a:defRPr sz="2699">
                <a:solidFill>
                  <a:schemeClr val="accent6"/>
                </a:solidFill>
              </a:defRPr>
            </a:lvl1pPr>
            <a:lvl2pPr indent="-228600" lvl="1" marL="914400" algn="l">
              <a:lnSpc>
                <a:spcPct val="90000"/>
              </a:lnSpc>
              <a:spcBef>
                <a:spcPts val="500"/>
              </a:spcBef>
              <a:spcAft>
                <a:spcPts val="0"/>
              </a:spcAft>
              <a:buClr>
                <a:srgbClr val="56687A"/>
              </a:buClr>
              <a:buSzPts val="2699"/>
              <a:buNone/>
              <a:defRPr sz="2699"/>
            </a:lvl2pPr>
            <a:lvl3pPr indent="-228600" lvl="2" marL="1371600" algn="l">
              <a:lnSpc>
                <a:spcPct val="90000"/>
              </a:lnSpc>
              <a:spcBef>
                <a:spcPts val="500"/>
              </a:spcBef>
              <a:spcAft>
                <a:spcPts val="0"/>
              </a:spcAft>
              <a:buClr>
                <a:srgbClr val="56687A"/>
              </a:buClr>
              <a:buSzPts val="2699"/>
              <a:buNone/>
              <a:defRPr sz="2699"/>
            </a:lvl3pPr>
            <a:lvl4pPr indent="-228600" lvl="3" marL="1828800" algn="l">
              <a:lnSpc>
                <a:spcPct val="90000"/>
              </a:lnSpc>
              <a:spcBef>
                <a:spcPts val="500"/>
              </a:spcBef>
              <a:spcAft>
                <a:spcPts val="0"/>
              </a:spcAft>
              <a:buClr>
                <a:srgbClr val="56687A"/>
              </a:buClr>
              <a:buSzPts val="2699"/>
              <a:buNone/>
              <a:defRPr sz="2699"/>
            </a:lvl4pPr>
            <a:lvl5pPr indent="-228600" lvl="4" marL="2286000" algn="l">
              <a:lnSpc>
                <a:spcPct val="90000"/>
              </a:lnSpc>
              <a:spcBef>
                <a:spcPts val="500"/>
              </a:spcBef>
              <a:spcAft>
                <a:spcPts val="0"/>
              </a:spcAft>
              <a:buClr>
                <a:srgbClr val="56687A"/>
              </a:buClr>
              <a:buSzPts val="2699"/>
              <a:buNone/>
              <a:defRPr sz="26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8" name="Google Shape;278;p56"/>
          <p:cNvSpPr/>
          <p:nvPr/>
        </p:nvSpPr>
        <p:spPr>
          <a:xfrm flipH="1" rot="10800000">
            <a:off x="5049412" y="1302510"/>
            <a:ext cx="1048276" cy="4210552"/>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279" name="Google Shape;279;p56"/>
          <p:cNvSpPr/>
          <p:nvPr>
            <p:ph idx="2" type="pic"/>
          </p:nvPr>
        </p:nvSpPr>
        <p:spPr>
          <a:xfrm>
            <a:off x="794" y="0"/>
            <a:ext cx="6096000" cy="6858000"/>
          </a:xfrm>
          <a:prstGeom prst="rect">
            <a:avLst/>
          </a:prstGeom>
          <a:solidFill>
            <a:schemeClr val="lt1"/>
          </a:solidFill>
          <a:ln>
            <a:noFill/>
          </a:ln>
        </p:spPr>
      </p:sp>
      <p:pic>
        <p:nvPicPr>
          <p:cNvPr id="280" name="Google Shape;280;p56"/>
          <p:cNvPicPr preferRelativeResize="0"/>
          <p:nvPr/>
        </p:nvPicPr>
        <p:blipFill rotWithShape="1">
          <a:blip r:embed="rId2">
            <a:alphaModFix/>
          </a:blip>
          <a:srcRect b="0" l="0" r="0" t="0"/>
          <a:stretch/>
        </p:blipFill>
        <p:spPr>
          <a:xfrm>
            <a:off x="10297373" y="6109855"/>
            <a:ext cx="1091168" cy="276138"/>
          </a:xfrm>
          <a:prstGeom prst="rect">
            <a:avLst/>
          </a:prstGeom>
          <a:noFill/>
          <a:ln>
            <a:noFill/>
          </a:ln>
        </p:spPr>
      </p:pic>
      <p:sp>
        <p:nvSpPr>
          <p:cNvPr id="281" name="Google Shape;281;p56"/>
          <p:cNvSpPr/>
          <p:nvPr/>
        </p:nvSpPr>
        <p:spPr>
          <a:xfrm>
            <a:off x="0" y="-1371601"/>
            <a:ext cx="5219814" cy="1101346"/>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 </a:t>
            </a:r>
            <a:r>
              <a:rPr lang="en-US" sz="1200">
                <a:solidFill>
                  <a:schemeClr val="dk1"/>
                </a:solidFill>
                <a:latin typeface="Source Sans Pro"/>
                <a:ea typeface="Source Sans Pro"/>
                <a:cs typeface="Source Sans Pro"/>
                <a:sym typeface="Source Sans Pro"/>
              </a:rPr>
              <a:t>Portrait image flush left with placeholder text descriptor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Replace text placeholder with your own copy.</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and image 2">
  <p:cSld name="blue_title and image 2">
    <p:spTree>
      <p:nvGrpSpPr>
        <p:cNvPr id="282" name="Shape 282"/>
        <p:cNvGrpSpPr/>
        <p:nvPr/>
      </p:nvGrpSpPr>
      <p:grpSpPr>
        <a:xfrm>
          <a:off x="0" y="0"/>
          <a:ext cx="0" cy="0"/>
          <a:chOff x="0" y="0"/>
          <a:chExt cx="0" cy="0"/>
        </a:xfrm>
      </p:grpSpPr>
      <p:sp>
        <p:nvSpPr>
          <p:cNvPr id="283" name="Google Shape;283;p57"/>
          <p:cNvSpPr/>
          <p:nvPr/>
        </p:nvSpPr>
        <p:spPr>
          <a:xfrm>
            <a:off x="5049412" y="776453"/>
            <a:ext cx="5276047" cy="5276734"/>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284" name="Google Shape;284;p57"/>
          <p:cNvSpPr txBox="1"/>
          <p:nvPr>
            <p:ph type="title"/>
          </p:nvPr>
        </p:nvSpPr>
        <p:spPr>
          <a:xfrm>
            <a:off x="6817488" y="1990227"/>
            <a:ext cx="4611818" cy="1339056"/>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lt2"/>
              </a:buClr>
              <a:buSzPts val="4799"/>
              <a:buFont typeface="Century Gothic"/>
              <a:buNone/>
              <a:defRPr sz="4799">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5" name="Google Shape;285;p57"/>
          <p:cNvSpPr txBox="1"/>
          <p:nvPr>
            <p:ph idx="1" type="body"/>
          </p:nvPr>
        </p:nvSpPr>
        <p:spPr>
          <a:xfrm>
            <a:off x="6830108" y="3380874"/>
            <a:ext cx="3257459" cy="1101185"/>
          </a:xfrm>
          <a:prstGeom prst="rect">
            <a:avLst/>
          </a:prstGeom>
          <a:noFill/>
          <a:ln>
            <a:noFill/>
          </a:ln>
        </p:spPr>
        <p:txBody>
          <a:bodyPr anchorCtr="0" anchor="t" bIns="45700" lIns="0" spcFirstLastPara="1" rIns="0" wrap="square" tIns="45700">
            <a:noAutofit/>
          </a:bodyPr>
          <a:lstStyle>
            <a:lvl1pPr indent="-228600" lvl="0" marL="457200" algn="l">
              <a:lnSpc>
                <a:spcPct val="120007"/>
              </a:lnSpc>
              <a:spcBef>
                <a:spcPts val="1000"/>
              </a:spcBef>
              <a:spcAft>
                <a:spcPts val="0"/>
              </a:spcAft>
              <a:buClr>
                <a:schemeClr val="accent6"/>
              </a:buClr>
              <a:buSzPts val="2699"/>
              <a:buNone/>
              <a:defRPr sz="2699">
                <a:solidFill>
                  <a:schemeClr val="accent6"/>
                </a:solidFill>
              </a:defRPr>
            </a:lvl1pPr>
            <a:lvl2pPr indent="-228600" lvl="1" marL="914400" algn="l">
              <a:lnSpc>
                <a:spcPct val="90000"/>
              </a:lnSpc>
              <a:spcBef>
                <a:spcPts val="500"/>
              </a:spcBef>
              <a:spcAft>
                <a:spcPts val="0"/>
              </a:spcAft>
              <a:buClr>
                <a:srgbClr val="56687A"/>
              </a:buClr>
              <a:buSzPts val="2699"/>
              <a:buNone/>
              <a:defRPr sz="2699"/>
            </a:lvl2pPr>
            <a:lvl3pPr indent="-228600" lvl="2" marL="1371600" algn="l">
              <a:lnSpc>
                <a:spcPct val="90000"/>
              </a:lnSpc>
              <a:spcBef>
                <a:spcPts val="500"/>
              </a:spcBef>
              <a:spcAft>
                <a:spcPts val="0"/>
              </a:spcAft>
              <a:buClr>
                <a:srgbClr val="56687A"/>
              </a:buClr>
              <a:buSzPts val="2699"/>
              <a:buNone/>
              <a:defRPr sz="2699"/>
            </a:lvl3pPr>
            <a:lvl4pPr indent="-228600" lvl="3" marL="1828800" algn="l">
              <a:lnSpc>
                <a:spcPct val="90000"/>
              </a:lnSpc>
              <a:spcBef>
                <a:spcPts val="500"/>
              </a:spcBef>
              <a:spcAft>
                <a:spcPts val="0"/>
              </a:spcAft>
              <a:buClr>
                <a:srgbClr val="56687A"/>
              </a:buClr>
              <a:buSzPts val="2699"/>
              <a:buNone/>
              <a:defRPr sz="2699"/>
            </a:lvl4pPr>
            <a:lvl5pPr indent="-228600" lvl="4" marL="2286000" algn="l">
              <a:lnSpc>
                <a:spcPct val="90000"/>
              </a:lnSpc>
              <a:spcBef>
                <a:spcPts val="500"/>
              </a:spcBef>
              <a:spcAft>
                <a:spcPts val="0"/>
              </a:spcAft>
              <a:buClr>
                <a:srgbClr val="56687A"/>
              </a:buClr>
              <a:buSzPts val="2699"/>
              <a:buNone/>
              <a:defRPr sz="26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6" name="Google Shape;286;p57"/>
          <p:cNvSpPr/>
          <p:nvPr/>
        </p:nvSpPr>
        <p:spPr>
          <a:xfrm flipH="1" rot="10800000">
            <a:off x="5049412" y="1302510"/>
            <a:ext cx="1048276" cy="4210552"/>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287" name="Google Shape;287;p57"/>
          <p:cNvSpPr/>
          <p:nvPr>
            <p:ph idx="2" type="pic"/>
          </p:nvPr>
        </p:nvSpPr>
        <p:spPr>
          <a:xfrm>
            <a:off x="794" y="0"/>
            <a:ext cx="6096000" cy="6858000"/>
          </a:xfrm>
          <a:prstGeom prst="rect">
            <a:avLst/>
          </a:prstGeom>
          <a:solidFill>
            <a:schemeClr val="lt1"/>
          </a:solidFill>
          <a:ln>
            <a:noFill/>
          </a:ln>
        </p:spPr>
      </p:sp>
      <p:pic>
        <p:nvPicPr>
          <p:cNvPr id="288" name="Google Shape;288;p57"/>
          <p:cNvPicPr preferRelativeResize="0"/>
          <p:nvPr/>
        </p:nvPicPr>
        <p:blipFill rotWithShape="1">
          <a:blip r:embed="rId2">
            <a:alphaModFix/>
          </a:blip>
          <a:srcRect b="0" l="0" r="0" t="0"/>
          <a:stretch/>
        </p:blipFill>
        <p:spPr>
          <a:xfrm>
            <a:off x="10297373" y="6109855"/>
            <a:ext cx="1091168" cy="276138"/>
          </a:xfrm>
          <a:prstGeom prst="rect">
            <a:avLst/>
          </a:prstGeom>
          <a:noFill/>
          <a:ln>
            <a:noFill/>
          </a:ln>
        </p:spPr>
      </p:pic>
      <p:sp>
        <p:nvSpPr>
          <p:cNvPr id="289" name="Google Shape;289;p57"/>
          <p:cNvSpPr/>
          <p:nvPr/>
        </p:nvSpPr>
        <p:spPr>
          <a:xfrm>
            <a:off x="0" y="-1371601"/>
            <a:ext cx="5219814" cy="1101346"/>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 </a:t>
            </a:r>
            <a:r>
              <a:rPr lang="en-US" sz="1200">
                <a:solidFill>
                  <a:schemeClr val="dk1"/>
                </a:solidFill>
                <a:latin typeface="Source Sans Pro"/>
                <a:ea typeface="Source Sans Pro"/>
                <a:cs typeface="Source Sans Pro"/>
                <a:sym typeface="Source Sans Pro"/>
              </a:rPr>
              <a:t>Portrait image flush left with placeholder text descriptor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Replace text placeholder with your own copy.</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and image 2">
  <p:cSld name="darkamber_title and image 2">
    <p:spTree>
      <p:nvGrpSpPr>
        <p:cNvPr id="290" name="Shape 290"/>
        <p:cNvGrpSpPr/>
        <p:nvPr/>
      </p:nvGrpSpPr>
      <p:grpSpPr>
        <a:xfrm>
          <a:off x="0" y="0"/>
          <a:ext cx="0" cy="0"/>
          <a:chOff x="0" y="0"/>
          <a:chExt cx="0" cy="0"/>
        </a:xfrm>
      </p:grpSpPr>
      <p:sp>
        <p:nvSpPr>
          <p:cNvPr id="291" name="Google Shape;291;p58"/>
          <p:cNvSpPr/>
          <p:nvPr/>
        </p:nvSpPr>
        <p:spPr>
          <a:xfrm>
            <a:off x="5049412" y="776453"/>
            <a:ext cx="5276047" cy="5276734"/>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292" name="Google Shape;292;p58"/>
          <p:cNvSpPr txBox="1"/>
          <p:nvPr>
            <p:ph type="title"/>
          </p:nvPr>
        </p:nvSpPr>
        <p:spPr>
          <a:xfrm>
            <a:off x="6817488" y="1990227"/>
            <a:ext cx="4611818" cy="1339056"/>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accent2"/>
              </a:buClr>
              <a:buSzPts val="4799"/>
              <a:buFont typeface="Century Gothic"/>
              <a:buNone/>
              <a:defRPr sz="47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3" name="Google Shape;293;p58"/>
          <p:cNvSpPr txBox="1"/>
          <p:nvPr>
            <p:ph idx="1" type="body"/>
          </p:nvPr>
        </p:nvSpPr>
        <p:spPr>
          <a:xfrm>
            <a:off x="6830108" y="3380874"/>
            <a:ext cx="3246859" cy="1101185"/>
          </a:xfrm>
          <a:prstGeom prst="rect">
            <a:avLst/>
          </a:prstGeom>
          <a:noFill/>
          <a:ln>
            <a:noFill/>
          </a:ln>
        </p:spPr>
        <p:txBody>
          <a:bodyPr anchorCtr="0" anchor="t" bIns="45700" lIns="0" spcFirstLastPara="1" rIns="0" wrap="square" tIns="45700">
            <a:noAutofit/>
          </a:bodyPr>
          <a:lstStyle>
            <a:lvl1pPr indent="-228600" lvl="0" marL="457200" algn="l">
              <a:lnSpc>
                <a:spcPct val="120007"/>
              </a:lnSpc>
              <a:spcBef>
                <a:spcPts val="1000"/>
              </a:spcBef>
              <a:spcAft>
                <a:spcPts val="0"/>
              </a:spcAft>
              <a:buClr>
                <a:schemeClr val="accent6"/>
              </a:buClr>
              <a:buSzPts val="2699"/>
              <a:buNone/>
              <a:defRPr sz="2699">
                <a:solidFill>
                  <a:schemeClr val="accent6"/>
                </a:solidFill>
              </a:defRPr>
            </a:lvl1pPr>
            <a:lvl2pPr indent="-228600" lvl="1" marL="914400" algn="l">
              <a:lnSpc>
                <a:spcPct val="90000"/>
              </a:lnSpc>
              <a:spcBef>
                <a:spcPts val="500"/>
              </a:spcBef>
              <a:spcAft>
                <a:spcPts val="0"/>
              </a:spcAft>
              <a:buClr>
                <a:srgbClr val="56687A"/>
              </a:buClr>
              <a:buSzPts val="2699"/>
              <a:buNone/>
              <a:defRPr sz="2699"/>
            </a:lvl2pPr>
            <a:lvl3pPr indent="-228600" lvl="2" marL="1371600" algn="l">
              <a:lnSpc>
                <a:spcPct val="90000"/>
              </a:lnSpc>
              <a:spcBef>
                <a:spcPts val="500"/>
              </a:spcBef>
              <a:spcAft>
                <a:spcPts val="0"/>
              </a:spcAft>
              <a:buClr>
                <a:srgbClr val="56687A"/>
              </a:buClr>
              <a:buSzPts val="2699"/>
              <a:buNone/>
              <a:defRPr sz="2699"/>
            </a:lvl3pPr>
            <a:lvl4pPr indent="-228600" lvl="3" marL="1828800" algn="l">
              <a:lnSpc>
                <a:spcPct val="90000"/>
              </a:lnSpc>
              <a:spcBef>
                <a:spcPts val="500"/>
              </a:spcBef>
              <a:spcAft>
                <a:spcPts val="0"/>
              </a:spcAft>
              <a:buClr>
                <a:srgbClr val="56687A"/>
              </a:buClr>
              <a:buSzPts val="2699"/>
              <a:buNone/>
              <a:defRPr sz="2699"/>
            </a:lvl4pPr>
            <a:lvl5pPr indent="-228600" lvl="4" marL="2286000" algn="l">
              <a:lnSpc>
                <a:spcPct val="90000"/>
              </a:lnSpc>
              <a:spcBef>
                <a:spcPts val="500"/>
              </a:spcBef>
              <a:spcAft>
                <a:spcPts val="0"/>
              </a:spcAft>
              <a:buClr>
                <a:srgbClr val="56687A"/>
              </a:buClr>
              <a:buSzPts val="2699"/>
              <a:buNone/>
              <a:defRPr sz="26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4" name="Google Shape;294;p58"/>
          <p:cNvSpPr/>
          <p:nvPr/>
        </p:nvSpPr>
        <p:spPr>
          <a:xfrm flipH="1" rot="10800000">
            <a:off x="5049412" y="1302510"/>
            <a:ext cx="1048276" cy="4210552"/>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295" name="Google Shape;295;p58"/>
          <p:cNvSpPr/>
          <p:nvPr>
            <p:ph idx="2" type="pic"/>
          </p:nvPr>
        </p:nvSpPr>
        <p:spPr>
          <a:xfrm>
            <a:off x="794" y="0"/>
            <a:ext cx="6096000" cy="6858000"/>
          </a:xfrm>
          <a:prstGeom prst="rect">
            <a:avLst/>
          </a:prstGeom>
          <a:solidFill>
            <a:schemeClr val="lt1"/>
          </a:solidFill>
          <a:ln>
            <a:noFill/>
          </a:ln>
        </p:spPr>
      </p:sp>
      <p:pic>
        <p:nvPicPr>
          <p:cNvPr id="296" name="Google Shape;296;p58"/>
          <p:cNvPicPr preferRelativeResize="0"/>
          <p:nvPr/>
        </p:nvPicPr>
        <p:blipFill rotWithShape="1">
          <a:blip r:embed="rId2">
            <a:alphaModFix/>
          </a:blip>
          <a:srcRect b="0" l="0" r="0" t="0"/>
          <a:stretch/>
        </p:blipFill>
        <p:spPr>
          <a:xfrm>
            <a:off x="10297373" y="5816399"/>
            <a:ext cx="1091168" cy="276138"/>
          </a:xfrm>
          <a:prstGeom prst="rect">
            <a:avLst/>
          </a:prstGeom>
          <a:noFill/>
          <a:ln>
            <a:noFill/>
          </a:ln>
        </p:spPr>
      </p:pic>
      <p:sp>
        <p:nvSpPr>
          <p:cNvPr id="297" name="Google Shape;297;p58"/>
          <p:cNvSpPr/>
          <p:nvPr/>
        </p:nvSpPr>
        <p:spPr>
          <a:xfrm>
            <a:off x="0" y="-1371601"/>
            <a:ext cx="5219814" cy="1101346"/>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 </a:t>
            </a:r>
            <a:r>
              <a:rPr lang="en-US" sz="1200">
                <a:solidFill>
                  <a:schemeClr val="dk1"/>
                </a:solidFill>
                <a:latin typeface="Source Sans Pro"/>
                <a:ea typeface="Source Sans Pro"/>
                <a:cs typeface="Source Sans Pro"/>
                <a:sym typeface="Source Sans Pro"/>
              </a:rPr>
              <a:t>Portrait image flush left with placeholder text descriptor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Replace text placeholder with your own copy.</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and image 3">
  <p:cSld name="green_title and image 3">
    <p:bg>
      <p:bgPr>
        <a:solidFill>
          <a:srgbClr val="FCE2BA"/>
        </a:solidFill>
      </p:bgPr>
    </p:bg>
    <p:spTree>
      <p:nvGrpSpPr>
        <p:cNvPr id="298" name="Shape 298"/>
        <p:cNvGrpSpPr/>
        <p:nvPr/>
      </p:nvGrpSpPr>
      <p:grpSpPr>
        <a:xfrm>
          <a:off x="0" y="0"/>
          <a:ext cx="0" cy="0"/>
          <a:chOff x="0" y="0"/>
          <a:chExt cx="0" cy="0"/>
        </a:xfrm>
      </p:grpSpPr>
      <p:sp>
        <p:nvSpPr>
          <p:cNvPr id="299" name="Google Shape;299;p59"/>
          <p:cNvSpPr/>
          <p:nvPr/>
        </p:nvSpPr>
        <p:spPr>
          <a:xfrm rot="10800000">
            <a:off x="3372321" y="762001"/>
            <a:ext cx="5276046" cy="5276734"/>
          </a:xfrm>
          <a:prstGeom prst="ellipse">
            <a:avLst/>
          </a:prstGeom>
          <a:solidFill>
            <a:srgbClr val="FEFAF5"/>
          </a:solidFill>
          <a:ln>
            <a:noFill/>
          </a:ln>
        </p:spPr>
        <p:txBody>
          <a:bodyPr anchorCtr="0" anchor="ctr" bIns="22850" lIns="45700" spcFirstLastPara="1" rIns="45700" wrap="square" tIns="2285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300" name="Google Shape;300;p59"/>
          <p:cNvSpPr txBox="1"/>
          <p:nvPr>
            <p:ph type="title"/>
          </p:nvPr>
        </p:nvSpPr>
        <p:spPr>
          <a:xfrm>
            <a:off x="5123052" y="1752601"/>
            <a:ext cx="4744357" cy="1819024"/>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1"/>
              </a:buClr>
              <a:buSzPts val="4799"/>
              <a:buFont typeface="Century Gothic"/>
              <a:buNone/>
              <a:defRPr sz="4799">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1" name="Google Shape;301;p59"/>
          <p:cNvSpPr txBox="1"/>
          <p:nvPr>
            <p:ph idx="1" type="body"/>
          </p:nvPr>
        </p:nvSpPr>
        <p:spPr>
          <a:xfrm>
            <a:off x="5153031" y="3623215"/>
            <a:ext cx="3456448" cy="110118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2699"/>
              <a:buNone/>
              <a:defRPr sz="2699">
                <a:solidFill>
                  <a:schemeClr val="accent6"/>
                </a:solidFill>
              </a:defRPr>
            </a:lvl1pPr>
            <a:lvl2pPr indent="-228600" lvl="1" marL="914400" algn="l">
              <a:lnSpc>
                <a:spcPct val="90000"/>
              </a:lnSpc>
              <a:spcBef>
                <a:spcPts val="500"/>
              </a:spcBef>
              <a:spcAft>
                <a:spcPts val="0"/>
              </a:spcAft>
              <a:buClr>
                <a:srgbClr val="56687A"/>
              </a:buClr>
              <a:buSzPts val="2699"/>
              <a:buNone/>
              <a:defRPr sz="2699"/>
            </a:lvl2pPr>
            <a:lvl3pPr indent="-228600" lvl="2" marL="1371600" algn="l">
              <a:lnSpc>
                <a:spcPct val="90000"/>
              </a:lnSpc>
              <a:spcBef>
                <a:spcPts val="500"/>
              </a:spcBef>
              <a:spcAft>
                <a:spcPts val="0"/>
              </a:spcAft>
              <a:buClr>
                <a:srgbClr val="56687A"/>
              </a:buClr>
              <a:buSzPts val="2699"/>
              <a:buNone/>
              <a:defRPr sz="2699"/>
            </a:lvl3pPr>
            <a:lvl4pPr indent="-228600" lvl="3" marL="1828800" algn="l">
              <a:lnSpc>
                <a:spcPct val="90000"/>
              </a:lnSpc>
              <a:spcBef>
                <a:spcPts val="500"/>
              </a:spcBef>
              <a:spcAft>
                <a:spcPts val="0"/>
              </a:spcAft>
              <a:buClr>
                <a:srgbClr val="56687A"/>
              </a:buClr>
              <a:buSzPts val="2699"/>
              <a:buNone/>
              <a:defRPr sz="2699"/>
            </a:lvl4pPr>
            <a:lvl5pPr indent="-228600" lvl="4" marL="2286000" algn="l">
              <a:lnSpc>
                <a:spcPct val="90000"/>
              </a:lnSpc>
              <a:spcBef>
                <a:spcPts val="500"/>
              </a:spcBef>
              <a:spcAft>
                <a:spcPts val="0"/>
              </a:spcAft>
              <a:buClr>
                <a:srgbClr val="56687A"/>
              </a:buClr>
              <a:buSzPts val="2699"/>
              <a:buNone/>
              <a:defRPr sz="26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2" name="Google Shape;302;p59"/>
          <p:cNvSpPr/>
          <p:nvPr/>
        </p:nvSpPr>
        <p:spPr>
          <a:xfrm flipH="1" rot="10800000">
            <a:off x="3372336" y="1302510"/>
            <a:ext cx="1048276" cy="4210552"/>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303" name="Google Shape;303;p59"/>
          <p:cNvSpPr/>
          <p:nvPr>
            <p:ph idx="2" type="pic"/>
          </p:nvPr>
        </p:nvSpPr>
        <p:spPr>
          <a:xfrm>
            <a:off x="-41608" y="0"/>
            <a:ext cx="4462219" cy="6858000"/>
          </a:xfrm>
          <a:prstGeom prst="rect">
            <a:avLst/>
          </a:prstGeom>
          <a:solidFill>
            <a:schemeClr val="lt1"/>
          </a:solidFill>
          <a:ln>
            <a:noFill/>
          </a:ln>
        </p:spPr>
      </p:sp>
      <p:sp>
        <p:nvSpPr>
          <p:cNvPr id="304" name="Google Shape;304;p59"/>
          <p:cNvSpPr/>
          <p:nvPr/>
        </p:nvSpPr>
        <p:spPr>
          <a:xfrm>
            <a:off x="0" y="-1371600"/>
            <a:ext cx="5296004" cy="1101345"/>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 </a:t>
            </a:r>
            <a:r>
              <a:rPr lang="en-US" sz="1200">
                <a:solidFill>
                  <a:schemeClr val="dk1"/>
                </a:solidFill>
                <a:latin typeface="Source Sans Pro"/>
                <a:ea typeface="Source Sans Pro"/>
                <a:cs typeface="Source Sans Pro"/>
                <a:sym typeface="Source Sans Pro"/>
              </a:rPr>
              <a:t>: Portrait image flush left with placeholder text descriptor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Replace text placeholder with your own copy.</a:t>
            </a:r>
            <a:endParaRPr/>
          </a:p>
          <a:p>
            <a:pPr indent="0" lvl="0" marL="0" marR="0" rtl="0" algn="l">
              <a:spcBef>
                <a:spcPts val="0"/>
              </a:spcBef>
              <a:spcAft>
                <a:spcPts val="0"/>
              </a:spcAft>
              <a:buNone/>
            </a:pPr>
            <a:r>
              <a:t/>
            </a:r>
            <a:endParaRPr b="0" i="0" sz="1200">
              <a:solidFill>
                <a:srgbClr val="412A08"/>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pic>
        <p:nvPicPr>
          <p:cNvPr id="305" name="Google Shape;305;p59"/>
          <p:cNvPicPr preferRelativeResize="0"/>
          <p:nvPr/>
        </p:nvPicPr>
        <p:blipFill rotWithShape="1">
          <a:blip r:embed="rId2">
            <a:alphaModFix/>
          </a:blip>
          <a:srcRect b="0" l="0" r="0" t="0"/>
          <a:stretch/>
        </p:blipFill>
        <p:spPr>
          <a:xfrm>
            <a:off x="10297373" y="5816399"/>
            <a:ext cx="1091168" cy="276138"/>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and image 3">
  <p:cSld name="amber_title and image 3">
    <p:bg>
      <p:bgPr>
        <a:solidFill>
          <a:srgbClr val="FCE2BA"/>
        </a:solidFill>
      </p:bgPr>
    </p:bg>
    <p:spTree>
      <p:nvGrpSpPr>
        <p:cNvPr id="306" name="Shape 306"/>
        <p:cNvGrpSpPr/>
        <p:nvPr/>
      </p:nvGrpSpPr>
      <p:grpSpPr>
        <a:xfrm>
          <a:off x="0" y="0"/>
          <a:ext cx="0" cy="0"/>
          <a:chOff x="0" y="0"/>
          <a:chExt cx="0" cy="0"/>
        </a:xfrm>
      </p:grpSpPr>
      <p:sp>
        <p:nvSpPr>
          <p:cNvPr id="307" name="Google Shape;307;p60"/>
          <p:cNvSpPr/>
          <p:nvPr/>
        </p:nvSpPr>
        <p:spPr>
          <a:xfrm rot="10800000">
            <a:off x="3372321" y="762001"/>
            <a:ext cx="5276046" cy="5276734"/>
          </a:xfrm>
          <a:prstGeom prst="ellipse">
            <a:avLst/>
          </a:prstGeom>
          <a:solidFill>
            <a:srgbClr val="FEFAF5"/>
          </a:solidFill>
          <a:ln>
            <a:noFill/>
          </a:ln>
        </p:spPr>
        <p:txBody>
          <a:bodyPr anchorCtr="0" anchor="ctr" bIns="22850" lIns="45700" spcFirstLastPara="1" rIns="45700" wrap="square" tIns="2285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308" name="Google Shape;308;p60"/>
          <p:cNvSpPr txBox="1"/>
          <p:nvPr>
            <p:ph type="title"/>
          </p:nvPr>
        </p:nvSpPr>
        <p:spPr>
          <a:xfrm>
            <a:off x="5123052" y="2085975"/>
            <a:ext cx="4744357" cy="148565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4799"/>
              <a:buFont typeface="Century Gothic"/>
              <a:buNone/>
              <a:defRPr sz="47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9" name="Google Shape;309;p60"/>
          <p:cNvSpPr txBox="1"/>
          <p:nvPr>
            <p:ph idx="1" type="body"/>
          </p:nvPr>
        </p:nvSpPr>
        <p:spPr>
          <a:xfrm>
            <a:off x="5153031" y="3623215"/>
            <a:ext cx="3395496" cy="109166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2699"/>
              <a:buNone/>
              <a:defRPr sz="2699">
                <a:solidFill>
                  <a:schemeClr val="accent6"/>
                </a:solidFill>
              </a:defRPr>
            </a:lvl1pPr>
            <a:lvl2pPr indent="-228600" lvl="1" marL="914400" algn="l">
              <a:lnSpc>
                <a:spcPct val="90000"/>
              </a:lnSpc>
              <a:spcBef>
                <a:spcPts val="500"/>
              </a:spcBef>
              <a:spcAft>
                <a:spcPts val="0"/>
              </a:spcAft>
              <a:buClr>
                <a:srgbClr val="56687A"/>
              </a:buClr>
              <a:buSzPts val="2699"/>
              <a:buNone/>
              <a:defRPr sz="2699"/>
            </a:lvl2pPr>
            <a:lvl3pPr indent="-228600" lvl="2" marL="1371600" algn="l">
              <a:lnSpc>
                <a:spcPct val="90000"/>
              </a:lnSpc>
              <a:spcBef>
                <a:spcPts val="500"/>
              </a:spcBef>
              <a:spcAft>
                <a:spcPts val="0"/>
              </a:spcAft>
              <a:buClr>
                <a:srgbClr val="56687A"/>
              </a:buClr>
              <a:buSzPts val="2699"/>
              <a:buNone/>
              <a:defRPr sz="2699"/>
            </a:lvl3pPr>
            <a:lvl4pPr indent="-228600" lvl="3" marL="1828800" algn="l">
              <a:lnSpc>
                <a:spcPct val="90000"/>
              </a:lnSpc>
              <a:spcBef>
                <a:spcPts val="500"/>
              </a:spcBef>
              <a:spcAft>
                <a:spcPts val="0"/>
              </a:spcAft>
              <a:buClr>
                <a:srgbClr val="56687A"/>
              </a:buClr>
              <a:buSzPts val="2699"/>
              <a:buNone/>
              <a:defRPr sz="2699"/>
            </a:lvl4pPr>
            <a:lvl5pPr indent="-228600" lvl="4" marL="2286000" algn="l">
              <a:lnSpc>
                <a:spcPct val="90000"/>
              </a:lnSpc>
              <a:spcBef>
                <a:spcPts val="500"/>
              </a:spcBef>
              <a:spcAft>
                <a:spcPts val="0"/>
              </a:spcAft>
              <a:buClr>
                <a:srgbClr val="56687A"/>
              </a:buClr>
              <a:buSzPts val="2699"/>
              <a:buNone/>
              <a:defRPr sz="26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0" name="Google Shape;310;p60"/>
          <p:cNvSpPr/>
          <p:nvPr/>
        </p:nvSpPr>
        <p:spPr>
          <a:xfrm flipH="1" rot="10800000">
            <a:off x="3372336" y="1302510"/>
            <a:ext cx="1048276" cy="4210552"/>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311" name="Google Shape;311;p60"/>
          <p:cNvSpPr/>
          <p:nvPr>
            <p:ph idx="2" type="pic"/>
          </p:nvPr>
        </p:nvSpPr>
        <p:spPr>
          <a:xfrm>
            <a:off x="-41608" y="0"/>
            <a:ext cx="4462219" cy="6858000"/>
          </a:xfrm>
          <a:prstGeom prst="rect">
            <a:avLst/>
          </a:prstGeom>
          <a:solidFill>
            <a:schemeClr val="lt1"/>
          </a:solidFill>
          <a:ln>
            <a:noFill/>
          </a:ln>
        </p:spPr>
      </p:sp>
      <p:pic>
        <p:nvPicPr>
          <p:cNvPr id="312" name="Google Shape;312;p60"/>
          <p:cNvPicPr preferRelativeResize="0"/>
          <p:nvPr/>
        </p:nvPicPr>
        <p:blipFill rotWithShape="1">
          <a:blip r:embed="rId2">
            <a:alphaModFix/>
          </a:blip>
          <a:srcRect b="0" l="0" r="0" t="0"/>
          <a:stretch/>
        </p:blipFill>
        <p:spPr>
          <a:xfrm>
            <a:off x="10297373" y="5816399"/>
            <a:ext cx="1091168" cy="276138"/>
          </a:xfrm>
          <a:prstGeom prst="rect">
            <a:avLst/>
          </a:prstGeom>
          <a:noFill/>
          <a:ln>
            <a:noFill/>
          </a:ln>
        </p:spPr>
      </p:pic>
      <p:sp>
        <p:nvSpPr>
          <p:cNvPr id="313" name="Google Shape;313;p60"/>
          <p:cNvSpPr/>
          <p:nvPr/>
        </p:nvSpPr>
        <p:spPr>
          <a:xfrm>
            <a:off x="0" y="-1371600"/>
            <a:ext cx="5296004" cy="1101345"/>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 </a:t>
            </a:r>
            <a:r>
              <a:rPr lang="en-US" sz="1200">
                <a:solidFill>
                  <a:schemeClr val="dk1"/>
                </a:solidFill>
                <a:latin typeface="Source Sans Pro"/>
                <a:ea typeface="Source Sans Pro"/>
                <a:cs typeface="Source Sans Pro"/>
                <a:sym typeface="Source Sans Pro"/>
              </a:rPr>
              <a:t>: Portrait image flush left with placeholder text descriptor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Replace text placeholder with your own copy.</a:t>
            </a:r>
            <a:endParaRPr/>
          </a:p>
          <a:p>
            <a:pPr indent="0" lvl="0" marL="0" marR="0" rtl="0" algn="l">
              <a:spcBef>
                <a:spcPts val="0"/>
              </a:spcBef>
              <a:spcAft>
                <a:spcPts val="0"/>
              </a:spcAft>
              <a:buNone/>
            </a:pPr>
            <a:r>
              <a:t/>
            </a:r>
            <a:endParaRPr b="0" i="0" sz="1200">
              <a:solidFill>
                <a:srgbClr val="412A08"/>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and image 3">
  <p:cSld name="red_title and image 3">
    <p:bg>
      <p:bgPr>
        <a:solidFill>
          <a:srgbClr val="FCE2BA"/>
        </a:solidFill>
      </p:bgPr>
    </p:bg>
    <p:spTree>
      <p:nvGrpSpPr>
        <p:cNvPr id="314" name="Shape 314"/>
        <p:cNvGrpSpPr/>
        <p:nvPr/>
      </p:nvGrpSpPr>
      <p:grpSpPr>
        <a:xfrm>
          <a:off x="0" y="0"/>
          <a:ext cx="0" cy="0"/>
          <a:chOff x="0" y="0"/>
          <a:chExt cx="0" cy="0"/>
        </a:xfrm>
      </p:grpSpPr>
      <p:sp>
        <p:nvSpPr>
          <p:cNvPr id="315" name="Google Shape;315;p61"/>
          <p:cNvSpPr/>
          <p:nvPr/>
        </p:nvSpPr>
        <p:spPr>
          <a:xfrm rot="10800000">
            <a:off x="3372321" y="762001"/>
            <a:ext cx="5276046" cy="5276734"/>
          </a:xfrm>
          <a:prstGeom prst="ellipse">
            <a:avLst/>
          </a:prstGeom>
          <a:solidFill>
            <a:srgbClr val="FEFAF5"/>
          </a:solidFill>
          <a:ln>
            <a:noFill/>
          </a:ln>
        </p:spPr>
        <p:txBody>
          <a:bodyPr anchorCtr="0" anchor="ctr" bIns="22850" lIns="45700" spcFirstLastPara="1" rIns="45700" wrap="square" tIns="2285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316" name="Google Shape;316;p61"/>
          <p:cNvSpPr txBox="1"/>
          <p:nvPr>
            <p:ph type="title"/>
          </p:nvPr>
        </p:nvSpPr>
        <p:spPr>
          <a:xfrm>
            <a:off x="5123052" y="1752601"/>
            <a:ext cx="4744357" cy="1819024"/>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2"/>
              </a:buClr>
              <a:buSzPts val="4799"/>
              <a:buFont typeface="Century Gothic"/>
              <a:buNone/>
              <a:defRPr sz="4799">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7" name="Google Shape;317;p61"/>
          <p:cNvSpPr txBox="1"/>
          <p:nvPr>
            <p:ph idx="1" type="body"/>
          </p:nvPr>
        </p:nvSpPr>
        <p:spPr>
          <a:xfrm>
            <a:off x="5153031" y="3623215"/>
            <a:ext cx="3441210" cy="110118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2699"/>
              <a:buNone/>
              <a:defRPr sz="2699">
                <a:solidFill>
                  <a:schemeClr val="accent6"/>
                </a:solidFill>
              </a:defRPr>
            </a:lvl1pPr>
            <a:lvl2pPr indent="-228600" lvl="1" marL="914400" algn="l">
              <a:lnSpc>
                <a:spcPct val="90000"/>
              </a:lnSpc>
              <a:spcBef>
                <a:spcPts val="500"/>
              </a:spcBef>
              <a:spcAft>
                <a:spcPts val="0"/>
              </a:spcAft>
              <a:buClr>
                <a:srgbClr val="56687A"/>
              </a:buClr>
              <a:buSzPts val="2699"/>
              <a:buNone/>
              <a:defRPr sz="2699"/>
            </a:lvl2pPr>
            <a:lvl3pPr indent="-228600" lvl="2" marL="1371600" algn="l">
              <a:lnSpc>
                <a:spcPct val="90000"/>
              </a:lnSpc>
              <a:spcBef>
                <a:spcPts val="500"/>
              </a:spcBef>
              <a:spcAft>
                <a:spcPts val="0"/>
              </a:spcAft>
              <a:buClr>
                <a:srgbClr val="56687A"/>
              </a:buClr>
              <a:buSzPts val="2699"/>
              <a:buNone/>
              <a:defRPr sz="2699"/>
            </a:lvl3pPr>
            <a:lvl4pPr indent="-228600" lvl="3" marL="1828800" algn="l">
              <a:lnSpc>
                <a:spcPct val="90000"/>
              </a:lnSpc>
              <a:spcBef>
                <a:spcPts val="500"/>
              </a:spcBef>
              <a:spcAft>
                <a:spcPts val="0"/>
              </a:spcAft>
              <a:buClr>
                <a:srgbClr val="56687A"/>
              </a:buClr>
              <a:buSzPts val="2699"/>
              <a:buNone/>
              <a:defRPr sz="2699"/>
            </a:lvl4pPr>
            <a:lvl5pPr indent="-228600" lvl="4" marL="2286000" algn="l">
              <a:lnSpc>
                <a:spcPct val="90000"/>
              </a:lnSpc>
              <a:spcBef>
                <a:spcPts val="500"/>
              </a:spcBef>
              <a:spcAft>
                <a:spcPts val="0"/>
              </a:spcAft>
              <a:buClr>
                <a:srgbClr val="56687A"/>
              </a:buClr>
              <a:buSzPts val="2699"/>
              <a:buNone/>
              <a:defRPr sz="26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8" name="Google Shape;318;p61"/>
          <p:cNvSpPr/>
          <p:nvPr/>
        </p:nvSpPr>
        <p:spPr>
          <a:xfrm flipH="1" rot="10800000">
            <a:off x="3372336" y="1302510"/>
            <a:ext cx="1048276" cy="4210552"/>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319" name="Google Shape;319;p61"/>
          <p:cNvSpPr/>
          <p:nvPr>
            <p:ph idx="2" type="pic"/>
          </p:nvPr>
        </p:nvSpPr>
        <p:spPr>
          <a:xfrm>
            <a:off x="-41608" y="0"/>
            <a:ext cx="4462219" cy="6858000"/>
          </a:xfrm>
          <a:prstGeom prst="rect">
            <a:avLst/>
          </a:prstGeom>
          <a:solidFill>
            <a:schemeClr val="lt1"/>
          </a:solidFill>
          <a:ln>
            <a:noFill/>
          </a:ln>
        </p:spPr>
      </p:sp>
      <p:pic>
        <p:nvPicPr>
          <p:cNvPr id="320" name="Google Shape;320;p61"/>
          <p:cNvPicPr preferRelativeResize="0"/>
          <p:nvPr/>
        </p:nvPicPr>
        <p:blipFill rotWithShape="1">
          <a:blip r:embed="rId2">
            <a:alphaModFix/>
          </a:blip>
          <a:srcRect b="0" l="0" r="0" t="0"/>
          <a:stretch/>
        </p:blipFill>
        <p:spPr>
          <a:xfrm>
            <a:off x="10297373" y="5816399"/>
            <a:ext cx="1091168" cy="276138"/>
          </a:xfrm>
          <a:prstGeom prst="rect">
            <a:avLst/>
          </a:prstGeom>
          <a:noFill/>
          <a:ln>
            <a:noFill/>
          </a:ln>
        </p:spPr>
      </p:pic>
      <p:sp>
        <p:nvSpPr>
          <p:cNvPr id="321" name="Google Shape;321;p61"/>
          <p:cNvSpPr/>
          <p:nvPr/>
        </p:nvSpPr>
        <p:spPr>
          <a:xfrm>
            <a:off x="0" y="-1371600"/>
            <a:ext cx="5296004" cy="1101345"/>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 </a:t>
            </a:r>
            <a:r>
              <a:rPr lang="en-US" sz="1200">
                <a:solidFill>
                  <a:schemeClr val="dk1"/>
                </a:solidFill>
                <a:latin typeface="Source Sans Pro"/>
                <a:ea typeface="Source Sans Pro"/>
                <a:cs typeface="Source Sans Pro"/>
                <a:sym typeface="Source Sans Pro"/>
              </a:rPr>
              <a:t>: Portrait image flush left with placeholder text descriptor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Replace text placeholder with your own copy.</a:t>
            </a:r>
            <a:endParaRPr/>
          </a:p>
          <a:p>
            <a:pPr indent="0" lvl="0" marL="0" marR="0" rtl="0" algn="l">
              <a:spcBef>
                <a:spcPts val="0"/>
              </a:spcBef>
              <a:spcAft>
                <a:spcPts val="0"/>
              </a:spcAft>
              <a:buNone/>
            </a:pPr>
            <a:r>
              <a:t/>
            </a:r>
            <a:endParaRPr b="0" i="0" sz="1200">
              <a:solidFill>
                <a:srgbClr val="412A08"/>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and image 3">
  <p:cSld name="blue_title and image 3">
    <p:bg>
      <p:bgPr>
        <a:solidFill>
          <a:srgbClr val="FCE2BA"/>
        </a:solidFill>
      </p:bgPr>
    </p:bg>
    <p:spTree>
      <p:nvGrpSpPr>
        <p:cNvPr id="322" name="Shape 322"/>
        <p:cNvGrpSpPr/>
        <p:nvPr/>
      </p:nvGrpSpPr>
      <p:grpSpPr>
        <a:xfrm>
          <a:off x="0" y="0"/>
          <a:ext cx="0" cy="0"/>
          <a:chOff x="0" y="0"/>
          <a:chExt cx="0" cy="0"/>
        </a:xfrm>
      </p:grpSpPr>
      <p:sp>
        <p:nvSpPr>
          <p:cNvPr id="323" name="Google Shape;323;p62"/>
          <p:cNvSpPr/>
          <p:nvPr/>
        </p:nvSpPr>
        <p:spPr>
          <a:xfrm rot="10800000">
            <a:off x="3372321" y="762001"/>
            <a:ext cx="5276046" cy="5276734"/>
          </a:xfrm>
          <a:prstGeom prst="ellipse">
            <a:avLst/>
          </a:prstGeom>
          <a:solidFill>
            <a:srgbClr val="FDFAF5"/>
          </a:solidFill>
          <a:ln>
            <a:noFill/>
          </a:ln>
        </p:spPr>
        <p:txBody>
          <a:bodyPr anchorCtr="0" anchor="ctr" bIns="22850" lIns="45700" spcFirstLastPara="1" rIns="45700" wrap="square" tIns="2285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324" name="Google Shape;324;p62"/>
          <p:cNvSpPr txBox="1"/>
          <p:nvPr>
            <p:ph type="title"/>
          </p:nvPr>
        </p:nvSpPr>
        <p:spPr>
          <a:xfrm>
            <a:off x="5123052" y="1752601"/>
            <a:ext cx="4782452" cy="1819024"/>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3"/>
              </a:buClr>
              <a:buSzPts val="4799"/>
              <a:buFont typeface="Century Gothic"/>
              <a:buNone/>
              <a:defRPr sz="4799">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5" name="Google Shape;325;p62"/>
          <p:cNvSpPr txBox="1"/>
          <p:nvPr>
            <p:ph idx="1" type="body"/>
          </p:nvPr>
        </p:nvSpPr>
        <p:spPr>
          <a:xfrm>
            <a:off x="5153031" y="3623215"/>
            <a:ext cx="3273592" cy="110118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2699"/>
              <a:buNone/>
              <a:defRPr sz="2699">
                <a:solidFill>
                  <a:schemeClr val="accent6"/>
                </a:solidFill>
              </a:defRPr>
            </a:lvl1pPr>
            <a:lvl2pPr indent="-228600" lvl="1" marL="914400" algn="l">
              <a:lnSpc>
                <a:spcPct val="90000"/>
              </a:lnSpc>
              <a:spcBef>
                <a:spcPts val="500"/>
              </a:spcBef>
              <a:spcAft>
                <a:spcPts val="0"/>
              </a:spcAft>
              <a:buClr>
                <a:srgbClr val="56687A"/>
              </a:buClr>
              <a:buSzPts val="2699"/>
              <a:buNone/>
              <a:defRPr sz="2699"/>
            </a:lvl2pPr>
            <a:lvl3pPr indent="-228600" lvl="2" marL="1371600" algn="l">
              <a:lnSpc>
                <a:spcPct val="90000"/>
              </a:lnSpc>
              <a:spcBef>
                <a:spcPts val="500"/>
              </a:spcBef>
              <a:spcAft>
                <a:spcPts val="0"/>
              </a:spcAft>
              <a:buClr>
                <a:srgbClr val="56687A"/>
              </a:buClr>
              <a:buSzPts val="2699"/>
              <a:buNone/>
              <a:defRPr sz="2699"/>
            </a:lvl3pPr>
            <a:lvl4pPr indent="-228600" lvl="3" marL="1828800" algn="l">
              <a:lnSpc>
                <a:spcPct val="90000"/>
              </a:lnSpc>
              <a:spcBef>
                <a:spcPts val="500"/>
              </a:spcBef>
              <a:spcAft>
                <a:spcPts val="0"/>
              </a:spcAft>
              <a:buClr>
                <a:srgbClr val="56687A"/>
              </a:buClr>
              <a:buSzPts val="2699"/>
              <a:buNone/>
              <a:defRPr sz="2699"/>
            </a:lvl4pPr>
            <a:lvl5pPr indent="-228600" lvl="4" marL="2286000" algn="l">
              <a:lnSpc>
                <a:spcPct val="90000"/>
              </a:lnSpc>
              <a:spcBef>
                <a:spcPts val="500"/>
              </a:spcBef>
              <a:spcAft>
                <a:spcPts val="0"/>
              </a:spcAft>
              <a:buClr>
                <a:srgbClr val="56687A"/>
              </a:buClr>
              <a:buSzPts val="2699"/>
              <a:buNone/>
              <a:defRPr sz="26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6" name="Google Shape;326;p62"/>
          <p:cNvSpPr/>
          <p:nvPr/>
        </p:nvSpPr>
        <p:spPr>
          <a:xfrm flipH="1" rot="10800000">
            <a:off x="3372336" y="1302510"/>
            <a:ext cx="1048276" cy="4210552"/>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327" name="Google Shape;327;p62"/>
          <p:cNvSpPr/>
          <p:nvPr>
            <p:ph idx="2" type="pic"/>
          </p:nvPr>
        </p:nvSpPr>
        <p:spPr>
          <a:xfrm>
            <a:off x="-41608" y="0"/>
            <a:ext cx="4462219" cy="6858000"/>
          </a:xfrm>
          <a:prstGeom prst="rect">
            <a:avLst/>
          </a:prstGeom>
          <a:solidFill>
            <a:schemeClr val="lt1"/>
          </a:solidFill>
          <a:ln>
            <a:noFill/>
          </a:ln>
        </p:spPr>
      </p:sp>
      <p:pic>
        <p:nvPicPr>
          <p:cNvPr id="328" name="Google Shape;328;p62"/>
          <p:cNvPicPr preferRelativeResize="0"/>
          <p:nvPr/>
        </p:nvPicPr>
        <p:blipFill rotWithShape="1">
          <a:blip r:embed="rId2">
            <a:alphaModFix/>
          </a:blip>
          <a:srcRect b="0" l="0" r="0" t="0"/>
          <a:stretch/>
        </p:blipFill>
        <p:spPr>
          <a:xfrm>
            <a:off x="10297373" y="5816399"/>
            <a:ext cx="1091168" cy="276138"/>
          </a:xfrm>
          <a:prstGeom prst="rect">
            <a:avLst/>
          </a:prstGeom>
          <a:noFill/>
          <a:ln>
            <a:noFill/>
          </a:ln>
        </p:spPr>
      </p:pic>
      <p:sp>
        <p:nvSpPr>
          <p:cNvPr id="329" name="Google Shape;329;p62"/>
          <p:cNvSpPr/>
          <p:nvPr/>
        </p:nvSpPr>
        <p:spPr>
          <a:xfrm>
            <a:off x="0" y="-1371600"/>
            <a:ext cx="5296004" cy="1101345"/>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 </a:t>
            </a:r>
            <a:r>
              <a:rPr lang="en-US" sz="1200">
                <a:solidFill>
                  <a:schemeClr val="dk1"/>
                </a:solidFill>
                <a:latin typeface="Source Sans Pro"/>
                <a:ea typeface="Source Sans Pro"/>
                <a:cs typeface="Source Sans Pro"/>
                <a:sym typeface="Source Sans Pro"/>
              </a:rPr>
              <a:t>: Portrait image flush left with placeholder text descriptor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Replace text placeholder with your own copy.</a:t>
            </a:r>
            <a:endParaRPr/>
          </a:p>
          <a:p>
            <a:pPr indent="0" lvl="0" marL="0" marR="0" rtl="0" algn="l">
              <a:spcBef>
                <a:spcPts val="0"/>
              </a:spcBef>
              <a:spcAft>
                <a:spcPts val="0"/>
              </a:spcAft>
              <a:buNone/>
            </a:pPr>
            <a:r>
              <a:t/>
            </a:r>
            <a:endParaRPr b="0" i="0" sz="1200">
              <a:solidFill>
                <a:srgbClr val="412A08"/>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mp; Subtitle">
  <p:cSld name="3_Title &amp; Subtitle">
    <p:bg>
      <p:bgPr>
        <a:solidFill>
          <a:schemeClr val="lt1"/>
        </a:solidFill>
      </p:bgPr>
    </p:bg>
    <p:spTree>
      <p:nvGrpSpPr>
        <p:cNvPr id="46" name="Shape 46"/>
        <p:cNvGrpSpPr/>
        <p:nvPr/>
      </p:nvGrpSpPr>
      <p:grpSpPr>
        <a:xfrm>
          <a:off x="0" y="0"/>
          <a:ext cx="0" cy="0"/>
          <a:chOff x="0" y="0"/>
          <a:chExt cx="0" cy="0"/>
        </a:xfrm>
      </p:grpSpPr>
      <p:sp>
        <p:nvSpPr>
          <p:cNvPr id="47" name="Google Shape;47;p27"/>
          <p:cNvSpPr txBox="1"/>
          <p:nvPr>
            <p:ph idx="1" type="body"/>
          </p:nvPr>
        </p:nvSpPr>
        <p:spPr>
          <a:xfrm>
            <a:off x="693741" y="6346512"/>
            <a:ext cx="4143375" cy="382777"/>
          </a:xfrm>
          <a:prstGeom prst="rect">
            <a:avLst/>
          </a:prstGeom>
          <a:noFill/>
          <a:ln>
            <a:noFill/>
          </a:ln>
        </p:spPr>
        <p:txBody>
          <a:bodyPr anchorCtr="0" anchor="ctr" bIns="45700" lIns="0" spcFirstLastPara="1" rIns="0" wrap="square" tIns="45700">
            <a:noAutofit/>
          </a:bodyPr>
          <a:lstStyle>
            <a:lvl1pPr indent="-228600" lvl="0" marL="457200" algn="l">
              <a:lnSpc>
                <a:spcPct val="90000"/>
              </a:lnSpc>
              <a:spcBef>
                <a:spcPts val="1000"/>
              </a:spcBef>
              <a:spcAft>
                <a:spcPts val="0"/>
              </a:spcAft>
              <a:buClr>
                <a:schemeClr val="accent6"/>
              </a:buClr>
              <a:buSzPts val="900"/>
              <a:buNone/>
              <a:defRPr sz="900">
                <a:solidFill>
                  <a:schemeClr val="accent6"/>
                </a:solidFill>
              </a:defRPr>
            </a:lvl1pPr>
            <a:lvl2pPr indent="-228600" lvl="1" marL="914400" algn="l">
              <a:lnSpc>
                <a:spcPct val="90000"/>
              </a:lnSpc>
              <a:spcBef>
                <a:spcPts val="500"/>
              </a:spcBef>
              <a:spcAft>
                <a:spcPts val="0"/>
              </a:spcAft>
              <a:buClr>
                <a:srgbClr val="56687A"/>
              </a:buClr>
              <a:buSzPts val="900"/>
              <a:buNone/>
              <a:defRPr sz="900"/>
            </a:lvl2pPr>
            <a:lvl3pPr indent="-228600" lvl="2" marL="1371600" algn="l">
              <a:lnSpc>
                <a:spcPct val="90000"/>
              </a:lnSpc>
              <a:spcBef>
                <a:spcPts val="500"/>
              </a:spcBef>
              <a:spcAft>
                <a:spcPts val="0"/>
              </a:spcAft>
              <a:buClr>
                <a:srgbClr val="56687A"/>
              </a:buClr>
              <a:buSzPts val="900"/>
              <a:buNone/>
              <a:defRPr sz="900"/>
            </a:lvl3pPr>
            <a:lvl4pPr indent="-228600" lvl="3" marL="1828800" algn="l">
              <a:lnSpc>
                <a:spcPct val="90000"/>
              </a:lnSpc>
              <a:spcBef>
                <a:spcPts val="500"/>
              </a:spcBef>
              <a:spcAft>
                <a:spcPts val="0"/>
              </a:spcAft>
              <a:buClr>
                <a:srgbClr val="56687A"/>
              </a:buClr>
              <a:buSzPts val="900"/>
              <a:buNone/>
              <a:defRPr sz="900"/>
            </a:lvl4pPr>
            <a:lvl5pPr indent="-228600" lvl="4" marL="2286000" algn="l">
              <a:lnSpc>
                <a:spcPct val="90000"/>
              </a:lnSpc>
              <a:spcBef>
                <a:spcPts val="500"/>
              </a:spcBef>
              <a:spcAft>
                <a:spcPts val="0"/>
              </a:spcAft>
              <a:buClr>
                <a:srgbClr val="56687A"/>
              </a:buClr>
              <a:buSzPts val="900"/>
              <a:buNone/>
              <a:defRPr sz="9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7"/>
          <p:cNvSpPr txBox="1"/>
          <p:nvPr>
            <p:ph idx="2" type="body"/>
          </p:nvPr>
        </p:nvSpPr>
        <p:spPr>
          <a:xfrm>
            <a:off x="694383" y="639763"/>
            <a:ext cx="10804547" cy="453708"/>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2"/>
              </a:buClr>
              <a:buSzPts val="3300"/>
              <a:buFont typeface="Century Gothic"/>
              <a:buNone/>
              <a:defRPr b="0" i="0" sz="33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lt2"/>
              </a:buClr>
              <a:buSzPts val="2400"/>
              <a:buFont typeface="Arial"/>
              <a:buNone/>
              <a:defRPr b="0" i="0">
                <a:solidFill>
                  <a:schemeClr val="lt2"/>
                </a:solidFill>
                <a:latin typeface="Arial"/>
                <a:ea typeface="Arial"/>
                <a:cs typeface="Arial"/>
                <a:sym typeface="Arial"/>
              </a:defRPr>
            </a:lvl2pPr>
            <a:lvl3pPr indent="-228600" lvl="2" marL="1371600" algn="l">
              <a:lnSpc>
                <a:spcPct val="90000"/>
              </a:lnSpc>
              <a:spcBef>
                <a:spcPts val="500"/>
              </a:spcBef>
              <a:spcAft>
                <a:spcPts val="0"/>
              </a:spcAft>
              <a:buClr>
                <a:schemeClr val="lt2"/>
              </a:buClr>
              <a:buSzPts val="2000"/>
              <a:buFont typeface="Arial"/>
              <a:buNone/>
              <a:defRPr b="0" i="0">
                <a:solidFill>
                  <a:schemeClr val="lt2"/>
                </a:solidFill>
                <a:latin typeface="Arial"/>
                <a:ea typeface="Arial"/>
                <a:cs typeface="Arial"/>
                <a:sym typeface="Arial"/>
              </a:defRPr>
            </a:lvl3pPr>
            <a:lvl4pPr indent="-228600" lvl="3" marL="1828800" algn="l">
              <a:lnSpc>
                <a:spcPct val="90000"/>
              </a:lnSpc>
              <a:spcBef>
                <a:spcPts val="500"/>
              </a:spcBef>
              <a:spcAft>
                <a:spcPts val="0"/>
              </a:spcAft>
              <a:buClr>
                <a:schemeClr val="lt2"/>
              </a:buClr>
              <a:buSzPts val="1800"/>
              <a:buFont typeface="Arial"/>
              <a:buNone/>
              <a:defRPr b="0" i="0">
                <a:solidFill>
                  <a:schemeClr val="lt2"/>
                </a:solidFill>
                <a:latin typeface="Arial"/>
                <a:ea typeface="Arial"/>
                <a:cs typeface="Arial"/>
                <a:sym typeface="Arial"/>
              </a:defRPr>
            </a:lvl4pPr>
            <a:lvl5pPr indent="-228600" lvl="4" marL="2286000" algn="l">
              <a:lnSpc>
                <a:spcPct val="90000"/>
              </a:lnSpc>
              <a:spcBef>
                <a:spcPts val="500"/>
              </a:spcBef>
              <a:spcAft>
                <a:spcPts val="0"/>
              </a:spcAft>
              <a:buClr>
                <a:schemeClr val="lt2"/>
              </a:buClr>
              <a:buSzPts val="1800"/>
              <a:buFont typeface="Arial"/>
              <a:buNone/>
              <a:defRPr b="0" i="0">
                <a:solidFill>
                  <a:schemeClr val="lt2"/>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7"/>
          <p:cNvSpPr txBox="1"/>
          <p:nvPr>
            <p:ph idx="3" type="body"/>
          </p:nvPr>
        </p:nvSpPr>
        <p:spPr>
          <a:xfrm>
            <a:off x="694383" y="1118645"/>
            <a:ext cx="10804547" cy="685800"/>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900"/>
              </a:spcBef>
              <a:spcAft>
                <a:spcPts val="0"/>
              </a:spcAft>
              <a:buClr>
                <a:schemeClr val="accent6"/>
              </a:buClr>
              <a:buSzPts val="2000"/>
              <a:buFont typeface="Century Gothic"/>
              <a:buNone/>
              <a:defRPr b="0" i="0" sz="20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extLst>
    <p:ext uri="{DCECCB84-F9BA-43D5-87BE-67443E8EF086}">
      <p15:sldGuideLst>
        <p15:guide id="1" orient="horz" pos="162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and image 3">
  <p:cSld name="darkamber_title and image 3">
    <p:bg>
      <p:bgPr>
        <a:solidFill>
          <a:srgbClr val="FCE2BA"/>
        </a:solidFill>
      </p:bgPr>
    </p:bg>
    <p:spTree>
      <p:nvGrpSpPr>
        <p:cNvPr id="330" name="Shape 330"/>
        <p:cNvGrpSpPr/>
        <p:nvPr/>
      </p:nvGrpSpPr>
      <p:grpSpPr>
        <a:xfrm>
          <a:off x="0" y="0"/>
          <a:ext cx="0" cy="0"/>
          <a:chOff x="0" y="0"/>
          <a:chExt cx="0" cy="0"/>
        </a:xfrm>
      </p:grpSpPr>
      <p:sp>
        <p:nvSpPr>
          <p:cNvPr id="331" name="Google Shape;331;p63"/>
          <p:cNvSpPr/>
          <p:nvPr/>
        </p:nvSpPr>
        <p:spPr>
          <a:xfrm rot="10800000">
            <a:off x="3372321" y="762001"/>
            <a:ext cx="5276046" cy="5276734"/>
          </a:xfrm>
          <a:prstGeom prst="ellipse">
            <a:avLst/>
          </a:prstGeom>
          <a:solidFill>
            <a:srgbClr val="FEFAF5"/>
          </a:solidFill>
          <a:ln>
            <a:noFill/>
          </a:ln>
        </p:spPr>
        <p:txBody>
          <a:bodyPr anchorCtr="0" anchor="ctr" bIns="22850" lIns="45700" spcFirstLastPara="1" rIns="45700" wrap="square" tIns="2285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332" name="Google Shape;332;p63"/>
          <p:cNvSpPr txBox="1"/>
          <p:nvPr>
            <p:ph type="title"/>
          </p:nvPr>
        </p:nvSpPr>
        <p:spPr>
          <a:xfrm>
            <a:off x="5123052" y="1752601"/>
            <a:ext cx="4744357" cy="1819024"/>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4799"/>
              <a:buFont typeface="Century Gothic"/>
              <a:buNone/>
              <a:defRPr sz="47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3" name="Google Shape;333;p63"/>
          <p:cNvSpPr txBox="1"/>
          <p:nvPr>
            <p:ph idx="1" type="body"/>
          </p:nvPr>
        </p:nvSpPr>
        <p:spPr>
          <a:xfrm>
            <a:off x="5153031" y="3623215"/>
            <a:ext cx="3395496" cy="110118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2699"/>
              <a:buNone/>
              <a:defRPr sz="2699">
                <a:solidFill>
                  <a:schemeClr val="accent6"/>
                </a:solidFill>
              </a:defRPr>
            </a:lvl1pPr>
            <a:lvl2pPr indent="-228600" lvl="1" marL="914400" algn="l">
              <a:lnSpc>
                <a:spcPct val="90000"/>
              </a:lnSpc>
              <a:spcBef>
                <a:spcPts val="500"/>
              </a:spcBef>
              <a:spcAft>
                <a:spcPts val="0"/>
              </a:spcAft>
              <a:buClr>
                <a:srgbClr val="56687A"/>
              </a:buClr>
              <a:buSzPts val="2699"/>
              <a:buNone/>
              <a:defRPr sz="2699"/>
            </a:lvl2pPr>
            <a:lvl3pPr indent="-228600" lvl="2" marL="1371600" algn="l">
              <a:lnSpc>
                <a:spcPct val="90000"/>
              </a:lnSpc>
              <a:spcBef>
                <a:spcPts val="500"/>
              </a:spcBef>
              <a:spcAft>
                <a:spcPts val="0"/>
              </a:spcAft>
              <a:buClr>
                <a:srgbClr val="56687A"/>
              </a:buClr>
              <a:buSzPts val="2699"/>
              <a:buNone/>
              <a:defRPr sz="2699"/>
            </a:lvl3pPr>
            <a:lvl4pPr indent="-228600" lvl="3" marL="1828800" algn="l">
              <a:lnSpc>
                <a:spcPct val="90000"/>
              </a:lnSpc>
              <a:spcBef>
                <a:spcPts val="500"/>
              </a:spcBef>
              <a:spcAft>
                <a:spcPts val="0"/>
              </a:spcAft>
              <a:buClr>
                <a:srgbClr val="56687A"/>
              </a:buClr>
              <a:buSzPts val="2699"/>
              <a:buNone/>
              <a:defRPr sz="2699"/>
            </a:lvl4pPr>
            <a:lvl5pPr indent="-228600" lvl="4" marL="2286000" algn="l">
              <a:lnSpc>
                <a:spcPct val="90000"/>
              </a:lnSpc>
              <a:spcBef>
                <a:spcPts val="500"/>
              </a:spcBef>
              <a:spcAft>
                <a:spcPts val="0"/>
              </a:spcAft>
              <a:buClr>
                <a:srgbClr val="56687A"/>
              </a:buClr>
              <a:buSzPts val="2699"/>
              <a:buNone/>
              <a:defRPr sz="269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4" name="Google Shape;334;p63"/>
          <p:cNvSpPr/>
          <p:nvPr/>
        </p:nvSpPr>
        <p:spPr>
          <a:xfrm flipH="1" rot="10800000">
            <a:off x="3372336" y="1302510"/>
            <a:ext cx="1048276" cy="4210552"/>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335" name="Google Shape;335;p63"/>
          <p:cNvSpPr/>
          <p:nvPr>
            <p:ph idx="2" type="pic"/>
          </p:nvPr>
        </p:nvSpPr>
        <p:spPr>
          <a:xfrm>
            <a:off x="-41608" y="0"/>
            <a:ext cx="4462219" cy="6858000"/>
          </a:xfrm>
          <a:prstGeom prst="rect">
            <a:avLst/>
          </a:prstGeom>
          <a:solidFill>
            <a:schemeClr val="lt1"/>
          </a:solidFill>
          <a:ln>
            <a:noFill/>
          </a:ln>
        </p:spPr>
      </p:sp>
      <p:pic>
        <p:nvPicPr>
          <p:cNvPr id="336" name="Google Shape;336;p63"/>
          <p:cNvPicPr preferRelativeResize="0"/>
          <p:nvPr/>
        </p:nvPicPr>
        <p:blipFill rotWithShape="1">
          <a:blip r:embed="rId2">
            <a:alphaModFix/>
          </a:blip>
          <a:srcRect b="0" l="0" r="0" t="0"/>
          <a:stretch/>
        </p:blipFill>
        <p:spPr>
          <a:xfrm>
            <a:off x="10297373" y="5816399"/>
            <a:ext cx="1091168" cy="276138"/>
          </a:xfrm>
          <a:prstGeom prst="rect">
            <a:avLst/>
          </a:prstGeom>
          <a:noFill/>
          <a:ln>
            <a:noFill/>
          </a:ln>
        </p:spPr>
      </p:pic>
      <p:sp>
        <p:nvSpPr>
          <p:cNvPr id="337" name="Google Shape;337;p63"/>
          <p:cNvSpPr/>
          <p:nvPr/>
        </p:nvSpPr>
        <p:spPr>
          <a:xfrm>
            <a:off x="0" y="-1371600"/>
            <a:ext cx="5296004" cy="1101345"/>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 </a:t>
            </a:r>
            <a:r>
              <a:rPr lang="en-US" sz="1200">
                <a:solidFill>
                  <a:schemeClr val="dk1"/>
                </a:solidFill>
                <a:latin typeface="Source Sans Pro"/>
                <a:ea typeface="Source Sans Pro"/>
                <a:cs typeface="Source Sans Pro"/>
                <a:sym typeface="Source Sans Pro"/>
              </a:rPr>
              <a:t>: Portrait image flush left with placeholder text descriptor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Replace text placeholder with your own copy.</a:t>
            </a:r>
            <a:endParaRPr/>
          </a:p>
          <a:p>
            <a:pPr indent="0" lvl="0" marL="0" marR="0" rtl="0" algn="l">
              <a:spcBef>
                <a:spcPts val="0"/>
              </a:spcBef>
              <a:spcAft>
                <a:spcPts val="0"/>
              </a:spcAft>
              <a:buNone/>
            </a:pPr>
            <a:r>
              <a:t/>
            </a:r>
            <a:endParaRPr b="0" i="0" sz="1200">
              <a:solidFill>
                <a:srgbClr val="412A08"/>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and image 4">
  <p:cSld name="green_title and image 4">
    <p:spTree>
      <p:nvGrpSpPr>
        <p:cNvPr id="338" name="Shape 338"/>
        <p:cNvGrpSpPr/>
        <p:nvPr/>
      </p:nvGrpSpPr>
      <p:grpSpPr>
        <a:xfrm>
          <a:off x="0" y="0"/>
          <a:ext cx="0" cy="0"/>
          <a:chOff x="0" y="0"/>
          <a:chExt cx="0" cy="0"/>
        </a:xfrm>
      </p:grpSpPr>
      <p:sp>
        <p:nvSpPr>
          <p:cNvPr id="339" name="Google Shape;339;p64"/>
          <p:cNvSpPr/>
          <p:nvPr/>
        </p:nvSpPr>
        <p:spPr>
          <a:xfrm>
            <a:off x="0" y="0"/>
            <a:ext cx="1879355" cy="6858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a:solidFill>
                <a:schemeClr val="lt2"/>
              </a:solidFill>
              <a:latin typeface="Century Gothic"/>
              <a:ea typeface="Century Gothic"/>
              <a:cs typeface="Century Gothic"/>
              <a:sym typeface="Century Gothic"/>
            </a:endParaRPr>
          </a:p>
        </p:txBody>
      </p:sp>
      <p:sp>
        <p:nvSpPr>
          <p:cNvPr id="340" name="Google Shape;340;p64"/>
          <p:cNvSpPr/>
          <p:nvPr>
            <p:ph idx="2" type="pic"/>
          </p:nvPr>
        </p:nvSpPr>
        <p:spPr>
          <a:xfrm>
            <a:off x="1883973" y="787965"/>
            <a:ext cx="4522257" cy="5287154"/>
          </a:xfrm>
          <a:prstGeom prst="rect">
            <a:avLst/>
          </a:prstGeom>
          <a:solidFill>
            <a:schemeClr val="lt1"/>
          </a:solidFill>
          <a:ln>
            <a:noFill/>
          </a:ln>
        </p:spPr>
      </p:sp>
      <p:sp>
        <p:nvSpPr>
          <p:cNvPr id="341" name="Google Shape;341;p64"/>
          <p:cNvSpPr/>
          <p:nvPr/>
        </p:nvSpPr>
        <p:spPr>
          <a:xfrm>
            <a:off x="1130607" y="1570912"/>
            <a:ext cx="753366" cy="3716177"/>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342" name="Google Shape;342;p64"/>
          <p:cNvSpPr txBox="1"/>
          <p:nvPr>
            <p:ph type="title"/>
          </p:nvPr>
        </p:nvSpPr>
        <p:spPr>
          <a:xfrm>
            <a:off x="7016792" y="2171700"/>
            <a:ext cx="4374420" cy="1386688"/>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1"/>
              </a:buClr>
              <a:buSzPts val="4799"/>
              <a:buFont typeface="Century Gothic"/>
              <a:buNone/>
              <a:defRPr sz="4799">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3" name="Google Shape;343;p64"/>
          <p:cNvSpPr txBox="1"/>
          <p:nvPr>
            <p:ph idx="1" type="body"/>
          </p:nvPr>
        </p:nvSpPr>
        <p:spPr>
          <a:xfrm>
            <a:off x="7016792" y="3558388"/>
            <a:ext cx="4374420" cy="1310350"/>
          </a:xfrm>
          <a:prstGeom prst="rect">
            <a:avLst/>
          </a:prstGeom>
          <a:noFill/>
          <a:ln>
            <a:noFill/>
          </a:ln>
        </p:spPr>
        <p:txBody>
          <a:bodyPr anchorCtr="0" anchor="t" bIns="45700" lIns="0" spcFirstLastPara="1" rIns="0" wrap="square" tIns="45700">
            <a:normAutofit/>
          </a:bodyPr>
          <a:lstStyle>
            <a:lvl1pPr indent="-228600" lvl="0" marL="457200" algn="l">
              <a:lnSpc>
                <a:spcPct val="120007"/>
              </a:lnSpc>
              <a:spcBef>
                <a:spcPts val="1000"/>
              </a:spcBef>
              <a:spcAft>
                <a:spcPts val="0"/>
              </a:spcAft>
              <a:buClr>
                <a:srgbClr val="56687A"/>
              </a:buClr>
              <a:buSzPts val="2699"/>
              <a:buFont typeface="Century Gothic"/>
              <a:buNone/>
              <a:defRPr sz="2699"/>
            </a:lvl1pPr>
            <a:lvl2pPr indent="-228600" lvl="1" marL="914400" algn="l">
              <a:lnSpc>
                <a:spcPct val="90000"/>
              </a:lnSpc>
              <a:spcBef>
                <a:spcPts val="500"/>
              </a:spcBef>
              <a:spcAft>
                <a:spcPts val="0"/>
              </a:spcAft>
              <a:buClr>
                <a:srgbClr val="56687A"/>
              </a:buClr>
              <a:buSzPts val="2400"/>
              <a:buFont typeface="Century Gothic"/>
              <a:buNone/>
              <a:defRPr sz="2400"/>
            </a:lvl2pPr>
            <a:lvl3pPr indent="-228600" lvl="2" marL="1371600" algn="l">
              <a:lnSpc>
                <a:spcPct val="90000"/>
              </a:lnSpc>
              <a:spcBef>
                <a:spcPts val="500"/>
              </a:spcBef>
              <a:spcAft>
                <a:spcPts val="0"/>
              </a:spcAft>
              <a:buClr>
                <a:srgbClr val="56687A"/>
              </a:buClr>
              <a:buSzPts val="2400"/>
              <a:buFont typeface="Century Gothic"/>
              <a:buNone/>
              <a:defRPr sz="2400"/>
            </a:lvl3pPr>
            <a:lvl4pPr indent="-228600" lvl="3" marL="1828800" algn="l">
              <a:lnSpc>
                <a:spcPct val="90000"/>
              </a:lnSpc>
              <a:spcBef>
                <a:spcPts val="500"/>
              </a:spcBef>
              <a:spcAft>
                <a:spcPts val="0"/>
              </a:spcAft>
              <a:buClr>
                <a:srgbClr val="56687A"/>
              </a:buClr>
              <a:buSzPts val="2400"/>
              <a:buFont typeface="Century Gothic"/>
              <a:buNone/>
              <a:defRPr sz="2400"/>
            </a:lvl4pPr>
            <a:lvl5pPr indent="-228600" lvl="4" marL="2286000" algn="l">
              <a:lnSpc>
                <a:spcPct val="90000"/>
              </a:lnSpc>
              <a:spcBef>
                <a:spcPts val="500"/>
              </a:spcBef>
              <a:spcAft>
                <a:spcPts val="0"/>
              </a:spcAft>
              <a:buClr>
                <a:srgbClr val="56687A"/>
              </a:buClr>
              <a:buSzPts val="2400"/>
              <a:buFont typeface="Century Gothic"/>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4" name="Google Shape;344;p64"/>
          <p:cNvSpPr/>
          <p:nvPr/>
        </p:nvSpPr>
        <p:spPr>
          <a:xfrm>
            <a:off x="0" y="-1905001"/>
            <a:ext cx="5296004" cy="1655619"/>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Image Layout Option</a:t>
            </a:r>
            <a:r>
              <a:rPr lang="en-US" sz="1200">
                <a:solidFill>
                  <a:schemeClr val="dk1"/>
                </a:solidFill>
                <a:latin typeface="Source Sans Pro"/>
                <a:ea typeface="Source Sans Pro"/>
                <a:cs typeface="Source Sans Pro"/>
                <a:sym typeface="Source Sans Pro"/>
              </a:rPr>
              <a:t>: Circle image with color intersection, titles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Move and crop as needed. Replace text placeholder with your own words.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lang="en-US" sz="1200">
                <a:solidFill>
                  <a:schemeClr val="dk1"/>
                </a:solidFill>
                <a:latin typeface="Source Sans Pro"/>
                <a:ea typeface="Source Sans Pro"/>
                <a:cs typeface="Source Sans Pro"/>
                <a:sym typeface="Source Sans Pro"/>
              </a:rPr>
              <a:t>Do not put any cropped image (such as a circle) into circular placeholder.</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pic>
        <p:nvPicPr>
          <p:cNvPr id="345" name="Google Shape;345;p64"/>
          <p:cNvPicPr preferRelativeResize="0"/>
          <p:nvPr/>
        </p:nvPicPr>
        <p:blipFill rotWithShape="1">
          <a:blip r:embed="rId2">
            <a:alphaModFix/>
          </a:blip>
          <a:srcRect b="0" l="0" r="0" t="0"/>
          <a:stretch/>
        </p:blipFill>
        <p:spPr>
          <a:xfrm>
            <a:off x="10297373" y="5816399"/>
            <a:ext cx="1091168" cy="276138"/>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and image 4">
  <p:cSld name="amber_title and image 4">
    <p:spTree>
      <p:nvGrpSpPr>
        <p:cNvPr id="346" name="Shape 346"/>
        <p:cNvGrpSpPr/>
        <p:nvPr/>
      </p:nvGrpSpPr>
      <p:grpSpPr>
        <a:xfrm>
          <a:off x="0" y="0"/>
          <a:ext cx="0" cy="0"/>
          <a:chOff x="0" y="0"/>
          <a:chExt cx="0" cy="0"/>
        </a:xfrm>
      </p:grpSpPr>
      <p:grpSp>
        <p:nvGrpSpPr>
          <p:cNvPr id="347" name="Google Shape;347;p65"/>
          <p:cNvGrpSpPr/>
          <p:nvPr/>
        </p:nvGrpSpPr>
        <p:grpSpPr>
          <a:xfrm>
            <a:off x="4618" y="0"/>
            <a:ext cx="1879355" cy="6858000"/>
            <a:chOff x="9236" y="0"/>
            <a:chExt cx="3759200" cy="13715999"/>
          </a:xfrm>
        </p:grpSpPr>
        <p:sp>
          <p:nvSpPr>
            <p:cNvPr id="348" name="Google Shape;348;p65"/>
            <p:cNvSpPr/>
            <p:nvPr/>
          </p:nvSpPr>
          <p:spPr>
            <a:xfrm>
              <a:off x="9236" y="0"/>
              <a:ext cx="3759200" cy="13715999"/>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a:solidFill>
                  <a:schemeClr val="lt2"/>
                </a:solidFill>
                <a:latin typeface="Century Gothic"/>
                <a:ea typeface="Century Gothic"/>
                <a:cs typeface="Century Gothic"/>
                <a:sym typeface="Century Gothic"/>
              </a:endParaRPr>
            </a:p>
          </p:txBody>
        </p:sp>
        <p:sp>
          <p:nvSpPr>
            <p:cNvPr id="349" name="Google Shape;349;p65"/>
            <p:cNvSpPr/>
            <p:nvPr/>
          </p:nvSpPr>
          <p:spPr>
            <a:xfrm>
              <a:off x="2267961" y="3156359"/>
              <a:ext cx="1493978" cy="7368477"/>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grpSp>
      <p:sp>
        <p:nvSpPr>
          <p:cNvPr id="350" name="Google Shape;350;p65"/>
          <p:cNvSpPr txBox="1"/>
          <p:nvPr>
            <p:ph type="title"/>
          </p:nvPr>
        </p:nvSpPr>
        <p:spPr>
          <a:xfrm>
            <a:off x="7016792" y="2171700"/>
            <a:ext cx="4374420" cy="1386688"/>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4799"/>
              <a:buFont typeface="Century Gothic"/>
              <a:buNone/>
              <a:defRPr sz="47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1" name="Google Shape;351;p65"/>
          <p:cNvSpPr txBox="1"/>
          <p:nvPr>
            <p:ph idx="1" type="body"/>
          </p:nvPr>
        </p:nvSpPr>
        <p:spPr>
          <a:xfrm>
            <a:off x="7016792" y="3558388"/>
            <a:ext cx="4374420" cy="1310350"/>
          </a:xfrm>
          <a:prstGeom prst="rect">
            <a:avLst/>
          </a:prstGeom>
          <a:noFill/>
          <a:ln>
            <a:noFill/>
          </a:ln>
        </p:spPr>
        <p:txBody>
          <a:bodyPr anchorCtr="0" anchor="t" bIns="45700" lIns="0" spcFirstLastPara="1" rIns="0" wrap="square" tIns="45700">
            <a:normAutofit/>
          </a:bodyPr>
          <a:lstStyle>
            <a:lvl1pPr indent="-228600" lvl="0" marL="457200" marR="0" algn="l">
              <a:lnSpc>
                <a:spcPct val="120007"/>
              </a:lnSpc>
              <a:spcBef>
                <a:spcPts val="1000"/>
              </a:spcBef>
              <a:spcAft>
                <a:spcPts val="0"/>
              </a:spcAft>
              <a:buClr>
                <a:srgbClr val="56687A"/>
              </a:buClr>
              <a:buSzPts val="2699"/>
              <a:buFont typeface="Century Gothic"/>
              <a:buNone/>
              <a:defRPr sz="2699"/>
            </a:lvl1pPr>
            <a:lvl2pPr indent="-228600" lvl="1" marL="914400" algn="l">
              <a:lnSpc>
                <a:spcPct val="90000"/>
              </a:lnSpc>
              <a:spcBef>
                <a:spcPts val="500"/>
              </a:spcBef>
              <a:spcAft>
                <a:spcPts val="0"/>
              </a:spcAft>
              <a:buClr>
                <a:srgbClr val="56687A"/>
              </a:buClr>
              <a:buSzPts val="2400"/>
              <a:buFont typeface="Century Gothic"/>
              <a:buNone/>
              <a:defRPr sz="2400"/>
            </a:lvl2pPr>
            <a:lvl3pPr indent="-228600" lvl="2" marL="1371600" algn="l">
              <a:lnSpc>
                <a:spcPct val="90000"/>
              </a:lnSpc>
              <a:spcBef>
                <a:spcPts val="500"/>
              </a:spcBef>
              <a:spcAft>
                <a:spcPts val="0"/>
              </a:spcAft>
              <a:buClr>
                <a:srgbClr val="56687A"/>
              </a:buClr>
              <a:buSzPts val="2400"/>
              <a:buFont typeface="Century Gothic"/>
              <a:buNone/>
              <a:defRPr sz="2400"/>
            </a:lvl3pPr>
            <a:lvl4pPr indent="-228600" lvl="3" marL="1828800" algn="l">
              <a:lnSpc>
                <a:spcPct val="90000"/>
              </a:lnSpc>
              <a:spcBef>
                <a:spcPts val="500"/>
              </a:spcBef>
              <a:spcAft>
                <a:spcPts val="0"/>
              </a:spcAft>
              <a:buClr>
                <a:srgbClr val="56687A"/>
              </a:buClr>
              <a:buSzPts val="2400"/>
              <a:buFont typeface="Century Gothic"/>
              <a:buNone/>
              <a:defRPr sz="2400"/>
            </a:lvl4pPr>
            <a:lvl5pPr indent="-228600" lvl="4" marL="2286000" algn="l">
              <a:lnSpc>
                <a:spcPct val="90000"/>
              </a:lnSpc>
              <a:spcBef>
                <a:spcPts val="500"/>
              </a:spcBef>
              <a:spcAft>
                <a:spcPts val="0"/>
              </a:spcAft>
              <a:buClr>
                <a:srgbClr val="56687A"/>
              </a:buClr>
              <a:buSzPts val="2400"/>
              <a:buFont typeface="Century Gothic"/>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2" name="Google Shape;352;p65"/>
          <p:cNvSpPr/>
          <p:nvPr>
            <p:ph idx="2" type="pic"/>
          </p:nvPr>
        </p:nvSpPr>
        <p:spPr>
          <a:xfrm>
            <a:off x="1883973" y="787965"/>
            <a:ext cx="4522257" cy="5287154"/>
          </a:xfrm>
          <a:prstGeom prst="rect">
            <a:avLst/>
          </a:prstGeom>
          <a:solidFill>
            <a:schemeClr val="lt1"/>
          </a:solidFill>
          <a:ln>
            <a:noFill/>
          </a:ln>
        </p:spPr>
      </p:sp>
      <p:pic>
        <p:nvPicPr>
          <p:cNvPr id="353" name="Google Shape;353;p65"/>
          <p:cNvPicPr preferRelativeResize="0"/>
          <p:nvPr/>
        </p:nvPicPr>
        <p:blipFill rotWithShape="1">
          <a:blip r:embed="rId2">
            <a:alphaModFix/>
          </a:blip>
          <a:srcRect b="0" l="0" r="0" t="0"/>
          <a:stretch/>
        </p:blipFill>
        <p:spPr>
          <a:xfrm>
            <a:off x="10297373" y="5816399"/>
            <a:ext cx="1091168" cy="276138"/>
          </a:xfrm>
          <a:prstGeom prst="rect">
            <a:avLst/>
          </a:prstGeom>
          <a:noFill/>
          <a:ln>
            <a:noFill/>
          </a:ln>
        </p:spPr>
      </p:pic>
      <p:sp>
        <p:nvSpPr>
          <p:cNvPr id="354" name="Google Shape;354;p65"/>
          <p:cNvSpPr/>
          <p:nvPr/>
        </p:nvSpPr>
        <p:spPr>
          <a:xfrm>
            <a:off x="0" y="-1905001"/>
            <a:ext cx="5296004" cy="1655619"/>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Image Layout Option</a:t>
            </a:r>
            <a:r>
              <a:rPr lang="en-US" sz="1200">
                <a:solidFill>
                  <a:schemeClr val="dk1"/>
                </a:solidFill>
                <a:latin typeface="Source Sans Pro"/>
                <a:ea typeface="Source Sans Pro"/>
                <a:cs typeface="Source Sans Pro"/>
                <a:sym typeface="Source Sans Pro"/>
              </a:rPr>
              <a:t>: Circle image with color intersection, titles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Move and crop as needed. Replace text placeholder with your own words.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lang="en-US" sz="1200">
                <a:solidFill>
                  <a:schemeClr val="dk1"/>
                </a:solidFill>
                <a:latin typeface="Source Sans Pro"/>
                <a:ea typeface="Source Sans Pro"/>
                <a:cs typeface="Source Sans Pro"/>
                <a:sym typeface="Source Sans Pro"/>
              </a:rPr>
              <a:t>Do not put any cropped image (such as a circle) into circular placeholder.</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and image 4">
  <p:cSld name="red_title and image 4">
    <p:spTree>
      <p:nvGrpSpPr>
        <p:cNvPr id="355" name="Shape 355"/>
        <p:cNvGrpSpPr/>
        <p:nvPr/>
      </p:nvGrpSpPr>
      <p:grpSpPr>
        <a:xfrm>
          <a:off x="0" y="0"/>
          <a:ext cx="0" cy="0"/>
          <a:chOff x="0" y="0"/>
          <a:chExt cx="0" cy="0"/>
        </a:xfrm>
      </p:grpSpPr>
      <p:grpSp>
        <p:nvGrpSpPr>
          <p:cNvPr id="356" name="Google Shape;356;p66"/>
          <p:cNvGrpSpPr/>
          <p:nvPr/>
        </p:nvGrpSpPr>
        <p:grpSpPr>
          <a:xfrm>
            <a:off x="4618" y="0"/>
            <a:ext cx="1879355" cy="6858000"/>
            <a:chOff x="9236" y="0"/>
            <a:chExt cx="3759200" cy="13715999"/>
          </a:xfrm>
        </p:grpSpPr>
        <p:sp>
          <p:nvSpPr>
            <p:cNvPr id="357" name="Google Shape;357;p66"/>
            <p:cNvSpPr/>
            <p:nvPr/>
          </p:nvSpPr>
          <p:spPr>
            <a:xfrm>
              <a:off x="9236" y="0"/>
              <a:ext cx="3759200" cy="13715999"/>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a:solidFill>
                  <a:schemeClr val="lt2"/>
                </a:solidFill>
                <a:latin typeface="Century Gothic"/>
                <a:ea typeface="Century Gothic"/>
                <a:cs typeface="Century Gothic"/>
                <a:sym typeface="Century Gothic"/>
              </a:endParaRPr>
            </a:p>
          </p:txBody>
        </p:sp>
        <p:sp>
          <p:nvSpPr>
            <p:cNvPr id="358" name="Google Shape;358;p66"/>
            <p:cNvSpPr/>
            <p:nvPr/>
          </p:nvSpPr>
          <p:spPr>
            <a:xfrm>
              <a:off x="2267961" y="3156359"/>
              <a:ext cx="1493978" cy="7368477"/>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grpSp>
      <p:sp>
        <p:nvSpPr>
          <p:cNvPr id="359" name="Google Shape;359;p66"/>
          <p:cNvSpPr txBox="1"/>
          <p:nvPr>
            <p:ph type="title"/>
          </p:nvPr>
        </p:nvSpPr>
        <p:spPr>
          <a:xfrm>
            <a:off x="7016792" y="2171700"/>
            <a:ext cx="4374420" cy="1386688"/>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2"/>
              </a:buClr>
              <a:buSzPts val="4799"/>
              <a:buFont typeface="Century Gothic"/>
              <a:buNone/>
              <a:defRPr sz="4799">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0" name="Google Shape;360;p66"/>
          <p:cNvSpPr txBox="1"/>
          <p:nvPr>
            <p:ph idx="1" type="body"/>
          </p:nvPr>
        </p:nvSpPr>
        <p:spPr>
          <a:xfrm>
            <a:off x="7016792" y="3558388"/>
            <a:ext cx="4374420" cy="1310350"/>
          </a:xfrm>
          <a:prstGeom prst="rect">
            <a:avLst/>
          </a:prstGeom>
          <a:noFill/>
          <a:ln>
            <a:noFill/>
          </a:ln>
        </p:spPr>
        <p:txBody>
          <a:bodyPr anchorCtr="0" anchor="t" bIns="45700" lIns="0" spcFirstLastPara="1" rIns="0" wrap="square" tIns="45700">
            <a:normAutofit/>
          </a:bodyPr>
          <a:lstStyle>
            <a:lvl1pPr indent="-228600" lvl="0" marL="457200" algn="l">
              <a:lnSpc>
                <a:spcPct val="120007"/>
              </a:lnSpc>
              <a:spcBef>
                <a:spcPts val="1000"/>
              </a:spcBef>
              <a:spcAft>
                <a:spcPts val="0"/>
              </a:spcAft>
              <a:buClr>
                <a:srgbClr val="56687A"/>
              </a:buClr>
              <a:buSzPts val="2699"/>
              <a:buFont typeface="Century Gothic"/>
              <a:buNone/>
              <a:defRPr sz="2699"/>
            </a:lvl1pPr>
            <a:lvl2pPr indent="-228600" lvl="1" marL="914400" algn="l">
              <a:lnSpc>
                <a:spcPct val="90000"/>
              </a:lnSpc>
              <a:spcBef>
                <a:spcPts val="500"/>
              </a:spcBef>
              <a:spcAft>
                <a:spcPts val="0"/>
              </a:spcAft>
              <a:buClr>
                <a:srgbClr val="56687A"/>
              </a:buClr>
              <a:buSzPts val="2400"/>
              <a:buFont typeface="Century Gothic"/>
              <a:buNone/>
              <a:defRPr sz="2400"/>
            </a:lvl2pPr>
            <a:lvl3pPr indent="-228600" lvl="2" marL="1371600" algn="l">
              <a:lnSpc>
                <a:spcPct val="90000"/>
              </a:lnSpc>
              <a:spcBef>
                <a:spcPts val="500"/>
              </a:spcBef>
              <a:spcAft>
                <a:spcPts val="0"/>
              </a:spcAft>
              <a:buClr>
                <a:srgbClr val="56687A"/>
              </a:buClr>
              <a:buSzPts val="2400"/>
              <a:buFont typeface="Century Gothic"/>
              <a:buNone/>
              <a:defRPr sz="2400"/>
            </a:lvl3pPr>
            <a:lvl4pPr indent="-228600" lvl="3" marL="1828800" algn="l">
              <a:lnSpc>
                <a:spcPct val="90000"/>
              </a:lnSpc>
              <a:spcBef>
                <a:spcPts val="500"/>
              </a:spcBef>
              <a:spcAft>
                <a:spcPts val="0"/>
              </a:spcAft>
              <a:buClr>
                <a:srgbClr val="56687A"/>
              </a:buClr>
              <a:buSzPts val="2400"/>
              <a:buFont typeface="Century Gothic"/>
              <a:buNone/>
              <a:defRPr sz="2400"/>
            </a:lvl4pPr>
            <a:lvl5pPr indent="-228600" lvl="4" marL="2286000" algn="l">
              <a:lnSpc>
                <a:spcPct val="90000"/>
              </a:lnSpc>
              <a:spcBef>
                <a:spcPts val="500"/>
              </a:spcBef>
              <a:spcAft>
                <a:spcPts val="0"/>
              </a:spcAft>
              <a:buClr>
                <a:srgbClr val="56687A"/>
              </a:buClr>
              <a:buSzPts val="2400"/>
              <a:buFont typeface="Century Gothic"/>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1" name="Google Shape;361;p66"/>
          <p:cNvSpPr/>
          <p:nvPr>
            <p:ph idx="2" type="pic"/>
          </p:nvPr>
        </p:nvSpPr>
        <p:spPr>
          <a:xfrm>
            <a:off x="1883973" y="787965"/>
            <a:ext cx="4522257" cy="5287154"/>
          </a:xfrm>
          <a:prstGeom prst="rect">
            <a:avLst/>
          </a:prstGeom>
          <a:solidFill>
            <a:schemeClr val="lt1"/>
          </a:solidFill>
          <a:ln>
            <a:noFill/>
          </a:ln>
        </p:spPr>
      </p:sp>
      <p:pic>
        <p:nvPicPr>
          <p:cNvPr id="362" name="Google Shape;362;p66"/>
          <p:cNvPicPr preferRelativeResize="0"/>
          <p:nvPr/>
        </p:nvPicPr>
        <p:blipFill rotWithShape="1">
          <a:blip r:embed="rId2">
            <a:alphaModFix/>
          </a:blip>
          <a:srcRect b="0" l="0" r="0" t="0"/>
          <a:stretch/>
        </p:blipFill>
        <p:spPr>
          <a:xfrm>
            <a:off x="10297373" y="5816399"/>
            <a:ext cx="1091168" cy="276138"/>
          </a:xfrm>
          <a:prstGeom prst="rect">
            <a:avLst/>
          </a:prstGeom>
          <a:noFill/>
          <a:ln>
            <a:noFill/>
          </a:ln>
        </p:spPr>
      </p:pic>
      <p:sp>
        <p:nvSpPr>
          <p:cNvPr id="363" name="Google Shape;363;p66"/>
          <p:cNvSpPr/>
          <p:nvPr/>
        </p:nvSpPr>
        <p:spPr>
          <a:xfrm>
            <a:off x="0" y="-1905001"/>
            <a:ext cx="5296004" cy="1655619"/>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Image Layout Option</a:t>
            </a:r>
            <a:r>
              <a:rPr lang="en-US" sz="1200">
                <a:solidFill>
                  <a:schemeClr val="dk1"/>
                </a:solidFill>
                <a:latin typeface="Source Sans Pro"/>
                <a:ea typeface="Source Sans Pro"/>
                <a:cs typeface="Source Sans Pro"/>
                <a:sym typeface="Source Sans Pro"/>
              </a:rPr>
              <a:t>: Circle image with color intersection, titles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Move and crop as needed. Replace text placeholder with your own words.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lang="en-US" sz="1200">
                <a:solidFill>
                  <a:schemeClr val="dk1"/>
                </a:solidFill>
                <a:latin typeface="Source Sans Pro"/>
                <a:ea typeface="Source Sans Pro"/>
                <a:cs typeface="Source Sans Pro"/>
                <a:sym typeface="Source Sans Pro"/>
              </a:rPr>
              <a:t>Do not put any cropped image (such as a circle) into circular placeholder.</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and image 4">
  <p:cSld name="blue_title and image 4">
    <p:spTree>
      <p:nvGrpSpPr>
        <p:cNvPr id="364" name="Shape 364"/>
        <p:cNvGrpSpPr/>
        <p:nvPr/>
      </p:nvGrpSpPr>
      <p:grpSpPr>
        <a:xfrm>
          <a:off x="0" y="0"/>
          <a:ext cx="0" cy="0"/>
          <a:chOff x="0" y="0"/>
          <a:chExt cx="0" cy="0"/>
        </a:xfrm>
      </p:grpSpPr>
      <p:grpSp>
        <p:nvGrpSpPr>
          <p:cNvPr id="365" name="Google Shape;365;p67"/>
          <p:cNvGrpSpPr/>
          <p:nvPr/>
        </p:nvGrpSpPr>
        <p:grpSpPr>
          <a:xfrm>
            <a:off x="4618" y="0"/>
            <a:ext cx="1879355" cy="6858000"/>
            <a:chOff x="9236" y="0"/>
            <a:chExt cx="3759200" cy="13715999"/>
          </a:xfrm>
        </p:grpSpPr>
        <p:sp>
          <p:nvSpPr>
            <p:cNvPr id="366" name="Google Shape;366;p67"/>
            <p:cNvSpPr/>
            <p:nvPr/>
          </p:nvSpPr>
          <p:spPr>
            <a:xfrm>
              <a:off x="9236" y="0"/>
              <a:ext cx="3759200" cy="13715999"/>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a:solidFill>
                  <a:srgbClr val="F2EDE6"/>
                </a:solidFill>
                <a:latin typeface="Century Gothic"/>
                <a:ea typeface="Century Gothic"/>
                <a:cs typeface="Century Gothic"/>
                <a:sym typeface="Century Gothic"/>
              </a:endParaRPr>
            </a:p>
          </p:txBody>
        </p:sp>
        <p:sp>
          <p:nvSpPr>
            <p:cNvPr id="367" name="Google Shape;367;p67"/>
            <p:cNvSpPr/>
            <p:nvPr/>
          </p:nvSpPr>
          <p:spPr>
            <a:xfrm>
              <a:off x="2267961" y="3156359"/>
              <a:ext cx="1493978" cy="7368477"/>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rgbClr val="F2EDE6"/>
                </a:solidFill>
                <a:latin typeface="Arial"/>
                <a:ea typeface="Arial"/>
                <a:cs typeface="Arial"/>
                <a:sym typeface="Arial"/>
              </a:endParaRPr>
            </a:p>
          </p:txBody>
        </p:sp>
      </p:grpSp>
      <p:sp>
        <p:nvSpPr>
          <p:cNvPr id="368" name="Google Shape;368;p67"/>
          <p:cNvSpPr txBox="1"/>
          <p:nvPr>
            <p:ph type="title"/>
          </p:nvPr>
        </p:nvSpPr>
        <p:spPr>
          <a:xfrm>
            <a:off x="7016792" y="2171700"/>
            <a:ext cx="4374420" cy="1386688"/>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2"/>
              </a:buClr>
              <a:buSzPts val="4799"/>
              <a:buFont typeface="Century Gothic"/>
              <a:buNone/>
              <a:defRPr sz="4799">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9" name="Google Shape;369;p67"/>
          <p:cNvSpPr txBox="1"/>
          <p:nvPr>
            <p:ph idx="1" type="body"/>
          </p:nvPr>
        </p:nvSpPr>
        <p:spPr>
          <a:xfrm>
            <a:off x="7016792" y="3558388"/>
            <a:ext cx="4374420" cy="1310350"/>
          </a:xfrm>
          <a:prstGeom prst="rect">
            <a:avLst/>
          </a:prstGeom>
          <a:noFill/>
          <a:ln>
            <a:noFill/>
          </a:ln>
        </p:spPr>
        <p:txBody>
          <a:bodyPr anchorCtr="0" anchor="t" bIns="45700" lIns="0" spcFirstLastPara="1" rIns="0" wrap="square" tIns="45700">
            <a:normAutofit/>
          </a:bodyPr>
          <a:lstStyle>
            <a:lvl1pPr indent="-228600" lvl="0" marL="457200" algn="l">
              <a:lnSpc>
                <a:spcPct val="120007"/>
              </a:lnSpc>
              <a:spcBef>
                <a:spcPts val="1000"/>
              </a:spcBef>
              <a:spcAft>
                <a:spcPts val="0"/>
              </a:spcAft>
              <a:buClr>
                <a:srgbClr val="56687A"/>
              </a:buClr>
              <a:buSzPts val="2699"/>
              <a:buFont typeface="Century Gothic"/>
              <a:buNone/>
              <a:defRPr sz="2699"/>
            </a:lvl1pPr>
            <a:lvl2pPr indent="-228600" lvl="1" marL="914400" algn="l">
              <a:lnSpc>
                <a:spcPct val="90000"/>
              </a:lnSpc>
              <a:spcBef>
                <a:spcPts val="500"/>
              </a:spcBef>
              <a:spcAft>
                <a:spcPts val="0"/>
              </a:spcAft>
              <a:buClr>
                <a:srgbClr val="56687A"/>
              </a:buClr>
              <a:buSzPts val="2400"/>
              <a:buFont typeface="Century Gothic"/>
              <a:buNone/>
              <a:defRPr sz="2400"/>
            </a:lvl2pPr>
            <a:lvl3pPr indent="-228600" lvl="2" marL="1371600" algn="l">
              <a:lnSpc>
                <a:spcPct val="90000"/>
              </a:lnSpc>
              <a:spcBef>
                <a:spcPts val="500"/>
              </a:spcBef>
              <a:spcAft>
                <a:spcPts val="0"/>
              </a:spcAft>
              <a:buClr>
                <a:srgbClr val="56687A"/>
              </a:buClr>
              <a:buSzPts val="2400"/>
              <a:buFont typeface="Century Gothic"/>
              <a:buNone/>
              <a:defRPr sz="2400"/>
            </a:lvl3pPr>
            <a:lvl4pPr indent="-228600" lvl="3" marL="1828800" algn="l">
              <a:lnSpc>
                <a:spcPct val="90000"/>
              </a:lnSpc>
              <a:spcBef>
                <a:spcPts val="500"/>
              </a:spcBef>
              <a:spcAft>
                <a:spcPts val="0"/>
              </a:spcAft>
              <a:buClr>
                <a:srgbClr val="56687A"/>
              </a:buClr>
              <a:buSzPts val="2400"/>
              <a:buFont typeface="Century Gothic"/>
              <a:buNone/>
              <a:defRPr sz="2400"/>
            </a:lvl4pPr>
            <a:lvl5pPr indent="-228600" lvl="4" marL="2286000" algn="l">
              <a:lnSpc>
                <a:spcPct val="90000"/>
              </a:lnSpc>
              <a:spcBef>
                <a:spcPts val="500"/>
              </a:spcBef>
              <a:spcAft>
                <a:spcPts val="0"/>
              </a:spcAft>
              <a:buClr>
                <a:srgbClr val="56687A"/>
              </a:buClr>
              <a:buSzPts val="2400"/>
              <a:buFont typeface="Century Gothic"/>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0" name="Google Shape;370;p67"/>
          <p:cNvSpPr txBox="1"/>
          <p:nvPr/>
        </p:nvSpPr>
        <p:spPr>
          <a:xfrm>
            <a:off x="17190888" y="-4186990"/>
            <a:ext cx="0" cy="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371" name="Google Shape;371;p67"/>
          <p:cNvSpPr/>
          <p:nvPr>
            <p:ph idx="2" type="pic"/>
          </p:nvPr>
        </p:nvSpPr>
        <p:spPr>
          <a:xfrm>
            <a:off x="1883973" y="787965"/>
            <a:ext cx="4522257" cy="5287154"/>
          </a:xfrm>
          <a:prstGeom prst="rect">
            <a:avLst/>
          </a:prstGeom>
          <a:solidFill>
            <a:schemeClr val="lt1"/>
          </a:solidFill>
          <a:ln>
            <a:noFill/>
          </a:ln>
        </p:spPr>
      </p:sp>
      <p:pic>
        <p:nvPicPr>
          <p:cNvPr id="372" name="Google Shape;372;p67"/>
          <p:cNvPicPr preferRelativeResize="0"/>
          <p:nvPr/>
        </p:nvPicPr>
        <p:blipFill rotWithShape="1">
          <a:blip r:embed="rId2">
            <a:alphaModFix/>
          </a:blip>
          <a:srcRect b="0" l="0" r="0" t="0"/>
          <a:stretch/>
        </p:blipFill>
        <p:spPr>
          <a:xfrm>
            <a:off x="10297373" y="5816399"/>
            <a:ext cx="1091168" cy="276138"/>
          </a:xfrm>
          <a:prstGeom prst="rect">
            <a:avLst/>
          </a:prstGeom>
          <a:noFill/>
          <a:ln>
            <a:noFill/>
          </a:ln>
        </p:spPr>
      </p:pic>
      <p:sp>
        <p:nvSpPr>
          <p:cNvPr id="373" name="Google Shape;373;p67"/>
          <p:cNvSpPr/>
          <p:nvPr/>
        </p:nvSpPr>
        <p:spPr>
          <a:xfrm>
            <a:off x="0" y="-1905001"/>
            <a:ext cx="5296004" cy="1655619"/>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Image Layout Option</a:t>
            </a:r>
            <a:r>
              <a:rPr lang="en-US" sz="1200">
                <a:solidFill>
                  <a:schemeClr val="dk1"/>
                </a:solidFill>
                <a:latin typeface="Source Sans Pro"/>
                <a:ea typeface="Source Sans Pro"/>
                <a:cs typeface="Source Sans Pro"/>
                <a:sym typeface="Source Sans Pro"/>
              </a:rPr>
              <a:t>: Circle image with color intersection, titles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Move and crop as needed. Replace text placeholder with your own words.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lang="en-US" sz="1200">
                <a:solidFill>
                  <a:schemeClr val="dk1"/>
                </a:solidFill>
                <a:latin typeface="Source Sans Pro"/>
                <a:ea typeface="Source Sans Pro"/>
                <a:cs typeface="Source Sans Pro"/>
                <a:sym typeface="Source Sans Pro"/>
              </a:rPr>
              <a:t>Do not put any cropped image (such as a circle) into circular placeholder.</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and image 4">
  <p:cSld name="darkamber_title and image 4">
    <p:spTree>
      <p:nvGrpSpPr>
        <p:cNvPr id="374" name="Shape 374"/>
        <p:cNvGrpSpPr/>
        <p:nvPr/>
      </p:nvGrpSpPr>
      <p:grpSpPr>
        <a:xfrm>
          <a:off x="0" y="0"/>
          <a:ext cx="0" cy="0"/>
          <a:chOff x="0" y="0"/>
          <a:chExt cx="0" cy="0"/>
        </a:xfrm>
      </p:grpSpPr>
      <p:grpSp>
        <p:nvGrpSpPr>
          <p:cNvPr id="375" name="Google Shape;375;p68"/>
          <p:cNvGrpSpPr/>
          <p:nvPr/>
        </p:nvGrpSpPr>
        <p:grpSpPr>
          <a:xfrm>
            <a:off x="4618" y="0"/>
            <a:ext cx="1879355" cy="6858000"/>
            <a:chOff x="9236" y="0"/>
            <a:chExt cx="3759200" cy="13715999"/>
          </a:xfrm>
        </p:grpSpPr>
        <p:sp>
          <p:nvSpPr>
            <p:cNvPr id="376" name="Google Shape;376;p68"/>
            <p:cNvSpPr/>
            <p:nvPr/>
          </p:nvSpPr>
          <p:spPr>
            <a:xfrm>
              <a:off x="9236" y="0"/>
              <a:ext cx="3759200" cy="13715999"/>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a:solidFill>
                  <a:schemeClr val="lt2"/>
                </a:solidFill>
                <a:latin typeface="Century Gothic"/>
                <a:ea typeface="Century Gothic"/>
                <a:cs typeface="Century Gothic"/>
                <a:sym typeface="Century Gothic"/>
              </a:endParaRPr>
            </a:p>
          </p:txBody>
        </p:sp>
        <p:sp>
          <p:nvSpPr>
            <p:cNvPr id="377" name="Google Shape;377;p68"/>
            <p:cNvSpPr/>
            <p:nvPr/>
          </p:nvSpPr>
          <p:spPr>
            <a:xfrm>
              <a:off x="2267961" y="3156359"/>
              <a:ext cx="1493978" cy="7368477"/>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grpSp>
      <p:sp>
        <p:nvSpPr>
          <p:cNvPr id="378" name="Google Shape;378;p68"/>
          <p:cNvSpPr txBox="1"/>
          <p:nvPr>
            <p:ph type="title"/>
          </p:nvPr>
        </p:nvSpPr>
        <p:spPr>
          <a:xfrm>
            <a:off x="7016792" y="2171700"/>
            <a:ext cx="4374420" cy="1386688"/>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4799"/>
              <a:buFont typeface="Century Gothic"/>
              <a:buNone/>
              <a:defRPr sz="47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9" name="Google Shape;379;p68"/>
          <p:cNvSpPr txBox="1"/>
          <p:nvPr>
            <p:ph idx="1" type="body"/>
          </p:nvPr>
        </p:nvSpPr>
        <p:spPr>
          <a:xfrm>
            <a:off x="7016792" y="3558388"/>
            <a:ext cx="4374420" cy="1310350"/>
          </a:xfrm>
          <a:prstGeom prst="rect">
            <a:avLst/>
          </a:prstGeom>
          <a:noFill/>
          <a:ln>
            <a:noFill/>
          </a:ln>
        </p:spPr>
        <p:txBody>
          <a:bodyPr anchorCtr="0" anchor="t" bIns="45700" lIns="0" spcFirstLastPara="1" rIns="0" wrap="square" tIns="45700">
            <a:normAutofit/>
          </a:bodyPr>
          <a:lstStyle>
            <a:lvl1pPr indent="-228600" lvl="0" marL="457200" algn="l">
              <a:lnSpc>
                <a:spcPct val="120007"/>
              </a:lnSpc>
              <a:spcBef>
                <a:spcPts val="1000"/>
              </a:spcBef>
              <a:spcAft>
                <a:spcPts val="0"/>
              </a:spcAft>
              <a:buClr>
                <a:srgbClr val="56687A"/>
              </a:buClr>
              <a:buSzPts val="2699"/>
              <a:buFont typeface="Century Gothic"/>
              <a:buNone/>
              <a:defRPr sz="2699"/>
            </a:lvl1pPr>
            <a:lvl2pPr indent="-228600" lvl="1" marL="914400" algn="l">
              <a:lnSpc>
                <a:spcPct val="90000"/>
              </a:lnSpc>
              <a:spcBef>
                <a:spcPts val="500"/>
              </a:spcBef>
              <a:spcAft>
                <a:spcPts val="0"/>
              </a:spcAft>
              <a:buClr>
                <a:srgbClr val="56687A"/>
              </a:buClr>
              <a:buSzPts val="2400"/>
              <a:buFont typeface="Century Gothic"/>
              <a:buNone/>
              <a:defRPr sz="2400"/>
            </a:lvl2pPr>
            <a:lvl3pPr indent="-228600" lvl="2" marL="1371600" algn="l">
              <a:lnSpc>
                <a:spcPct val="90000"/>
              </a:lnSpc>
              <a:spcBef>
                <a:spcPts val="500"/>
              </a:spcBef>
              <a:spcAft>
                <a:spcPts val="0"/>
              </a:spcAft>
              <a:buClr>
                <a:srgbClr val="56687A"/>
              </a:buClr>
              <a:buSzPts val="2400"/>
              <a:buFont typeface="Century Gothic"/>
              <a:buNone/>
              <a:defRPr sz="2400"/>
            </a:lvl3pPr>
            <a:lvl4pPr indent="-228600" lvl="3" marL="1828800" algn="l">
              <a:lnSpc>
                <a:spcPct val="90000"/>
              </a:lnSpc>
              <a:spcBef>
                <a:spcPts val="500"/>
              </a:spcBef>
              <a:spcAft>
                <a:spcPts val="0"/>
              </a:spcAft>
              <a:buClr>
                <a:srgbClr val="56687A"/>
              </a:buClr>
              <a:buSzPts val="2400"/>
              <a:buFont typeface="Century Gothic"/>
              <a:buNone/>
              <a:defRPr sz="2400"/>
            </a:lvl4pPr>
            <a:lvl5pPr indent="-228600" lvl="4" marL="2286000" algn="l">
              <a:lnSpc>
                <a:spcPct val="90000"/>
              </a:lnSpc>
              <a:spcBef>
                <a:spcPts val="500"/>
              </a:spcBef>
              <a:spcAft>
                <a:spcPts val="0"/>
              </a:spcAft>
              <a:buClr>
                <a:srgbClr val="56687A"/>
              </a:buClr>
              <a:buSzPts val="2400"/>
              <a:buFont typeface="Century Gothic"/>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0" name="Google Shape;380;p68"/>
          <p:cNvSpPr/>
          <p:nvPr>
            <p:ph idx="2" type="pic"/>
          </p:nvPr>
        </p:nvSpPr>
        <p:spPr>
          <a:xfrm>
            <a:off x="1883973" y="787965"/>
            <a:ext cx="4522257" cy="5287154"/>
          </a:xfrm>
          <a:prstGeom prst="rect">
            <a:avLst/>
          </a:prstGeom>
          <a:solidFill>
            <a:schemeClr val="lt1"/>
          </a:solidFill>
          <a:ln>
            <a:noFill/>
          </a:ln>
        </p:spPr>
      </p:sp>
      <p:pic>
        <p:nvPicPr>
          <p:cNvPr id="381" name="Google Shape;381;p68"/>
          <p:cNvPicPr preferRelativeResize="0"/>
          <p:nvPr/>
        </p:nvPicPr>
        <p:blipFill rotWithShape="1">
          <a:blip r:embed="rId2">
            <a:alphaModFix/>
          </a:blip>
          <a:srcRect b="0" l="0" r="0" t="0"/>
          <a:stretch/>
        </p:blipFill>
        <p:spPr>
          <a:xfrm>
            <a:off x="10297373" y="5816399"/>
            <a:ext cx="1091168" cy="276138"/>
          </a:xfrm>
          <a:prstGeom prst="rect">
            <a:avLst/>
          </a:prstGeom>
          <a:noFill/>
          <a:ln>
            <a:noFill/>
          </a:ln>
        </p:spPr>
      </p:pic>
      <p:sp>
        <p:nvSpPr>
          <p:cNvPr id="382" name="Google Shape;382;p68"/>
          <p:cNvSpPr/>
          <p:nvPr/>
        </p:nvSpPr>
        <p:spPr>
          <a:xfrm>
            <a:off x="0" y="-1905001"/>
            <a:ext cx="5296004" cy="1655619"/>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Image Layout Option</a:t>
            </a:r>
            <a:r>
              <a:rPr lang="en-US" sz="1200">
                <a:solidFill>
                  <a:schemeClr val="dk1"/>
                </a:solidFill>
                <a:latin typeface="Source Sans Pro"/>
                <a:ea typeface="Source Sans Pro"/>
                <a:cs typeface="Source Sans Pro"/>
                <a:sym typeface="Source Sans Pro"/>
              </a:rPr>
              <a:t>: Circle image with color intersection, titles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Move and crop as needed. Replace text placeholder with your own words.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lang="en-US" sz="1200">
                <a:solidFill>
                  <a:schemeClr val="dk1"/>
                </a:solidFill>
                <a:latin typeface="Source Sans Pro"/>
                <a:ea typeface="Source Sans Pro"/>
                <a:cs typeface="Source Sans Pro"/>
                <a:sym typeface="Source Sans Pro"/>
              </a:rPr>
              <a:t>Do not put any cropped image (such as a circle) into circular placeholder.</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and image 5">
  <p:cSld name="green_title and image 5">
    <p:spTree>
      <p:nvGrpSpPr>
        <p:cNvPr id="383" name="Shape 383"/>
        <p:cNvGrpSpPr/>
        <p:nvPr/>
      </p:nvGrpSpPr>
      <p:grpSpPr>
        <a:xfrm>
          <a:off x="0" y="0"/>
          <a:ext cx="0" cy="0"/>
          <a:chOff x="0" y="0"/>
          <a:chExt cx="0" cy="0"/>
        </a:xfrm>
      </p:grpSpPr>
      <p:sp>
        <p:nvSpPr>
          <p:cNvPr id="384" name="Google Shape;384;p69"/>
          <p:cNvSpPr/>
          <p:nvPr/>
        </p:nvSpPr>
        <p:spPr>
          <a:xfrm flipH="1">
            <a:off x="1871741" y="769419"/>
            <a:ext cx="5276047" cy="5276734"/>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385" name="Google Shape;385;p69"/>
          <p:cNvSpPr txBox="1"/>
          <p:nvPr>
            <p:ph type="title"/>
          </p:nvPr>
        </p:nvSpPr>
        <p:spPr>
          <a:xfrm>
            <a:off x="747876" y="1562100"/>
            <a:ext cx="4432710" cy="1748504"/>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1"/>
              </a:buClr>
              <a:buSzPts val="4799"/>
              <a:buFont typeface="Century Gothic"/>
              <a:buNone/>
              <a:defRPr b="0" i="0" sz="4799">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6" name="Google Shape;386;p69"/>
          <p:cNvSpPr txBox="1"/>
          <p:nvPr>
            <p:ph idx="1" type="body"/>
          </p:nvPr>
        </p:nvSpPr>
        <p:spPr>
          <a:xfrm>
            <a:off x="748215" y="3429000"/>
            <a:ext cx="4432710" cy="1310350"/>
          </a:xfrm>
          <a:prstGeom prst="rect">
            <a:avLst/>
          </a:prstGeom>
          <a:noFill/>
          <a:ln>
            <a:noFill/>
          </a:ln>
        </p:spPr>
        <p:txBody>
          <a:bodyPr anchorCtr="0" anchor="t" bIns="45700" lIns="0" spcFirstLastPara="1" rIns="0" wrap="square" tIns="45700">
            <a:normAutofit/>
          </a:bodyPr>
          <a:lstStyle>
            <a:lvl1pPr indent="-228600" lvl="0" marL="457200" algn="l">
              <a:lnSpc>
                <a:spcPct val="120007"/>
              </a:lnSpc>
              <a:spcBef>
                <a:spcPts val="1000"/>
              </a:spcBef>
              <a:spcAft>
                <a:spcPts val="0"/>
              </a:spcAft>
              <a:buClr>
                <a:srgbClr val="56687A"/>
              </a:buClr>
              <a:buSzPts val="2699"/>
              <a:buFont typeface="Century Gothic"/>
              <a:buNone/>
              <a:defRPr sz="2699"/>
            </a:lvl1pPr>
            <a:lvl2pPr indent="-228600" lvl="1" marL="914400" algn="l">
              <a:lnSpc>
                <a:spcPct val="90000"/>
              </a:lnSpc>
              <a:spcBef>
                <a:spcPts val="500"/>
              </a:spcBef>
              <a:spcAft>
                <a:spcPts val="0"/>
              </a:spcAft>
              <a:buClr>
                <a:srgbClr val="56687A"/>
              </a:buClr>
              <a:buSzPts val="2400"/>
              <a:buFont typeface="Century Gothic"/>
              <a:buNone/>
              <a:defRPr sz="2400"/>
            </a:lvl2pPr>
            <a:lvl3pPr indent="-228600" lvl="2" marL="1371600" algn="l">
              <a:lnSpc>
                <a:spcPct val="90000"/>
              </a:lnSpc>
              <a:spcBef>
                <a:spcPts val="500"/>
              </a:spcBef>
              <a:spcAft>
                <a:spcPts val="0"/>
              </a:spcAft>
              <a:buClr>
                <a:srgbClr val="56687A"/>
              </a:buClr>
              <a:buSzPts val="2400"/>
              <a:buFont typeface="Century Gothic"/>
              <a:buNone/>
              <a:defRPr sz="2400"/>
            </a:lvl3pPr>
            <a:lvl4pPr indent="-228600" lvl="3" marL="1828800" algn="l">
              <a:lnSpc>
                <a:spcPct val="90000"/>
              </a:lnSpc>
              <a:spcBef>
                <a:spcPts val="500"/>
              </a:spcBef>
              <a:spcAft>
                <a:spcPts val="0"/>
              </a:spcAft>
              <a:buClr>
                <a:srgbClr val="56687A"/>
              </a:buClr>
              <a:buSzPts val="2400"/>
              <a:buFont typeface="Century Gothic"/>
              <a:buNone/>
              <a:defRPr sz="2400"/>
            </a:lvl4pPr>
            <a:lvl5pPr indent="-228600" lvl="4" marL="2286000" algn="l">
              <a:lnSpc>
                <a:spcPct val="90000"/>
              </a:lnSpc>
              <a:spcBef>
                <a:spcPts val="500"/>
              </a:spcBef>
              <a:spcAft>
                <a:spcPts val="0"/>
              </a:spcAft>
              <a:buClr>
                <a:srgbClr val="56687A"/>
              </a:buClr>
              <a:buSzPts val="2400"/>
              <a:buFont typeface="Century Gothic"/>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7" name="Google Shape;387;p69"/>
          <p:cNvSpPr/>
          <p:nvPr/>
        </p:nvSpPr>
        <p:spPr>
          <a:xfrm>
            <a:off x="0" y="-685800"/>
            <a:ext cx="4915054" cy="48146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For titles on the left with half page image, flush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
        <p:nvSpPr>
          <p:cNvPr id="388" name="Google Shape;388;p69"/>
          <p:cNvSpPr/>
          <p:nvPr>
            <p:ph idx="2" type="pic"/>
          </p:nvPr>
        </p:nvSpPr>
        <p:spPr>
          <a:xfrm>
            <a:off x="6096000" y="0"/>
            <a:ext cx="6096001" cy="6858000"/>
          </a:xfrm>
          <a:prstGeom prst="rect">
            <a:avLst/>
          </a:prstGeom>
          <a:solidFill>
            <a:schemeClr val="lt1"/>
          </a:solidFill>
          <a:ln>
            <a:noFill/>
          </a:ln>
        </p:spPr>
      </p:sp>
      <p:sp>
        <p:nvSpPr>
          <p:cNvPr id="389" name="Google Shape;389;p69"/>
          <p:cNvSpPr/>
          <p:nvPr/>
        </p:nvSpPr>
        <p:spPr>
          <a:xfrm flipH="1">
            <a:off x="6096001" y="1302510"/>
            <a:ext cx="1048276" cy="4210552"/>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390" name="Google Shape;390;p69"/>
          <p:cNvPicPr preferRelativeResize="0"/>
          <p:nvPr/>
        </p:nvPicPr>
        <p:blipFill rotWithShape="1">
          <a:blip r:embed="rId2">
            <a:alphaModFix/>
          </a:blip>
          <a:srcRect b="0" l="0" r="0" t="0"/>
          <a:stretch/>
        </p:blipFill>
        <p:spPr>
          <a:xfrm>
            <a:off x="762695" y="762000"/>
            <a:ext cx="1091168" cy="276138"/>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and image 5">
  <p:cSld name="amber_title and image 5">
    <p:spTree>
      <p:nvGrpSpPr>
        <p:cNvPr id="391" name="Shape 391"/>
        <p:cNvGrpSpPr/>
        <p:nvPr/>
      </p:nvGrpSpPr>
      <p:grpSpPr>
        <a:xfrm>
          <a:off x="0" y="0"/>
          <a:ext cx="0" cy="0"/>
          <a:chOff x="0" y="0"/>
          <a:chExt cx="0" cy="0"/>
        </a:xfrm>
      </p:grpSpPr>
      <p:sp>
        <p:nvSpPr>
          <p:cNvPr id="392" name="Google Shape;392;p70"/>
          <p:cNvSpPr/>
          <p:nvPr/>
        </p:nvSpPr>
        <p:spPr>
          <a:xfrm flipH="1">
            <a:off x="1869850" y="769419"/>
            <a:ext cx="5276047" cy="5276734"/>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dk1"/>
              </a:solidFill>
              <a:latin typeface="Arial"/>
              <a:ea typeface="Arial"/>
              <a:cs typeface="Arial"/>
              <a:sym typeface="Arial"/>
            </a:endParaRPr>
          </a:p>
        </p:txBody>
      </p:sp>
      <p:sp>
        <p:nvSpPr>
          <p:cNvPr id="393" name="Google Shape;393;p70"/>
          <p:cNvSpPr txBox="1"/>
          <p:nvPr>
            <p:ph type="title"/>
          </p:nvPr>
        </p:nvSpPr>
        <p:spPr>
          <a:xfrm>
            <a:off x="747876" y="1562100"/>
            <a:ext cx="4432710" cy="1748504"/>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4799"/>
              <a:buFont typeface="Century Gothic"/>
              <a:buNone/>
              <a:defRPr b="0" i="0" sz="47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4" name="Google Shape;394;p70"/>
          <p:cNvSpPr/>
          <p:nvPr/>
        </p:nvSpPr>
        <p:spPr>
          <a:xfrm flipH="1">
            <a:off x="6096001" y="1302510"/>
            <a:ext cx="1048276" cy="4210552"/>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395" name="Google Shape;395;p70"/>
          <p:cNvSpPr txBox="1"/>
          <p:nvPr>
            <p:ph idx="1" type="body"/>
          </p:nvPr>
        </p:nvSpPr>
        <p:spPr>
          <a:xfrm>
            <a:off x="748215" y="3429000"/>
            <a:ext cx="4432710" cy="1310350"/>
          </a:xfrm>
          <a:prstGeom prst="rect">
            <a:avLst/>
          </a:prstGeom>
          <a:noFill/>
          <a:ln>
            <a:noFill/>
          </a:ln>
        </p:spPr>
        <p:txBody>
          <a:bodyPr anchorCtr="0" anchor="t" bIns="45700" lIns="0" spcFirstLastPara="1" rIns="0" wrap="square" tIns="45700">
            <a:normAutofit/>
          </a:bodyPr>
          <a:lstStyle>
            <a:lvl1pPr indent="-228600" lvl="0" marL="457200" algn="l">
              <a:lnSpc>
                <a:spcPct val="120007"/>
              </a:lnSpc>
              <a:spcBef>
                <a:spcPts val="1000"/>
              </a:spcBef>
              <a:spcAft>
                <a:spcPts val="0"/>
              </a:spcAft>
              <a:buClr>
                <a:schemeClr val="accent6"/>
              </a:buClr>
              <a:buSzPts val="2699"/>
              <a:buFont typeface="Century Gothic"/>
              <a:buNone/>
              <a:defRPr sz="2699">
                <a:solidFill>
                  <a:schemeClr val="accent6"/>
                </a:solidFill>
              </a:defRPr>
            </a:lvl1pPr>
            <a:lvl2pPr indent="-228600" lvl="1" marL="914400" algn="l">
              <a:lnSpc>
                <a:spcPct val="90000"/>
              </a:lnSpc>
              <a:spcBef>
                <a:spcPts val="500"/>
              </a:spcBef>
              <a:spcAft>
                <a:spcPts val="0"/>
              </a:spcAft>
              <a:buClr>
                <a:srgbClr val="56687A"/>
              </a:buClr>
              <a:buSzPts val="2400"/>
              <a:buFont typeface="Century Gothic"/>
              <a:buNone/>
              <a:defRPr sz="2400"/>
            </a:lvl2pPr>
            <a:lvl3pPr indent="-228600" lvl="2" marL="1371600" algn="l">
              <a:lnSpc>
                <a:spcPct val="90000"/>
              </a:lnSpc>
              <a:spcBef>
                <a:spcPts val="500"/>
              </a:spcBef>
              <a:spcAft>
                <a:spcPts val="0"/>
              </a:spcAft>
              <a:buClr>
                <a:srgbClr val="56687A"/>
              </a:buClr>
              <a:buSzPts val="2400"/>
              <a:buFont typeface="Century Gothic"/>
              <a:buNone/>
              <a:defRPr sz="2400"/>
            </a:lvl3pPr>
            <a:lvl4pPr indent="-228600" lvl="3" marL="1828800" algn="l">
              <a:lnSpc>
                <a:spcPct val="90000"/>
              </a:lnSpc>
              <a:spcBef>
                <a:spcPts val="500"/>
              </a:spcBef>
              <a:spcAft>
                <a:spcPts val="0"/>
              </a:spcAft>
              <a:buClr>
                <a:srgbClr val="56687A"/>
              </a:buClr>
              <a:buSzPts val="2400"/>
              <a:buFont typeface="Century Gothic"/>
              <a:buNone/>
              <a:defRPr sz="2400"/>
            </a:lvl4pPr>
            <a:lvl5pPr indent="-228600" lvl="4" marL="2286000" algn="l">
              <a:lnSpc>
                <a:spcPct val="90000"/>
              </a:lnSpc>
              <a:spcBef>
                <a:spcPts val="500"/>
              </a:spcBef>
              <a:spcAft>
                <a:spcPts val="0"/>
              </a:spcAft>
              <a:buClr>
                <a:srgbClr val="56687A"/>
              </a:buClr>
              <a:buSzPts val="2400"/>
              <a:buFont typeface="Century Gothic"/>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6" name="Google Shape;396;p70"/>
          <p:cNvSpPr/>
          <p:nvPr>
            <p:ph idx="2" type="pic"/>
          </p:nvPr>
        </p:nvSpPr>
        <p:spPr>
          <a:xfrm>
            <a:off x="6096000" y="0"/>
            <a:ext cx="6096001" cy="6858000"/>
          </a:xfrm>
          <a:prstGeom prst="rect">
            <a:avLst/>
          </a:prstGeom>
          <a:solidFill>
            <a:schemeClr val="lt1"/>
          </a:solidFill>
          <a:ln>
            <a:noFill/>
          </a:ln>
        </p:spPr>
      </p:sp>
      <p:sp>
        <p:nvSpPr>
          <p:cNvPr id="397" name="Google Shape;397;p70"/>
          <p:cNvSpPr/>
          <p:nvPr/>
        </p:nvSpPr>
        <p:spPr>
          <a:xfrm>
            <a:off x="0" y="-685800"/>
            <a:ext cx="4915054" cy="48146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For titles on the left with half page image, flush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pic>
        <p:nvPicPr>
          <p:cNvPr id="398" name="Google Shape;398;p70"/>
          <p:cNvPicPr preferRelativeResize="0"/>
          <p:nvPr/>
        </p:nvPicPr>
        <p:blipFill rotWithShape="1">
          <a:blip r:embed="rId2">
            <a:alphaModFix/>
          </a:blip>
          <a:srcRect b="0" l="0" r="0" t="0"/>
          <a:stretch/>
        </p:blipFill>
        <p:spPr>
          <a:xfrm>
            <a:off x="762695" y="762000"/>
            <a:ext cx="1091168" cy="276138"/>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and image 5">
  <p:cSld name="red_title and image 5">
    <p:spTree>
      <p:nvGrpSpPr>
        <p:cNvPr id="399" name="Shape 399"/>
        <p:cNvGrpSpPr/>
        <p:nvPr/>
      </p:nvGrpSpPr>
      <p:grpSpPr>
        <a:xfrm>
          <a:off x="0" y="0"/>
          <a:ext cx="0" cy="0"/>
          <a:chOff x="0" y="0"/>
          <a:chExt cx="0" cy="0"/>
        </a:xfrm>
      </p:grpSpPr>
      <p:sp>
        <p:nvSpPr>
          <p:cNvPr id="400" name="Google Shape;400;p71"/>
          <p:cNvSpPr/>
          <p:nvPr/>
        </p:nvSpPr>
        <p:spPr>
          <a:xfrm flipH="1">
            <a:off x="1858767" y="769419"/>
            <a:ext cx="5276047" cy="5276734"/>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rgbClr val="FCE2BA"/>
              </a:solidFill>
              <a:latin typeface="Arial"/>
              <a:ea typeface="Arial"/>
              <a:cs typeface="Arial"/>
              <a:sym typeface="Arial"/>
            </a:endParaRPr>
          </a:p>
        </p:txBody>
      </p:sp>
      <p:sp>
        <p:nvSpPr>
          <p:cNvPr id="401" name="Google Shape;401;p71"/>
          <p:cNvSpPr txBox="1"/>
          <p:nvPr>
            <p:ph type="title"/>
          </p:nvPr>
        </p:nvSpPr>
        <p:spPr>
          <a:xfrm>
            <a:off x="747876" y="1562100"/>
            <a:ext cx="4432710" cy="1748504"/>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2"/>
              </a:buClr>
              <a:buSzPts val="4799"/>
              <a:buFont typeface="Century Gothic"/>
              <a:buNone/>
              <a:defRPr b="0" i="0" sz="4799">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2" name="Google Shape;402;p71"/>
          <p:cNvSpPr txBox="1"/>
          <p:nvPr>
            <p:ph idx="1" type="body"/>
          </p:nvPr>
        </p:nvSpPr>
        <p:spPr>
          <a:xfrm>
            <a:off x="748215" y="3429000"/>
            <a:ext cx="4432710" cy="1310350"/>
          </a:xfrm>
          <a:prstGeom prst="rect">
            <a:avLst/>
          </a:prstGeom>
          <a:noFill/>
          <a:ln>
            <a:noFill/>
          </a:ln>
        </p:spPr>
        <p:txBody>
          <a:bodyPr anchorCtr="0" anchor="t" bIns="45700" lIns="0" spcFirstLastPara="1" rIns="0" wrap="square" tIns="45700">
            <a:normAutofit/>
          </a:bodyPr>
          <a:lstStyle>
            <a:lvl1pPr indent="-228600" lvl="0" marL="457200" algn="l">
              <a:lnSpc>
                <a:spcPct val="120007"/>
              </a:lnSpc>
              <a:spcBef>
                <a:spcPts val="1000"/>
              </a:spcBef>
              <a:spcAft>
                <a:spcPts val="0"/>
              </a:spcAft>
              <a:buClr>
                <a:srgbClr val="56687A"/>
              </a:buClr>
              <a:buSzPts val="2699"/>
              <a:buFont typeface="Century Gothic"/>
              <a:buNone/>
              <a:defRPr sz="2699"/>
            </a:lvl1pPr>
            <a:lvl2pPr indent="-228600" lvl="1" marL="914400" algn="l">
              <a:lnSpc>
                <a:spcPct val="90000"/>
              </a:lnSpc>
              <a:spcBef>
                <a:spcPts val="500"/>
              </a:spcBef>
              <a:spcAft>
                <a:spcPts val="0"/>
              </a:spcAft>
              <a:buClr>
                <a:srgbClr val="56687A"/>
              </a:buClr>
              <a:buSzPts val="2400"/>
              <a:buFont typeface="Century Gothic"/>
              <a:buNone/>
              <a:defRPr sz="2400"/>
            </a:lvl2pPr>
            <a:lvl3pPr indent="-228600" lvl="2" marL="1371600" algn="l">
              <a:lnSpc>
                <a:spcPct val="90000"/>
              </a:lnSpc>
              <a:spcBef>
                <a:spcPts val="500"/>
              </a:spcBef>
              <a:spcAft>
                <a:spcPts val="0"/>
              </a:spcAft>
              <a:buClr>
                <a:srgbClr val="56687A"/>
              </a:buClr>
              <a:buSzPts val="2400"/>
              <a:buFont typeface="Century Gothic"/>
              <a:buNone/>
              <a:defRPr sz="2400"/>
            </a:lvl3pPr>
            <a:lvl4pPr indent="-228600" lvl="3" marL="1828800" algn="l">
              <a:lnSpc>
                <a:spcPct val="90000"/>
              </a:lnSpc>
              <a:spcBef>
                <a:spcPts val="500"/>
              </a:spcBef>
              <a:spcAft>
                <a:spcPts val="0"/>
              </a:spcAft>
              <a:buClr>
                <a:srgbClr val="56687A"/>
              </a:buClr>
              <a:buSzPts val="2400"/>
              <a:buFont typeface="Century Gothic"/>
              <a:buNone/>
              <a:defRPr sz="2400"/>
            </a:lvl4pPr>
            <a:lvl5pPr indent="-228600" lvl="4" marL="2286000" algn="l">
              <a:lnSpc>
                <a:spcPct val="90000"/>
              </a:lnSpc>
              <a:spcBef>
                <a:spcPts val="500"/>
              </a:spcBef>
              <a:spcAft>
                <a:spcPts val="0"/>
              </a:spcAft>
              <a:buClr>
                <a:srgbClr val="56687A"/>
              </a:buClr>
              <a:buSzPts val="2400"/>
              <a:buFont typeface="Century Gothic"/>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3" name="Google Shape;403;p71"/>
          <p:cNvSpPr/>
          <p:nvPr/>
        </p:nvSpPr>
        <p:spPr>
          <a:xfrm flipH="1">
            <a:off x="6097688" y="1302510"/>
            <a:ext cx="1048276" cy="4210552"/>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04" name="Google Shape;404;p71"/>
          <p:cNvSpPr/>
          <p:nvPr>
            <p:ph idx="2" type="pic"/>
          </p:nvPr>
        </p:nvSpPr>
        <p:spPr>
          <a:xfrm>
            <a:off x="6096000" y="0"/>
            <a:ext cx="6096001" cy="6858000"/>
          </a:xfrm>
          <a:prstGeom prst="rect">
            <a:avLst/>
          </a:prstGeom>
          <a:solidFill>
            <a:schemeClr val="lt1"/>
          </a:solidFill>
          <a:ln>
            <a:noFill/>
          </a:ln>
        </p:spPr>
      </p:sp>
      <p:sp>
        <p:nvSpPr>
          <p:cNvPr id="405" name="Google Shape;405;p71"/>
          <p:cNvSpPr/>
          <p:nvPr/>
        </p:nvSpPr>
        <p:spPr>
          <a:xfrm flipH="1">
            <a:off x="6096001" y="1302510"/>
            <a:ext cx="1048276" cy="4210552"/>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06" name="Google Shape;406;p71"/>
          <p:cNvSpPr/>
          <p:nvPr/>
        </p:nvSpPr>
        <p:spPr>
          <a:xfrm>
            <a:off x="0" y="-685800"/>
            <a:ext cx="4915054" cy="48146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For titles on the left with half page image, flush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pic>
        <p:nvPicPr>
          <p:cNvPr id="407" name="Google Shape;407;p71"/>
          <p:cNvPicPr preferRelativeResize="0"/>
          <p:nvPr/>
        </p:nvPicPr>
        <p:blipFill rotWithShape="1">
          <a:blip r:embed="rId2">
            <a:alphaModFix/>
          </a:blip>
          <a:srcRect b="0" l="0" r="0" t="0"/>
          <a:stretch/>
        </p:blipFill>
        <p:spPr>
          <a:xfrm>
            <a:off x="762695" y="762000"/>
            <a:ext cx="1091168" cy="276138"/>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and image 5">
  <p:cSld name="blue_title and image 5">
    <p:spTree>
      <p:nvGrpSpPr>
        <p:cNvPr id="408" name="Shape 408"/>
        <p:cNvGrpSpPr/>
        <p:nvPr/>
      </p:nvGrpSpPr>
      <p:grpSpPr>
        <a:xfrm>
          <a:off x="0" y="0"/>
          <a:ext cx="0" cy="0"/>
          <a:chOff x="0" y="0"/>
          <a:chExt cx="0" cy="0"/>
        </a:xfrm>
      </p:grpSpPr>
      <p:sp>
        <p:nvSpPr>
          <p:cNvPr id="409" name="Google Shape;409;p72"/>
          <p:cNvSpPr/>
          <p:nvPr/>
        </p:nvSpPr>
        <p:spPr>
          <a:xfrm flipH="1">
            <a:off x="1858767" y="769419"/>
            <a:ext cx="5276047" cy="5276734"/>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10" name="Google Shape;410;p72"/>
          <p:cNvSpPr txBox="1"/>
          <p:nvPr>
            <p:ph type="title"/>
          </p:nvPr>
        </p:nvSpPr>
        <p:spPr>
          <a:xfrm>
            <a:off x="747876" y="1562100"/>
            <a:ext cx="4432710" cy="1748504"/>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2"/>
              </a:buClr>
              <a:buSzPts val="4799"/>
              <a:buFont typeface="Century Gothic"/>
              <a:buNone/>
              <a:defRPr b="0" i="0" sz="4799">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1" name="Google Shape;411;p72"/>
          <p:cNvSpPr txBox="1"/>
          <p:nvPr>
            <p:ph idx="1" type="body"/>
          </p:nvPr>
        </p:nvSpPr>
        <p:spPr>
          <a:xfrm>
            <a:off x="748215" y="3429000"/>
            <a:ext cx="4432710" cy="1310350"/>
          </a:xfrm>
          <a:prstGeom prst="rect">
            <a:avLst/>
          </a:prstGeom>
          <a:noFill/>
          <a:ln>
            <a:noFill/>
          </a:ln>
        </p:spPr>
        <p:txBody>
          <a:bodyPr anchorCtr="0" anchor="t" bIns="45700" lIns="0" spcFirstLastPara="1" rIns="0" wrap="square" tIns="45700">
            <a:normAutofit/>
          </a:bodyPr>
          <a:lstStyle>
            <a:lvl1pPr indent="-228600" lvl="0" marL="457200" algn="l">
              <a:lnSpc>
                <a:spcPct val="120007"/>
              </a:lnSpc>
              <a:spcBef>
                <a:spcPts val="1000"/>
              </a:spcBef>
              <a:spcAft>
                <a:spcPts val="0"/>
              </a:spcAft>
              <a:buClr>
                <a:srgbClr val="56687A"/>
              </a:buClr>
              <a:buSzPts val="2699"/>
              <a:buFont typeface="Century Gothic"/>
              <a:buNone/>
              <a:defRPr sz="2699"/>
            </a:lvl1pPr>
            <a:lvl2pPr indent="-228600" lvl="1" marL="914400" algn="l">
              <a:lnSpc>
                <a:spcPct val="90000"/>
              </a:lnSpc>
              <a:spcBef>
                <a:spcPts val="500"/>
              </a:spcBef>
              <a:spcAft>
                <a:spcPts val="0"/>
              </a:spcAft>
              <a:buClr>
                <a:srgbClr val="56687A"/>
              </a:buClr>
              <a:buSzPts val="2400"/>
              <a:buFont typeface="Century Gothic"/>
              <a:buNone/>
              <a:defRPr sz="2400"/>
            </a:lvl2pPr>
            <a:lvl3pPr indent="-228600" lvl="2" marL="1371600" algn="l">
              <a:lnSpc>
                <a:spcPct val="90000"/>
              </a:lnSpc>
              <a:spcBef>
                <a:spcPts val="500"/>
              </a:spcBef>
              <a:spcAft>
                <a:spcPts val="0"/>
              </a:spcAft>
              <a:buClr>
                <a:srgbClr val="56687A"/>
              </a:buClr>
              <a:buSzPts val="2400"/>
              <a:buFont typeface="Century Gothic"/>
              <a:buNone/>
              <a:defRPr sz="2400"/>
            </a:lvl3pPr>
            <a:lvl4pPr indent="-228600" lvl="3" marL="1828800" algn="l">
              <a:lnSpc>
                <a:spcPct val="90000"/>
              </a:lnSpc>
              <a:spcBef>
                <a:spcPts val="500"/>
              </a:spcBef>
              <a:spcAft>
                <a:spcPts val="0"/>
              </a:spcAft>
              <a:buClr>
                <a:srgbClr val="56687A"/>
              </a:buClr>
              <a:buSzPts val="2400"/>
              <a:buFont typeface="Century Gothic"/>
              <a:buNone/>
              <a:defRPr sz="2400"/>
            </a:lvl4pPr>
            <a:lvl5pPr indent="-228600" lvl="4" marL="2286000" algn="l">
              <a:lnSpc>
                <a:spcPct val="90000"/>
              </a:lnSpc>
              <a:spcBef>
                <a:spcPts val="500"/>
              </a:spcBef>
              <a:spcAft>
                <a:spcPts val="0"/>
              </a:spcAft>
              <a:buClr>
                <a:srgbClr val="56687A"/>
              </a:buClr>
              <a:buSzPts val="2400"/>
              <a:buFont typeface="Century Gothic"/>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2" name="Google Shape;412;p72"/>
          <p:cNvSpPr/>
          <p:nvPr/>
        </p:nvSpPr>
        <p:spPr>
          <a:xfrm flipH="1">
            <a:off x="6096001" y="1302510"/>
            <a:ext cx="1048276" cy="4210552"/>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13" name="Google Shape;413;p72"/>
          <p:cNvSpPr/>
          <p:nvPr>
            <p:ph idx="2" type="pic"/>
          </p:nvPr>
        </p:nvSpPr>
        <p:spPr>
          <a:xfrm>
            <a:off x="6096000" y="0"/>
            <a:ext cx="6096001" cy="6858000"/>
          </a:xfrm>
          <a:prstGeom prst="rect">
            <a:avLst/>
          </a:prstGeom>
          <a:solidFill>
            <a:schemeClr val="lt1"/>
          </a:solidFill>
          <a:ln>
            <a:noFill/>
          </a:ln>
        </p:spPr>
      </p:sp>
      <p:pic>
        <p:nvPicPr>
          <p:cNvPr id="414" name="Google Shape;414;p72"/>
          <p:cNvPicPr preferRelativeResize="0"/>
          <p:nvPr/>
        </p:nvPicPr>
        <p:blipFill rotWithShape="1">
          <a:blip r:embed="rId2">
            <a:alphaModFix/>
          </a:blip>
          <a:srcRect b="0" l="0" r="0" t="0"/>
          <a:stretch/>
        </p:blipFill>
        <p:spPr>
          <a:xfrm>
            <a:off x="762695" y="762000"/>
            <a:ext cx="1091168" cy="276138"/>
          </a:xfrm>
          <a:prstGeom prst="rect">
            <a:avLst/>
          </a:prstGeom>
          <a:noFill/>
          <a:ln>
            <a:noFill/>
          </a:ln>
        </p:spPr>
      </p:pic>
      <p:sp>
        <p:nvSpPr>
          <p:cNvPr id="415" name="Google Shape;415;p72"/>
          <p:cNvSpPr/>
          <p:nvPr/>
        </p:nvSpPr>
        <p:spPr>
          <a:xfrm>
            <a:off x="0" y="-685800"/>
            <a:ext cx="4915054" cy="48146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For titles on the left with half page image, flush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p:cSld name="Title &amp; Subtitle">
    <p:bg>
      <p:bgPr>
        <a:solidFill>
          <a:schemeClr val="lt1"/>
        </a:solidFill>
      </p:bgPr>
    </p:bg>
    <p:spTree>
      <p:nvGrpSpPr>
        <p:cNvPr id="50" name="Shape 50"/>
        <p:cNvGrpSpPr/>
        <p:nvPr/>
      </p:nvGrpSpPr>
      <p:grpSpPr>
        <a:xfrm>
          <a:off x="0" y="0"/>
          <a:ext cx="0" cy="0"/>
          <a:chOff x="0" y="0"/>
          <a:chExt cx="0" cy="0"/>
        </a:xfrm>
      </p:grpSpPr>
      <p:sp>
        <p:nvSpPr>
          <p:cNvPr id="51" name="Google Shape;51;p28"/>
          <p:cNvSpPr txBox="1"/>
          <p:nvPr>
            <p:ph idx="1" type="body"/>
          </p:nvPr>
        </p:nvSpPr>
        <p:spPr>
          <a:xfrm>
            <a:off x="694381" y="639763"/>
            <a:ext cx="10804547" cy="453708"/>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chemeClr val="accent2"/>
              </a:buClr>
              <a:buSzPts val="3298"/>
              <a:buFont typeface="Century Gothic"/>
              <a:buNone/>
              <a:defRPr b="0" i="0" sz="3298">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lt2"/>
              </a:buClr>
              <a:buSzPts val="2400"/>
              <a:buFont typeface="Arial"/>
              <a:buNone/>
              <a:defRPr b="0" i="0">
                <a:solidFill>
                  <a:schemeClr val="lt2"/>
                </a:solidFill>
                <a:latin typeface="Arial"/>
                <a:ea typeface="Arial"/>
                <a:cs typeface="Arial"/>
                <a:sym typeface="Arial"/>
              </a:defRPr>
            </a:lvl2pPr>
            <a:lvl3pPr indent="-228600" lvl="2" marL="1371600" algn="l">
              <a:lnSpc>
                <a:spcPct val="90000"/>
              </a:lnSpc>
              <a:spcBef>
                <a:spcPts val="500"/>
              </a:spcBef>
              <a:spcAft>
                <a:spcPts val="0"/>
              </a:spcAft>
              <a:buClr>
                <a:schemeClr val="lt2"/>
              </a:buClr>
              <a:buSzPts val="2000"/>
              <a:buFont typeface="Arial"/>
              <a:buNone/>
              <a:defRPr b="0" i="0">
                <a:solidFill>
                  <a:schemeClr val="lt2"/>
                </a:solidFill>
                <a:latin typeface="Arial"/>
                <a:ea typeface="Arial"/>
                <a:cs typeface="Arial"/>
                <a:sym typeface="Arial"/>
              </a:defRPr>
            </a:lvl3pPr>
            <a:lvl4pPr indent="-228600" lvl="3" marL="1828800" algn="l">
              <a:lnSpc>
                <a:spcPct val="90000"/>
              </a:lnSpc>
              <a:spcBef>
                <a:spcPts val="500"/>
              </a:spcBef>
              <a:spcAft>
                <a:spcPts val="0"/>
              </a:spcAft>
              <a:buClr>
                <a:schemeClr val="lt2"/>
              </a:buClr>
              <a:buSzPts val="1800"/>
              <a:buFont typeface="Arial"/>
              <a:buNone/>
              <a:defRPr b="0" i="0">
                <a:solidFill>
                  <a:schemeClr val="lt2"/>
                </a:solidFill>
                <a:latin typeface="Arial"/>
                <a:ea typeface="Arial"/>
                <a:cs typeface="Arial"/>
                <a:sym typeface="Arial"/>
              </a:defRPr>
            </a:lvl4pPr>
            <a:lvl5pPr indent="-228600" lvl="4" marL="2286000" algn="l">
              <a:lnSpc>
                <a:spcPct val="90000"/>
              </a:lnSpc>
              <a:spcBef>
                <a:spcPts val="500"/>
              </a:spcBef>
              <a:spcAft>
                <a:spcPts val="0"/>
              </a:spcAft>
              <a:buClr>
                <a:schemeClr val="lt2"/>
              </a:buClr>
              <a:buSzPts val="1800"/>
              <a:buFont typeface="Arial"/>
              <a:buNone/>
              <a:defRPr b="0" i="0">
                <a:solidFill>
                  <a:schemeClr val="lt2"/>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28"/>
          <p:cNvSpPr txBox="1"/>
          <p:nvPr>
            <p:ph idx="2" type="body"/>
          </p:nvPr>
        </p:nvSpPr>
        <p:spPr>
          <a:xfrm>
            <a:off x="694381" y="1100357"/>
            <a:ext cx="10804547" cy="685800"/>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and image 5">
  <p:cSld name="darkamber_title and image 5">
    <p:spTree>
      <p:nvGrpSpPr>
        <p:cNvPr id="416" name="Shape 416"/>
        <p:cNvGrpSpPr/>
        <p:nvPr/>
      </p:nvGrpSpPr>
      <p:grpSpPr>
        <a:xfrm>
          <a:off x="0" y="0"/>
          <a:ext cx="0" cy="0"/>
          <a:chOff x="0" y="0"/>
          <a:chExt cx="0" cy="0"/>
        </a:xfrm>
      </p:grpSpPr>
      <p:sp>
        <p:nvSpPr>
          <p:cNvPr id="417" name="Google Shape;417;p73"/>
          <p:cNvSpPr/>
          <p:nvPr/>
        </p:nvSpPr>
        <p:spPr>
          <a:xfrm flipH="1">
            <a:off x="1858767" y="769419"/>
            <a:ext cx="5276047" cy="5276734"/>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18" name="Google Shape;418;p73"/>
          <p:cNvSpPr txBox="1"/>
          <p:nvPr>
            <p:ph type="title"/>
          </p:nvPr>
        </p:nvSpPr>
        <p:spPr>
          <a:xfrm>
            <a:off x="747876" y="1562100"/>
            <a:ext cx="4432710" cy="1748504"/>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4799"/>
              <a:buFont typeface="Century Gothic"/>
              <a:buNone/>
              <a:defRPr b="0" i="0" sz="47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9" name="Google Shape;419;p73"/>
          <p:cNvSpPr txBox="1"/>
          <p:nvPr>
            <p:ph idx="1" type="body"/>
          </p:nvPr>
        </p:nvSpPr>
        <p:spPr>
          <a:xfrm>
            <a:off x="748215" y="3429000"/>
            <a:ext cx="4432710" cy="1310350"/>
          </a:xfrm>
          <a:prstGeom prst="rect">
            <a:avLst/>
          </a:prstGeom>
          <a:noFill/>
          <a:ln>
            <a:noFill/>
          </a:ln>
        </p:spPr>
        <p:txBody>
          <a:bodyPr anchorCtr="0" anchor="t" bIns="45700" lIns="0" spcFirstLastPara="1" rIns="0" wrap="square" tIns="45700">
            <a:normAutofit/>
          </a:bodyPr>
          <a:lstStyle>
            <a:lvl1pPr indent="-228600" lvl="0" marL="457200" algn="l">
              <a:lnSpc>
                <a:spcPct val="120007"/>
              </a:lnSpc>
              <a:spcBef>
                <a:spcPts val="1000"/>
              </a:spcBef>
              <a:spcAft>
                <a:spcPts val="0"/>
              </a:spcAft>
              <a:buClr>
                <a:srgbClr val="56687A"/>
              </a:buClr>
              <a:buSzPts val="2699"/>
              <a:buFont typeface="Century Gothic"/>
              <a:buNone/>
              <a:defRPr sz="2699"/>
            </a:lvl1pPr>
            <a:lvl2pPr indent="-228600" lvl="1" marL="914400" algn="l">
              <a:lnSpc>
                <a:spcPct val="90000"/>
              </a:lnSpc>
              <a:spcBef>
                <a:spcPts val="500"/>
              </a:spcBef>
              <a:spcAft>
                <a:spcPts val="0"/>
              </a:spcAft>
              <a:buClr>
                <a:srgbClr val="56687A"/>
              </a:buClr>
              <a:buSzPts val="2400"/>
              <a:buFont typeface="Century Gothic"/>
              <a:buNone/>
              <a:defRPr sz="2400"/>
            </a:lvl2pPr>
            <a:lvl3pPr indent="-228600" lvl="2" marL="1371600" algn="l">
              <a:lnSpc>
                <a:spcPct val="90000"/>
              </a:lnSpc>
              <a:spcBef>
                <a:spcPts val="500"/>
              </a:spcBef>
              <a:spcAft>
                <a:spcPts val="0"/>
              </a:spcAft>
              <a:buClr>
                <a:srgbClr val="56687A"/>
              </a:buClr>
              <a:buSzPts val="2400"/>
              <a:buFont typeface="Century Gothic"/>
              <a:buNone/>
              <a:defRPr sz="2400"/>
            </a:lvl3pPr>
            <a:lvl4pPr indent="-228600" lvl="3" marL="1828800" algn="l">
              <a:lnSpc>
                <a:spcPct val="90000"/>
              </a:lnSpc>
              <a:spcBef>
                <a:spcPts val="500"/>
              </a:spcBef>
              <a:spcAft>
                <a:spcPts val="0"/>
              </a:spcAft>
              <a:buClr>
                <a:srgbClr val="56687A"/>
              </a:buClr>
              <a:buSzPts val="2400"/>
              <a:buFont typeface="Century Gothic"/>
              <a:buNone/>
              <a:defRPr sz="2400"/>
            </a:lvl4pPr>
            <a:lvl5pPr indent="-228600" lvl="4" marL="2286000" algn="l">
              <a:lnSpc>
                <a:spcPct val="90000"/>
              </a:lnSpc>
              <a:spcBef>
                <a:spcPts val="500"/>
              </a:spcBef>
              <a:spcAft>
                <a:spcPts val="0"/>
              </a:spcAft>
              <a:buClr>
                <a:srgbClr val="56687A"/>
              </a:buClr>
              <a:buSzPts val="2400"/>
              <a:buFont typeface="Century Gothic"/>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0" name="Google Shape;420;p73"/>
          <p:cNvSpPr/>
          <p:nvPr/>
        </p:nvSpPr>
        <p:spPr>
          <a:xfrm flipH="1">
            <a:off x="6096001" y="1302510"/>
            <a:ext cx="1048276" cy="4210552"/>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21" name="Google Shape;421;p73"/>
          <p:cNvSpPr/>
          <p:nvPr>
            <p:ph idx="2" type="pic"/>
          </p:nvPr>
        </p:nvSpPr>
        <p:spPr>
          <a:xfrm>
            <a:off x="6096000" y="0"/>
            <a:ext cx="6096001" cy="6858000"/>
          </a:xfrm>
          <a:prstGeom prst="rect">
            <a:avLst/>
          </a:prstGeom>
          <a:solidFill>
            <a:schemeClr val="lt1"/>
          </a:solidFill>
          <a:ln>
            <a:noFill/>
          </a:ln>
        </p:spPr>
      </p:sp>
      <p:sp>
        <p:nvSpPr>
          <p:cNvPr id="422" name="Google Shape;422;p73"/>
          <p:cNvSpPr/>
          <p:nvPr/>
        </p:nvSpPr>
        <p:spPr>
          <a:xfrm>
            <a:off x="0" y="-685800"/>
            <a:ext cx="4915054" cy="48146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For titles on the left with half page image, flush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pic>
        <p:nvPicPr>
          <p:cNvPr id="423" name="Google Shape;423;p73"/>
          <p:cNvPicPr preferRelativeResize="0"/>
          <p:nvPr/>
        </p:nvPicPr>
        <p:blipFill rotWithShape="1">
          <a:blip r:embed="rId2">
            <a:alphaModFix/>
          </a:blip>
          <a:srcRect b="0" l="0" r="0" t="0"/>
          <a:stretch/>
        </p:blipFill>
        <p:spPr>
          <a:xfrm>
            <a:off x="762695" y="762000"/>
            <a:ext cx="1091168" cy="276138"/>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and image 6">
  <p:cSld name="green_title and image 6">
    <p:spTree>
      <p:nvGrpSpPr>
        <p:cNvPr id="424" name="Shape 424"/>
        <p:cNvGrpSpPr/>
        <p:nvPr/>
      </p:nvGrpSpPr>
      <p:grpSpPr>
        <a:xfrm>
          <a:off x="0" y="0"/>
          <a:ext cx="0" cy="0"/>
          <a:chOff x="0" y="0"/>
          <a:chExt cx="0" cy="0"/>
        </a:xfrm>
      </p:grpSpPr>
      <p:sp>
        <p:nvSpPr>
          <p:cNvPr id="425" name="Google Shape;425;p74"/>
          <p:cNvSpPr txBox="1"/>
          <p:nvPr>
            <p:ph type="title"/>
          </p:nvPr>
        </p:nvSpPr>
        <p:spPr>
          <a:xfrm>
            <a:off x="7543611" y="2345928"/>
            <a:ext cx="3847600" cy="1280476"/>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1"/>
              </a:buClr>
              <a:buSzPts val="4799"/>
              <a:buFont typeface="Century Gothic"/>
              <a:buNone/>
              <a:defRPr sz="4799">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6" name="Google Shape;426;p74"/>
          <p:cNvSpPr txBox="1"/>
          <p:nvPr>
            <p:ph idx="1" type="body"/>
          </p:nvPr>
        </p:nvSpPr>
        <p:spPr>
          <a:xfrm>
            <a:off x="7548679" y="3715040"/>
            <a:ext cx="3624711" cy="751197"/>
          </a:xfrm>
          <a:prstGeom prst="rect">
            <a:avLst/>
          </a:prstGeom>
          <a:noFill/>
          <a:ln>
            <a:noFill/>
          </a:ln>
        </p:spPr>
        <p:txBody>
          <a:bodyPr anchorCtr="0" anchor="t" bIns="45700" lIns="0" spcFirstLastPara="1" rIns="0" wrap="square" tIns="45700">
            <a:noAutofit/>
          </a:bodyPr>
          <a:lstStyle>
            <a:lvl1pPr indent="-228600" lvl="0" marL="457200" algn="l">
              <a:lnSpc>
                <a:spcPct val="120007"/>
              </a:lnSpc>
              <a:spcBef>
                <a:spcPts val="1000"/>
              </a:spcBef>
              <a:spcAft>
                <a:spcPts val="0"/>
              </a:spcAft>
              <a:buClr>
                <a:srgbClr val="5B696B"/>
              </a:buClr>
              <a:buSzPts val="2699"/>
              <a:buFont typeface="Century Gothic"/>
              <a:buNone/>
              <a:defRPr sz="2699">
                <a:solidFill>
                  <a:srgbClr val="5B696B"/>
                </a:solidFill>
              </a:defRPr>
            </a:lvl1pPr>
            <a:lvl2pPr indent="-228600" lvl="1" marL="914400" algn="l">
              <a:lnSpc>
                <a:spcPct val="90000"/>
              </a:lnSpc>
              <a:spcBef>
                <a:spcPts val="500"/>
              </a:spcBef>
              <a:spcAft>
                <a:spcPts val="0"/>
              </a:spcAft>
              <a:buClr>
                <a:srgbClr val="56687A"/>
              </a:buClr>
              <a:buSzPts val="1800"/>
              <a:buFont typeface="Century Gothic"/>
              <a:buNone/>
              <a:defRPr sz="1800"/>
            </a:lvl2pPr>
            <a:lvl3pPr indent="-228600" lvl="2" marL="1371600" algn="l">
              <a:lnSpc>
                <a:spcPct val="90000"/>
              </a:lnSpc>
              <a:spcBef>
                <a:spcPts val="500"/>
              </a:spcBef>
              <a:spcAft>
                <a:spcPts val="0"/>
              </a:spcAft>
              <a:buClr>
                <a:srgbClr val="56687A"/>
              </a:buClr>
              <a:buSzPts val="1800"/>
              <a:buFont typeface="Century Gothic"/>
              <a:buNone/>
              <a:defRPr sz="1800"/>
            </a:lvl3pPr>
            <a:lvl4pPr indent="-228600" lvl="3" marL="1828800" algn="l">
              <a:lnSpc>
                <a:spcPct val="90000"/>
              </a:lnSpc>
              <a:spcBef>
                <a:spcPts val="500"/>
              </a:spcBef>
              <a:spcAft>
                <a:spcPts val="0"/>
              </a:spcAft>
              <a:buClr>
                <a:srgbClr val="56687A"/>
              </a:buClr>
              <a:buSzPts val="1800"/>
              <a:buFont typeface="Century Gothic"/>
              <a:buNone/>
              <a:defRPr sz="1800"/>
            </a:lvl4pPr>
            <a:lvl5pPr indent="-228600" lvl="4" marL="2286000" algn="l">
              <a:lnSpc>
                <a:spcPct val="90000"/>
              </a:lnSpc>
              <a:spcBef>
                <a:spcPts val="500"/>
              </a:spcBef>
              <a:spcAft>
                <a:spcPts val="0"/>
              </a:spcAft>
              <a:buClr>
                <a:srgbClr val="56687A"/>
              </a:buClr>
              <a:buSzPts val="1800"/>
              <a:buFont typeface="Century Gothic"/>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7" name="Google Shape;427;p74"/>
          <p:cNvSpPr/>
          <p:nvPr>
            <p:ph idx="2" type="pic"/>
          </p:nvPr>
        </p:nvSpPr>
        <p:spPr>
          <a:xfrm>
            <a:off x="1887757" y="749618"/>
            <a:ext cx="4569881" cy="5303742"/>
          </a:xfrm>
          <a:prstGeom prst="rect">
            <a:avLst/>
          </a:prstGeom>
          <a:solidFill>
            <a:schemeClr val="lt1"/>
          </a:solidFill>
          <a:ln>
            <a:noFill/>
          </a:ln>
        </p:spPr>
      </p:sp>
      <p:sp>
        <p:nvSpPr>
          <p:cNvPr id="428" name="Google Shape;428;p74"/>
          <p:cNvSpPr/>
          <p:nvPr/>
        </p:nvSpPr>
        <p:spPr>
          <a:xfrm>
            <a:off x="4618" y="0"/>
            <a:ext cx="1879355" cy="6858000"/>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a:solidFill>
                <a:schemeClr val="lt2"/>
              </a:solidFill>
              <a:latin typeface="Century Gothic"/>
              <a:ea typeface="Century Gothic"/>
              <a:cs typeface="Century Gothic"/>
              <a:sym typeface="Century Gothic"/>
            </a:endParaRPr>
          </a:p>
        </p:txBody>
      </p:sp>
      <p:sp>
        <p:nvSpPr>
          <p:cNvPr id="429" name="Google Shape;429;p74"/>
          <p:cNvSpPr/>
          <p:nvPr/>
        </p:nvSpPr>
        <p:spPr>
          <a:xfrm>
            <a:off x="1133833" y="1578180"/>
            <a:ext cx="746892" cy="3684239"/>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30" name="Google Shape;430;p74"/>
          <p:cNvSpPr/>
          <p:nvPr/>
        </p:nvSpPr>
        <p:spPr>
          <a:xfrm>
            <a:off x="0" y="-723900"/>
            <a:ext cx="5600764" cy="51956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To highlight image with intersection on left and titles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pic>
        <p:nvPicPr>
          <p:cNvPr id="431" name="Google Shape;431;p74"/>
          <p:cNvPicPr preferRelativeResize="0"/>
          <p:nvPr/>
        </p:nvPicPr>
        <p:blipFill rotWithShape="1">
          <a:blip r:embed="rId2">
            <a:alphaModFix/>
          </a:blip>
          <a:srcRect b="0" l="0" r="0" t="0"/>
          <a:stretch/>
        </p:blipFill>
        <p:spPr>
          <a:xfrm>
            <a:off x="10300043" y="5830253"/>
            <a:ext cx="1091168" cy="276138"/>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and image 6">
  <p:cSld name="amber_title and image 6">
    <p:spTree>
      <p:nvGrpSpPr>
        <p:cNvPr id="432" name="Shape 432"/>
        <p:cNvGrpSpPr/>
        <p:nvPr/>
      </p:nvGrpSpPr>
      <p:grpSpPr>
        <a:xfrm>
          <a:off x="0" y="0"/>
          <a:ext cx="0" cy="0"/>
          <a:chOff x="0" y="0"/>
          <a:chExt cx="0" cy="0"/>
        </a:xfrm>
      </p:grpSpPr>
      <p:sp>
        <p:nvSpPr>
          <p:cNvPr id="433" name="Google Shape;433;p75"/>
          <p:cNvSpPr txBox="1"/>
          <p:nvPr>
            <p:ph type="title"/>
          </p:nvPr>
        </p:nvSpPr>
        <p:spPr>
          <a:xfrm>
            <a:off x="7543611" y="2345928"/>
            <a:ext cx="3847600" cy="1280476"/>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4799"/>
              <a:buFont typeface="Century Gothic"/>
              <a:buNone/>
              <a:defRPr sz="47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4" name="Google Shape;434;p75"/>
          <p:cNvSpPr txBox="1"/>
          <p:nvPr>
            <p:ph idx="1" type="body"/>
          </p:nvPr>
        </p:nvSpPr>
        <p:spPr>
          <a:xfrm>
            <a:off x="7548679" y="3715040"/>
            <a:ext cx="3624711" cy="751197"/>
          </a:xfrm>
          <a:prstGeom prst="rect">
            <a:avLst/>
          </a:prstGeom>
          <a:noFill/>
          <a:ln>
            <a:noFill/>
          </a:ln>
        </p:spPr>
        <p:txBody>
          <a:bodyPr anchorCtr="0" anchor="t" bIns="45700" lIns="0" spcFirstLastPara="1" rIns="0" wrap="square" tIns="45700">
            <a:noAutofit/>
          </a:bodyPr>
          <a:lstStyle>
            <a:lvl1pPr indent="-228600" lvl="0" marL="457200" algn="l">
              <a:lnSpc>
                <a:spcPct val="120007"/>
              </a:lnSpc>
              <a:spcBef>
                <a:spcPts val="1000"/>
              </a:spcBef>
              <a:spcAft>
                <a:spcPts val="0"/>
              </a:spcAft>
              <a:buClr>
                <a:srgbClr val="5B696B"/>
              </a:buClr>
              <a:buSzPts val="2699"/>
              <a:buFont typeface="Century Gothic"/>
              <a:buNone/>
              <a:defRPr sz="2699">
                <a:solidFill>
                  <a:srgbClr val="5B696B"/>
                </a:solidFill>
              </a:defRPr>
            </a:lvl1pPr>
            <a:lvl2pPr indent="-228600" lvl="1" marL="914400" algn="l">
              <a:lnSpc>
                <a:spcPct val="90000"/>
              </a:lnSpc>
              <a:spcBef>
                <a:spcPts val="500"/>
              </a:spcBef>
              <a:spcAft>
                <a:spcPts val="0"/>
              </a:spcAft>
              <a:buClr>
                <a:srgbClr val="56687A"/>
              </a:buClr>
              <a:buSzPts val="1800"/>
              <a:buFont typeface="Century Gothic"/>
              <a:buNone/>
              <a:defRPr sz="1800"/>
            </a:lvl2pPr>
            <a:lvl3pPr indent="-228600" lvl="2" marL="1371600" algn="l">
              <a:lnSpc>
                <a:spcPct val="90000"/>
              </a:lnSpc>
              <a:spcBef>
                <a:spcPts val="500"/>
              </a:spcBef>
              <a:spcAft>
                <a:spcPts val="0"/>
              </a:spcAft>
              <a:buClr>
                <a:srgbClr val="56687A"/>
              </a:buClr>
              <a:buSzPts val="1800"/>
              <a:buFont typeface="Century Gothic"/>
              <a:buNone/>
              <a:defRPr sz="1800"/>
            </a:lvl3pPr>
            <a:lvl4pPr indent="-228600" lvl="3" marL="1828800" algn="l">
              <a:lnSpc>
                <a:spcPct val="90000"/>
              </a:lnSpc>
              <a:spcBef>
                <a:spcPts val="500"/>
              </a:spcBef>
              <a:spcAft>
                <a:spcPts val="0"/>
              </a:spcAft>
              <a:buClr>
                <a:srgbClr val="56687A"/>
              </a:buClr>
              <a:buSzPts val="1800"/>
              <a:buFont typeface="Century Gothic"/>
              <a:buNone/>
              <a:defRPr sz="1800"/>
            </a:lvl4pPr>
            <a:lvl5pPr indent="-228600" lvl="4" marL="2286000" algn="l">
              <a:lnSpc>
                <a:spcPct val="90000"/>
              </a:lnSpc>
              <a:spcBef>
                <a:spcPts val="500"/>
              </a:spcBef>
              <a:spcAft>
                <a:spcPts val="0"/>
              </a:spcAft>
              <a:buClr>
                <a:srgbClr val="56687A"/>
              </a:buClr>
              <a:buSzPts val="1800"/>
              <a:buFont typeface="Century Gothic"/>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5" name="Google Shape;435;p75"/>
          <p:cNvSpPr/>
          <p:nvPr>
            <p:ph idx="2" type="pic"/>
          </p:nvPr>
        </p:nvSpPr>
        <p:spPr>
          <a:xfrm>
            <a:off x="1887757" y="749618"/>
            <a:ext cx="4569881" cy="5303742"/>
          </a:xfrm>
          <a:prstGeom prst="rect">
            <a:avLst/>
          </a:prstGeom>
          <a:solidFill>
            <a:schemeClr val="lt1"/>
          </a:solidFill>
          <a:ln>
            <a:noFill/>
          </a:ln>
        </p:spPr>
      </p:sp>
      <p:sp>
        <p:nvSpPr>
          <p:cNvPr id="436" name="Google Shape;436;p75"/>
          <p:cNvSpPr/>
          <p:nvPr/>
        </p:nvSpPr>
        <p:spPr>
          <a:xfrm>
            <a:off x="4618" y="0"/>
            <a:ext cx="1879355" cy="6858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a:solidFill>
                <a:schemeClr val="lt2"/>
              </a:solidFill>
              <a:latin typeface="Century Gothic"/>
              <a:ea typeface="Century Gothic"/>
              <a:cs typeface="Century Gothic"/>
              <a:sym typeface="Century Gothic"/>
            </a:endParaRPr>
          </a:p>
        </p:txBody>
      </p:sp>
      <p:sp>
        <p:nvSpPr>
          <p:cNvPr id="437" name="Google Shape;437;p75"/>
          <p:cNvSpPr/>
          <p:nvPr/>
        </p:nvSpPr>
        <p:spPr>
          <a:xfrm>
            <a:off x="1133833" y="1578180"/>
            <a:ext cx="746892" cy="3684239"/>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438" name="Google Shape;438;p75"/>
          <p:cNvPicPr preferRelativeResize="0"/>
          <p:nvPr/>
        </p:nvPicPr>
        <p:blipFill rotWithShape="1">
          <a:blip r:embed="rId2">
            <a:alphaModFix/>
          </a:blip>
          <a:srcRect b="0" l="0" r="0" t="0"/>
          <a:stretch/>
        </p:blipFill>
        <p:spPr>
          <a:xfrm>
            <a:off x="10300043" y="5830253"/>
            <a:ext cx="1091168" cy="276138"/>
          </a:xfrm>
          <a:prstGeom prst="rect">
            <a:avLst/>
          </a:prstGeom>
          <a:noFill/>
          <a:ln>
            <a:noFill/>
          </a:ln>
        </p:spPr>
      </p:pic>
      <p:sp>
        <p:nvSpPr>
          <p:cNvPr id="439" name="Google Shape;439;p75"/>
          <p:cNvSpPr/>
          <p:nvPr/>
        </p:nvSpPr>
        <p:spPr>
          <a:xfrm>
            <a:off x="0" y="-723900"/>
            <a:ext cx="5600764" cy="51956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To highlight image with intersection on left and titles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and image 6">
  <p:cSld name="red_title and image 6">
    <p:spTree>
      <p:nvGrpSpPr>
        <p:cNvPr id="440" name="Shape 440"/>
        <p:cNvGrpSpPr/>
        <p:nvPr/>
      </p:nvGrpSpPr>
      <p:grpSpPr>
        <a:xfrm>
          <a:off x="0" y="0"/>
          <a:ext cx="0" cy="0"/>
          <a:chOff x="0" y="0"/>
          <a:chExt cx="0" cy="0"/>
        </a:xfrm>
      </p:grpSpPr>
      <p:sp>
        <p:nvSpPr>
          <p:cNvPr id="441" name="Google Shape;441;p76"/>
          <p:cNvSpPr txBox="1"/>
          <p:nvPr>
            <p:ph type="title"/>
          </p:nvPr>
        </p:nvSpPr>
        <p:spPr>
          <a:xfrm>
            <a:off x="7543611" y="2345928"/>
            <a:ext cx="3847600" cy="1280476"/>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2"/>
              </a:buClr>
              <a:buSzPts val="4799"/>
              <a:buFont typeface="Century Gothic"/>
              <a:buNone/>
              <a:defRPr sz="4799">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2" name="Google Shape;442;p76"/>
          <p:cNvSpPr txBox="1"/>
          <p:nvPr>
            <p:ph idx="1" type="body"/>
          </p:nvPr>
        </p:nvSpPr>
        <p:spPr>
          <a:xfrm>
            <a:off x="7548679" y="3715040"/>
            <a:ext cx="3624711" cy="751197"/>
          </a:xfrm>
          <a:prstGeom prst="rect">
            <a:avLst/>
          </a:prstGeom>
          <a:noFill/>
          <a:ln>
            <a:noFill/>
          </a:ln>
        </p:spPr>
        <p:txBody>
          <a:bodyPr anchorCtr="0" anchor="t" bIns="45700" lIns="0" spcFirstLastPara="1" rIns="0" wrap="square" tIns="45700">
            <a:noAutofit/>
          </a:bodyPr>
          <a:lstStyle>
            <a:lvl1pPr indent="-228600" lvl="0" marL="457200" algn="l">
              <a:lnSpc>
                <a:spcPct val="120007"/>
              </a:lnSpc>
              <a:spcBef>
                <a:spcPts val="1000"/>
              </a:spcBef>
              <a:spcAft>
                <a:spcPts val="0"/>
              </a:spcAft>
              <a:buClr>
                <a:srgbClr val="5B696B"/>
              </a:buClr>
              <a:buSzPts val="2699"/>
              <a:buFont typeface="Century Gothic"/>
              <a:buNone/>
              <a:defRPr sz="2699">
                <a:solidFill>
                  <a:srgbClr val="5B696B"/>
                </a:solidFill>
              </a:defRPr>
            </a:lvl1pPr>
            <a:lvl2pPr indent="-228600" lvl="1" marL="914400" algn="l">
              <a:lnSpc>
                <a:spcPct val="90000"/>
              </a:lnSpc>
              <a:spcBef>
                <a:spcPts val="500"/>
              </a:spcBef>
              <a:spcAft>
                <a:spcPts val="0"/>
              </a:spcAft>
              <a:buClr>
                <a:srgbClr val="56687A"/>
              </a:buClr>
              <a:buSzPts val="1800"/>
              <a:buFont typeface="Century Gothic"/>
              <a:buNone/>
              <a:defRPr sz="1800"/>
            </a:lvl2pPr>
            <a:lvl3pPr indent="-228600" lvl="2" marL="1371600" algn="l">
              <a:lnSpc>
                <a:spcPct val="90000"/>
              </a:lnSpc>
              <a:spcBef>
                <a:spcPts val="500"/>
              </a:spcBef>
              <a:spcAft>
                <a:spcPts val="0"/>
              </a:spcAft>
              <a:buClr>
                <a:srgbClr val="56687A"/>
              </a:buClr>
              <a:buSzPts val="1800"/>
              <a:buFont typeface="Century Gothic"/>
              <a:buNone/>
              <a:defRPr sz="1800"/>
            </a:lvl3pPr>
            <a:lvl4pPr indent="-228600" lvl="3" marL="1828800" algn="l">
              <a:lnSpc>
                <a:spcPct val="90000"/>
              </a:lnSpc>
              <a:spcBef>
                <a:spcPts val="500"/>
              </a:spcBef>
              <a:spcAft>
                <a:spcPts val="0"/>
              </a:spcAft>
              <a:buClr>
                <a:srgbClr val="56687A"/>
              </a:buClr>
              <a:buSzPts val="1800"/>
              <a:buFont typeface="Century Gothic"/>
              <a:buNone/>
              <a:defRPr sz="1800"/>
            </a:lvl4pPr>
            <a:lvl5pPr indent="-228600" lvl="4" marL="2286000" algn="l">
              <a:lnSpc>
                <a:spcPct val="90000"/>
              </a:lnSpc>
              <a:spcBef>
                <a:spcPts val="500"/>
              </a:spcBef>
              <a:spcAft>
                <a:spcPts val="0"/>
              </a:spcAft>
              <a:buClr>
                <a:srgbClr val="56687A"/>
              </a:buClr>
              <a:buSzPts val="1800"/>
              <a:buFont typeface="Century Gothic"/>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3" name="Google Shape;443;p76"/>
          <p:cNvSpPr/>
          <p:nvPr>
            <p:ph idx="2" type="pic"/>
          </p:nvPr>
        </p:nvSpPr>
        <p:spPr>
          <a:xfrm>
            <a:off x="1887757" y="749618"/>
            <a:ext cx="4569881" cy="5303742"/>
          </a:xfrm>
          <a:prstGeom prst="rect">
            <a:avLst/>
          </a:prstGeom>
          <a:solidFill>
            <a:schemeClr val="lt1"/>
          </a:solidFill>
          <a:ln>
            <a:noFill/>
          </a:ln>
        </p:spPr>
      </p:sp>
      <p:sp>
        <p:nvSpPr>
          <p:cNvPr id="444" name="Google Shape;444;p76"/>
          <p:cNvSpPr/>
          <p:nvPr/>
        </p:nvSpPr>
        <p:spPr>
          <a:xfrm>
            <a:off x="4618" y="0"/>
            <a:ext cx="1879355" cy="6858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a:solidFill>
                <a:schemeClr val="lt2"/>
              </a:solidFill>
              <a:latin typeface="Century Gothic"/>
              <a:ea typeface="Century Gothic"/>
              <a:cs typeface="Century Gothic"/>
              <a:sym typeface="Century Gothic"/>
            </a:endParaRPr>
          </a:p>
        </p:txBody>
      </p:sp>
      <p:sp>
        <p:nvSpPr>
          <p:cNvPr id="445" name="Google Shape;445;p76"/>
          <p:cNvSpPr/>
          <p:nvPr/>
        </p:nvSpPr>
        <p:spPr>
          <a:xfrm>
            <a:off x="1133833" y="1578180"/>
            <a:ext cx="746892" cy="3684239"/>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446" name="Google Shape;446;p76"/>
          <p:cNvPicPr preferRelativeResize="0"/>
          <p:nvPr/>
        </p:nvPicPr>
        <p:blipFill rotWithShape="1">
          <a:blip r:embed="rId2">
            <a:alphaModFix/>
          </a:blip>
          <a:srcRect b="0" l="0" r="0" t="0"/>
          <a:stretch/>
        </p:blipFill>
        <p:spPr>
          <a:xfrm>
            <a:off x="10300043" y="5830253"/>
            <a:ext cx="1091168" cy="276138"/>
          </a:xfrm>
          <a:prstGeom prst="rect">
            <a:avLst/>
          </a:prstGeom>
          <a:noFill/>
          <a:ln>
            <a:noFill/>
          </a:ln>
        </p:spPr>
      </p:pic>
      <p:sp>
        <p:nvSpPr>
          <p:cNvPr id="447" name="Google Shape;447;p76"/>
          <p:cNvSpPr/>
          <p:nvPr/>
        </p:nvSpPr>
        <p:spPr>
          <a:xfrm>
            <a:off x="0" y="-723900"/>
            <a:ext cx="5600764" cy="51956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To highlight image with intersection on left and titles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and image 6">
  <p:cSld name="blue_title and image 6">
    <p:spTree>
      <p:nvGrpSpPr>
        <p:cNvPr id="448" name="Shape 448"/>
        <p:cNvGrpSpPr/>
        <p:nvPr/>
      </p:nvGrpSpPr>
      <p:grpSpPr>
        <a:xfrm>
          <a:off x="0" y="0"/>
          <a:ext cx="0" cy="0"/>
          <a:chOff x="0" y="0"/>
          <a:chExt cx="0" cy="0"/>
        </a:xfrm>
      </p:grpSpPr>
      <p:sp>
        <p:nvSpPr>
          <p:cNvPr id="449" name="Google Shape;449;p77"/>
          <p:cNvSpPr txBox="1"/>
          <p:nvPr>
            <p:ph type="title"/>
          </p:nvPr>
        </p:nvSpPr>
        <p:spPr>
          <a:xfrm>
            <a:off x="7543611" y="2345928"/>
            <a:ext cx="3847600" cy="1280476"/>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2"/>
              </a:buClr>
              <a:buSzPts val="4799"/>
              <a:buFont typeface="Century Gothic"/>
              <a:buNone/>
              <a:defRPr sz="4799">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0" name="Google Shape;450;p77"/>
          <p:cNvSpPr txBox="1"/>
          <p:nvPr>
            <p:ph idx="1" type="body"/>
          </p:nvPr>
        </p:nvSpPr>
        <p:spPr>
          <a:xfrm>
            <a:off x="7548679" y="3715040"/>
            <a:ext cx="3624711" cy="751197"/>
          </a:xfrm>
          <a:prstGeom prst="rect">
            <a:avLst/>
          </a:prstGeom>
          <a:noFill/>
          <a:ln>
            <a:noFill/>
          </a:ln>
        </p:spPr>
        <p:txBody>
          <a:bodyPr anchorCtr="0" anchor="t" bIns="45700" lIns="0" spcFirstLastPara="1" rIns="0" wrap="square" tIns="45700">
            <a:noAutofit/>
          </a:bodyPr>
          <a:lstStyle>
            <a:lvl1pPr indent="-228600" lvl="0" marL="457200" algn="l">
              <a:lnSpc>
                <a:spcPct val="120007"/>
              </a:lnSpc>
              <a:spcBef>
                <a:spcPts val="1000"/>
              </a:spcBef>
              <a:spcAft>
                <a:spcPts val="0"/>
              </a:spcAft>
              <a:buClr>
                <a:srgbClr val="5B696B"/>
              </a:buClr>
              <a:buSzPts val="2699"/>
              <a:buFont typeface="Century Gothic"/>
              <a:buNone/>
              <a:defRPr sz="2699">
                <a:solidFill>
                  <a:srgbClr val="5B696B"/>
                </a:solidFill>
              </a:defRPr>
            </a:lvl1pPr>
            <a:lvl2pPr indent="-228600" lvl="1" marL="914400" algn="l">
              <a:lnSpc>
                <a:spcPct val="90000"/>
              </a:lnSpc>
              <a:spcBef>
                <a:spcPts val="500"/>
              </a:spcBef>
              <a:spcAft>
                <a:spcPts val="0"/>
              </a:spcAft>
              <a:buClr>
                <a:srgbClr val="56687A"/>
              </a:buClr>
              <a:buSzPts val="1800"/>
              <a:buFont typeface="Century Gothic"/>
              <a:buNone/>
              <a:defRPr sz="1800"/>
            </a:lvl2pPr>
            <a:lvl3pPr indent="-228600" lvl="2" marL="1371600" algn="l">
              <a:lnSpc>
                <a:spcPct val="90000"/>
              </a:lnSpc>
              <a:spcBef>
                <a:spcPts val="500"/>
              </a:spcBef>
              <a:spcAft>
                <a:spcPts val="0"/>
              </a:spcAft>
              <a:buClr>
                <a:srgbClr val="56687A"/>
              </a:buClr>
              <a:buSzPts val="1800"/>
              <a:buFont typeface="Century Gothic"/>
              <a:buNone/>
              <a:defRPr sz="1800"/>
            </a:lvl3pPr>
            <a:lvl4pPr indent="-228600" lvl="3" marL="1828800" algn="l">
              <a:lnSpc>
                <a:spcPct val="90000"/>
              </a:lnSpc>
              <a:spcBef>
                <a:spcPts val="500"/>
              </a:spcBef>
              <a:spcAft>
                <a:spcPts val="0"/>
              </a:spcAft>
              <a:buClr>
                <a:srgbClr val="56687A"/>
              </a:buClr>
              <a:buSzPts val="1800"/>
              <a:buFont typeface="Century Gothic"/>
              <a:buNone/>
              <a:defRPr sz="1800"/>
            </a:lvl4pPr>
            <a:lvl5pPr indent="-228600" lvl="4" marL="2286000" algn="l">
              <a:lnSpc>
                <a:spcPct val="90000"/>
              </a:lnSpc>
              <a:spcBef>
                <a:spcPts val="500"/>
              </a:spcBef>
              <a:spcAft>
                <a:spcPts val="0"/>
              </a:spcAft>
              <a:buClr>
                <a:srgbClr val="56687A"/>
              </a:buClr>
              <a:buSzPts val="1800"/>
              <a:buFont typeface="Century Gothic"/>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1" name="Google Shape;451;p77"/>
          <p:cNvSpPr/>
          <p:nvPr>
            <p:ph idx="2" type="pic"/>
          </p:nvPr>
        </p:nvSpPr>
        <p:spPr>
          <a:xfrm>
            <a:off x="1887757" y="749618"/>
            <a:ext cx="4569881" cy="5303742"/>
          </a:xfrm>
          <a:prstGeom prst="rect">
            <a:avLst/>
          </a:prstGeom>
          <a:solidFill>
            <a:schemeClr val="lt1"/>
          </a:solidFill>
          <a:ln>
            <a:noFill/>
          </a:ln>
        </p:spPr>
      </p:sp>
      <p:sp>
        <p:nvSpPr>
          <p:cNvPr id="452" name="Google Shape;452;p77"/>
          <p:cNvSpPr/>
          <p:nvPr/>
        </p:nvSpPr>
        <p:spPr>
          <a:xfrm>
            <a:off x="4618" y="0"/>
            <a:ext cx="1879355" cy="6858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a:solidFill>
                <a:schemeClr val="lt2"/>
              </a:solidFill>
              <a:latin typeface="Century Gothic"/>
              <a:ea typeface="Century Gothic"/>
              <a:cs typeface="Century Gothic"/>
              <a:sym typeface="Century Gothic"/>
            </a:endParaRPr>
          </a:p>
        </p:txBody>
      </p:sp>
      <p:sp>
        <p:nvSpPr>
          <p:cNvPr id="453" name="Google Shape;453;p77"/>
          <p:cNvSpPr/>
          <p:nvPr/>
        </p:nvSpPr>
        <p:spPr>
          <a:xfrm>
            <a:off x="1133833" y="1578180"/>
            <a:ext cx="746892" cy="3684239"/>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454" name="Google Shape;454;p77"/>
          <p:cNvPicPr preferRelativeResize="0"/>
          <p:nvPr/>
        </p:nvPicPr>
        <p:blipFill rotWithShape="1">
          <a:blip r:embed="rId2">
            <a:alphaModFix/>
          </a:blip>
          <a:srcRect b="0" l="0" r="0" t="0"/>
          <a:stretch/>
        </p:blipFill>
        <p:spPr>
          <a:xfrm>
            <a:off x="10300043" y="5830253"/>
            <a:ext cx="1091168" cy="276138"/>
          </a:xfrm>
          <a:prstGeom prst="rect">
            <a:avLst/>
          </a:prstGeom>
          <a:noFill/>
          <a:ln>
            <a:noFill/>
          </a:ln>
        </p:spPr>
      </p:pic>
      <p:sp>
        <p:nvSpPr>
          <p:cNvPr id="455" name="Google Shape;455;p77"/>
          <p:cNvSpPr/>
          <p:nvPr/>
        </p:nvSpPr>
        <p:spPr>
          <a:xfrm>
            <a:off x="0" y="-723900"/>
            <a:ext cx="5600764" cy="51956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To highlight image with intersection on left and titles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and image 6">
  <p:cSld name="darkamber_title and image 6">
    <p:spTree>
      <p:nvGrpSpPr>
        <p:cNvPr id="456" name="Shape 456"/>
        <p:cNvGrpSpPr/>
        <p:nvPr/>
      </p:nvGrpSpPr>
      <p:grpSpPr>
        <a:xfrm>
          <a:off x="0" y="0"/>
          <a:ext cx="0" cy="0"/>
          <a:chOff x="0" y="0"/>
          <a:chExt cx="0" cy="0"/>
        </a:xfrm>
      </p:grpSpPr>
      <p:sp>
        <p:nvSpPr>
          <p:cNvPr id="457" name="Google Shape;457;p78"/>
          <p:cNvSpPr txBox="1"/>
          <p:nvPr>
            <p:ph type="title"/>
          </p:nvPr>
        </p:nvSpPr>
        <p:spPr>
          <a:xfrm>
            <a:off x="7543611" y="2345928"/>
            <a:ext cx="3847600" cy="1280476"/>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4799"/>
              <a:buFont typeface="Century Gothic"/>
              <a:buNone/>
              <a:defRPr sz="47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8" name="Google Shape;458;p78"/>
          <p:cNvSpPr txBox="1"/>
          <p:nvPr>
            <p:ph idx="1" type="body"/>
          </p:nvPr>
        </p:nvSpPr>
        <p:spPr>
          <a:xfrm>
            <a:off x="7548679" y="3715040"/>
            <a:ext cx="3624711" cy="751197"/>
          </a:xfrm>
          <a:prstGeom prst="rect">
            <a:avLst/>
          </a:prstGeom>
          <a:noFill/>
          <a:ln>
            <a:noFill/>
          </a:ln>
        </p:spPr>
        <p:txBody>
          <a:bodyPr anchorCtr="0" anchor="t" bIns="45700" lIns="0" spcFirstLastPara="1" rIns="0" wrap="square" tIns="45700">
            <a:noAutofit/>
          </a:bodyPr>
          <a:lstStyle>
            <a:lvl1pPr indent="-228600" lvl="0" marL="457200" algn="l">
              <a:lnSpc>
                <a:spcPct val="120007"/>
              </a:lnSpc>
              <a:spcBef>
                <a:spcPts val="1000"/>
              </a:spcBef>
              <a:spcAft>
                <a:spcPts val="0"/>
              </a:spcAft>
              <a:buClr>
                <a:srgbClr val="5B696B"/>
              </a:buClr>
              <a:buSzPts val="2699"/>
              <a:buFont typeface="Century Gothic"/>
              <a:buNone/>
              <a:defRPr sz="2699">
                <a:solidFill>
                  <a:srgbClr val="5B696B"/>
                </a:solidFill>
              </a:defRPr>
            </a:lvl1pPr>
            <a:lvl2pPr indent="-228600" lvl="1" marL="914400" algn="l">
              <a:lnSpc>
                <a:spcPct val="90000"/>
              </a:lnSpc>
              <a:spcBef>
                <a:spcPts val="500"/>
              </a:spcBef>
              <a:spcAft>
                <a:spcPts val="0"/>
              </a:spcAft>
              <a:buClr>
                <a:srgbClr val="56687A"/>
              </a:buClr>
              <a:buSzPts val="1800"/>
              <a:buFont typeface="Century Gothic"/>
              <a:buNone/>
              <a:defRPr sz="1800"/>
            </a:lvl2pPr>
            <a:lvl3pPr indent="-228600" lvl="2" marL="1371600" algn="l">
              <a:lnSpc>
                <a:spcPct val="90000"/>
              </a:lnSpc>
              <a:spcBef>
                <a:spcPts val="500"/>
              </a:spcBef>
              <a:spcAft>
                <a:spcPts val="0"/>
              </a:spcAft>
              <a:buClr>
                <a:srgbClr val="56687A"/>
              </a:buClr>
              <a:buSzPts val="1800"/>
              <a:buFont typeface="Century Gothic"/>
              <a:buNone/>
              <a:defRPr sz="1800"/>
            </a:lvl3pPr>
            <a:lvl4pPr indent="-228600" lvl="3" marL="1828800" algn="l">
              <a:lnSpc>
                <a:spcPct val="90000"/>
              </a:lnSpc>
              <a:spcBef>
                <a:spcPts val="500"/>
              </a:spcBef>
              <a:spcAft>
                <a:spcPts val="0"/>
              </a:spcAft>
              <a:buClr>
                <a:srgbClr val="56687A"/>
              </a:buClr>
              <a:buSzPts val="1800"/>
              <a:buFont typeface="Century Gothic"/>
              <a:buNone/>
              <a:defRPr sz="1800"/>
            </a:lvl4pPr>
            <a:lvl5pPr indent="-228600" lvl="4" marL="2286000" algn="l">
              <a:lnSpc>
                <a:spcPct val="90000"/>
              </a:lnSpc>
              <a:spcBef>
                <a:spcPts val="500"/>
              </a:spcBef>
              <a:spcAft>
                <a:spcPts val="0"/>
              </a:spcAft>
              <a:buClr>
                <a:srgbClr val="56687A"/>
              </a:buClr>
              <a:buSzPts val="1800"/>
              <a:buFont typeface="Century Gothic"/>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9" name="Google Shape;459;p78"/>
          <p:cNvSpPr/>
          <p:nvPr>
            <p:ph idx="2" type="pic"/>
          </p:nvPr>
        </p:nvSpPr>
        <p:spPr>
          <a:xfrm>
            <a:off x="1887757" y="749618"/>
            <a:ext cx="4569881" cy="5303742"/>
          </a:xfrm>
          <a:prstGeom prst="rect">
            <a:avLst/>
          </a:prstGeom>
          <a:solidFill>
            <a:schemeClr val="lt1"/>
          </a:solidFill>
          <a:ln>
            <a:noFill/>
          </a:ln>
        </p:spPr>
      </p:sp>
      <p:sp>
        <p:nvSpPr>
          <p:cNvPr id="460" name="Google Shape;460;p78"/>
          <p:cNvSpPr/>
          <p:nvPr/>
        </p:nvSpPr>
        <p:spPr>
          <a:xfrm>
            <a:off x="4618" y="0"/>
            <a:ext cx="1879355" cy="6858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a:solidFill>
                <a:schemeClr val="lt2"/>
              </a:solidFill>
              <a:latin typeface="Century Gothic"/>
              <a:ea typeface="Century Gothic"/>
              <a:cs typeface="Century Gothic"/>
              <a:sym typeface="Century Gothic"/>
            </a:endParaRPr>
          </a:p>
        </p:txBody>
      </p:sp>
      <p:sp>
        <p:nvSpPr>
          <p:cNvPr id="461" name="Google Shape;461;p78"/>
          <p:cNvSpPr/>
          <p:nvPr/>
        </p:nvSpPr>
        <p:spPr>
          <a:xfrm>
            <a:off x="1133833" y="1578180"/>
            <a:ext cx="746892" cy="3684239"/>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462" name="Google Shape;462;p78"/>
          <p:cNvPicPr preferRelativeResize="0"/>
          <p:nvPr/>
        </p:nvPicPr>
        <p:blipFill rotWithShape="1">
          <a:blip r:embed="rId2">
            <a:alphaModFix/>
          </a:blip>
          <a:srcRect b="0" l="0" r="0" t="0"/>
          <a:stretch/>
        </p:blipFill>
        <p:spPr>
          <a:xfrm>
            <a:off x="10300043" y="5830253"/>
            <a:ext cx="1091168" cy="276138"/>
          </a:xfrm>
          <a:prstGeom prst="rect">
            <a:avLst/>
          </a:prstGeom>
          <a:noFill/>
          <a:ln>
            <a:noFill/>
          </a:ln>
        </p:spPr>
      </p:pic>
      <p:sp>
        <p:nvSpPr>
          <p:cNvPr id="463" name="Google Shape;463;p78"/>
          <p:cNvSpPr/>
          <p:nvPr/>
        </p:nvSpPr>
        <p:spPr>
          <a:xfrm>
            <a:off x="0" y="-723900"/>
            <a:ext cx="5600764" cy="51956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To highlight image with intersection on left and titles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list image 6">
  <p:cSld name="green_title list image 6">
    <p:spTree>
      <p:nvGrpSpPr>
        <p:cNvPr id="464" name="Shape 464"/>
        <p:cNvGrpSpPr/>
        <p:nvPr/>
      </p:nvGrpSpPr>
      <p:grpSpPr>
        <a:xfrm>
          <a:off x="0" y="0"/>
          <a:ext cx="0" cy="0"/>
          <a:chOff x="0" y="0"/>
          <a:chExt cx="0" cy="0"/>
        </a:xfrm>
      </p:grpSpPr>
      <p:sp>
        <p:nvSpPr>
          <p:cNvPr id="465" name="Google Shape;465;p79"/>
          <p:cNvSpPr txBox="1"/>
          <p:nvPr>
            <p:ph type="title"/>
          </p:nvPr>
        </p:nvSpPr>
        <p:spPr>
          <a:xfrm>
            <a:off x="762695" y="762000"/>
            <a:ext cx="9555619" cy="458567"/>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91590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6" name="Google Shape;466;p79"/>
          <p:cNvSpPr txBox="1"/>
          <p:nvPr>
            <p:ph idx="1" type="body"/>
          </p:nvPr>
        </p:nvSpPr>
        <p:spPr>
          <a:xfrm>
            <a:off x="762695" y="1214657"/>
            <a:ext cx="5305173" cy="6858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7" name="Google Shape;467;p79"/>
          <p:cNvSpPr txBox="1"/>
          <p:nvPr>
            <p:ph idx="2" type="body"/>
          </p:nvPr>
        </p:nvSpPr>
        <p:spPr>
          <a:xfrm>
            <a:off x="689326" y="2513236"/>
            <a:ext cx="5406674" cy="3330575"/>
          </a:xfrm>
          <a:prstGeom prst="rect">
            <a:avLst/>
          </a:prstGeom>
          <a:noFill/>
          <a:ln>
            <a:noFill/>
          </a:ln>
        </p:spPr>
        <p:txBody>
          <a:bodyPr anchorCtr="0" anchor="t" bIns="45700" lIns="0" spcFirstLastPara="1" rIns="0" wrap="square" tIns="45700">
            <a:normAutofit/>
          </a:bodyPr>
          <a:lstStyle>
            <a:lvl1pPr indent="-368300" lvl="0" marL="457200" algn="l">
              <a:lnSpc>
                <a:spcPct val="90000"/>
              </a:lnSpc>
              <a:spcBef>
                <a:spcPts val="1000"/>
              </a:spcBef>
              <a:spcAft>
                <a:spcPts val="0"/>
              </a:spcAft>
              <a:buClr>
                <a:srgbClr val="56687A"/>
              </a:buClr>
              <a:buSzPts val="2200"/>
              <a:buFont typeface="Arial"/>
              <a:buChar char="•"/>
              <a:defRPr sz="2200"/>
            </a:lvl1pPr>
            <a:lvl2pPr indent="-368300" lvl="1" marL="914400" algn="l">
              <a:lnSpc>
                <a:spcPct val="90000"/>
              </a:lnSpc>
              <a:spcBef>
                <a:spcPts val="500"/>
              </a:spcBef>
              <a:spcAft>
                <a:spcPts val="0"/>
              </a:spcAft>
              <a:buClr>
                <a:srgbClr val="56687A"/>
              </a:buClr>
              <a:buSzPts val="2200"/>
              <a:buFont typeface="Arial"/>
              <a:buChar char="•"/>
              <a:defRPr sz="2200"/>
            </a:lvl2pPr>
            <a:lvl3pPr indent="-368300" lvl="2" marL="1371600" algn="l">
              <a:lnSpc>
                <a:spcPct val="90000"/>
              </a:lnSpc>
              <a:spcBef>
                <a:spcPts val="500"/>
              </a:spcBef>
              <a:spcAft>
                <a:spcPts val="0"/>
              </a:spcAft>
              <a:buClr>
                <a:srgbClr val="56687A"/>
              </a:buClr>
              <a:buSzPts val="2200"/>
              <a:buFont typeface="Arial"/>
              <a:buChar char="•"/>
              <a:defRPr sz="2200"/>
            </a:lvl3pPr>
            <a:lvl4pPr indent="-368300" lvl="3" marL="1828800" algn="l">
              <a:lnSpc>
                <a:spcPct val="90000"/>
              </a:lnSpc>
              <a:spcBef>
                <a:spcPts val="500"/>
              </a:spcBef>
              <a:spcAft>
                <a:spcPts val="0"/>
              </a:spcAft>
              <a:buClr>
                <a:srgbClr val="56687A"/>
              </a:buClr>
              <a:buSzPts val="2200"/>
              <a:buFont typeface="Arial"/>
              <a:buChar char="•"/>
              <a:defRPr sz="2200"/>
            </a:lvl4pPr>
            <a:lvl5pPr indent="-368300" lvl="4" marL="2286000" algn="l">
              <a:lnSpc>
                <a:spcPct val="90000"/>
              </a:lnSpc>
              <a:spcBef>
                <a:spcPts val="500"/>
              </a:spcBef>
              <a:spcAft>
                <a:spcPts val="0"/>
              </a:spcAft>
              <a:buClr>
                <a:srgbClr val="56687A"/>
              </a:buClr>
              <a:buSzPts val="2200"/>
              <a:buFont typeface="Arial"/>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8" name="Google Shape;468;p79"/>
          <p:cNvSpPr/>
          <p:nvPr/>
        </p:nvSpPr>
        <p:spPr>
          <a:xfrm>
            <a:off x="10302294" y="1"/>
            <a:ext cx="1889706" cy="6858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a:solidFill>
                <a:schemeClr val="lt2"/>
              </a:solidFill>
              <a:latin typeface="Century Gothic"/>
              <a:ea typeface="Century Gothic"/>
              <a:cs typeface="Century Gothic"/>
              <a:sym typeface="Century Gothic"/>
            </a:endParaRPr>
          </a:p>
        </p:txBody>
      </p:sp>
      <p:sp>
        <p:nvSpPr>
          <p:cNvPr id="469" name="Google Shape;469;p79"/>
          <p:cNvSpPr/>
          <p:nvPr>
            <p:ph idx="3" type="pic"/>
          </p:nvPr>
        </p:nvSpPr>
        <p:spPr>
          <a:xfrm>
            <a:off x="6665666" y="1515307"/>
            <a:ext cx="3636627" cy="4227646"/>
          </a:xfrm>
          <a:prstGeom prst="rect">
            <a:avLst/>
          </a:prstGeom>
          <a:solidFill>
            <a:schemeClr val="lt1"/>
          </a:solidFill>
          <a:ln>
            <a:noFill/>
          </a:ln>
        </p:spPr>
      </p:sp>
      <p:sp>
        <p:nvSpPr>
          <p:cNvPr id="470" name="Google Shape;470;p79"/>
          <p:cNvSpPr/>
          <p:nvPr/>
        </p:nvSpPr>
        <p:spPr>
          <a:xfrm flipH="1">
            <a:off x="10302293" y="2168591"/>
            <a:ext cx="593526" cy="2920570"/>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71" name="Google Shape;471;p79"/>
          <p:cNvSpPr/>
          <p:nvPr/>
        </p:nvSpPr>
        <p:spPr>
          <a:xfrm>
            <a:off x="0" y="-1333500"/>
            <a:ext cx="5981715" cy="1094923"/>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a:t>
            </a:r>
            <a:r>
              <a:rPr lang="en-US" sz="1200">
                <a:solidFill>
                  <a:schemeClr val="dk1"/>
                </a:solidFill>
                <a:latin typeface="Source Sans Pro"/>
                <a:ea typeface="Source Sans Pro"/>
                <a:cs typeface="Source Sans Pro"/>
                <a:sym typeface="Source Sans Pro"/>
              </a:rPr>
              <a:t>: Circle image with color intersection with titles and cascading bullet points.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Crop and move as needed. Replace text placeholder with your own words.</a:t>
            </a:r>
            <a:endParaRPr b="0" i="0" sz="1200">
              <a:solidFill>
                <a:srgbClr val="412A08"/>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list image 6">
  <p:cSld name="amber_title list image 6">
    <p:spTree>
      <p:nvGrpSpPr>
        <p:cNvPr id="472" name="Shape 472"/>
        <p:cNvGrpSpPr/>
        <p:nvPr/>
      </p:nvGrpSpPr>
      <p:grpSpPr>
        <a:xfrm>
          <a:off x="0" y="0"/>
          <a:ext cx="0" cy="0"/>
          <a:chOff x="0" y="0"/>
          <a:chExt cx="0" cy="0"/>
        </a:xfrm>
      </p:grpSpPr>
      <p:sp>
        <p:nvSpPr>
          <p:cNvPr id="473" name="Google Shape;473;p80"/>
          <p:cNvSpPr txBox="1"/>
          <p:nvPr>
            <p:ph type="title"/>
          </p:nvPr>
        </p:nvSpPr>
        <p:spPr>
          <a:xfrm>
            <a:off x="762695" y="762000"/>
            <a:ext cx="9555619" cy="458567"/>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915907"/>
              </a:buClr>
              <a:buSzPts val="3299"/>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4" name="Google Shape;474;p80"/>
          <p:cNvSpPr txBox="1"/>
          <p:nvPr>
            <p:ph idx="1" type="body"/>
          </p:nvPr>
        </p:nvSpPr>
        <p:spPr>
          <a:xfrm>
            <a:off x="762695" y="1214657"/>
            <a:ext cx="5305173" cy="6858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5" name="Google Shape;475;p80"/>
          <p:cNvSpPr txBox="1"/>
          <p:nvPr>
            <p:ph idx="2" type="body"/>
          </p:nvPr>
        </p:nvSpPr>
        <p:spPr>
          <a:xfrm>
            <a:off x="689326" y="2513236"/>
            <a:ext cx="5406674" cy="3330575"/>
          </a:xfrm>
          <a:prstGeom prst="rect">
            <a:avLst/>
          </a:prstGeom>
          <a:noFill/>
          <a:ln>
            <a:noFill/>
          </a:ln>
        </p:spPr>
        <p:txBody>
          <a:bodyPr anchorCtr="0" anchor="t" bIns="45700" lIns="0" spcFirstLastPara="1" rIns="0" wrap="square" tIns="45700">
            <a:normAutofit/>
          </a:bodyPr>
          <a:lstStyle>
            <a:lvl1pPr indent="-368300" lvl="0" marL="457200" algn="l">
              <a:lnSpc>
                <a:spcPct val="90000"/>
              </a:lnSpc>
              <a:spcBef>
                <a:spcPts val="1000"/>
              </a:spcBef>
              <a:spcAft>
                <a:spcPts val="0"/>
              </a:spcAft>
              <a:buClr>
                <a:srgbClr val="56687A"/>
              </a:buClr>
              <a:buSzPts val="2200"/>
              <a:buFont typeface="Arial"/>
              <a:buChar char="•"/>
              <a:defRPr sz="2200"/>
            </a:lvl1pPr>
            <a:lvl2pPr indent="-368300" lvl="1" marL="914400" algn="l">
              <a:lnSpc>
                <a:spcPct val="90000"/>
              </a:lnSpc>
              <a:spcBef>
                <a:spcPts val="500"/>
              </a:spcBef>
              <a:spcAft>
                <a:spcPts val="0"/>
              </a:spcAft>
              <a:buClr>
                <a:srgbClr val="56687A"/>
              </a:buClr>
              <a:buSzPts val="2200"/>
              <a:buFont typeface="Arial"/>
              <a:buChar char="•"/>
              <a:defRPr sz="2200"/>
            </a:lvl2pPr>
            <a:lvl3pPr indent="-368300" lvl="2" marL="1371600" algn="l">
              <a:lnSpc>
                <a:spcPct val="90000"/>
              </a:lnSpc>
              <a:spcBef>
                <a:spcPts val="500"/>
              </a:spcBef>
              <a:spcAft>
                <a:spcPts val="0"/>
              </a:spcAft>
              <a:buClr>
                <a:srgbClr val="56687A"/>
              </a:buClr>
              <a:buSzPts val="2200"/>
              <a:buFont typeface="Arial"/>
              <a:buChar char="•"/>
              <a:defRPr sz="2200"/>
            </a:lvl3pPr>
            <a:lvl4pPr indent="-368300" lvl="3" marL="1828800" algn="l">
              <a:lnSpc>
                <a:spcPct val="90000"/>
              </a:lnSpc>
              <a:spcBef>
                <a:spcPts val="500"/>
              </a:spcBef>
              <a:spcAft>
                <a:spcPts val="0"/>
              </a:spcAft>
              <a:buClr>
                <a:srgbClr val="56687A"/>
              </a:buClr>
              <a:buSzPts val="2200"/>
              <a:buFont typeface="Arial"/>
              <a:buChar char="•"/>
              <a:defRPr sz="2200"/>
            </a:lvl4pPr>
            <a:lvl5pPr indent="-368300" lvl="4" marL="2286000" algn="l">
              <a:lnSpc>
                <a:spcPct val="90000"/>
              </a:lnSpc>
              <a:spcBef>
                <a:spcPts val="500"/>
              </a:spcBef>
              <a:spcAft>
                <a:spcPts val="0"/>
              </a:spcAft>
              <a:buClr>
                <a:srgbClr val="56687A"/>
              </a:buClr>
              <a:buSzPts val="2200"/>
              <a:buFont typeface="Arial"/>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6" name="Google Shape;476;p80"/>
          <p:cNvSpPr/>
          <p:nvPr/>
        </p:nvSpPr>
        <p:spPr>
          <a:xfrm>
            <a:off x="10302294" y="1"/>
            <a:ext cx="1889706" cy="6858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a:solidFill>
                <a:schemeClr val="lt2"/>
              </a:solidFill>
              <a:latin typeface="Century Gothic"/>
              <a:ea typeface="Century Gothic"/>
              <a:cs typeface="Century Gothic"/>
              <a:sym typeface="Century Gothic"/>
            </a:endParaRPr>
          </a:p>
        </p:txBody>
      </p:sp>
      <p:sp>
        <p:nvSpPr>
          <p:cNvPr id="477" name="Google Shape;477;p80"/>
          <p:cNvSpPr/>
          <p:nvPr>
            <p:ph idx="3" type="pic"/>
          </p:nvPr>
        </p:nvSpPr>
        <p:spPr>
          <a:xfrm>
            <a:off x="6665666" y="1515307"/>
            <a:ext cx="3636627" cy="4227646"/>
          </a:xfrm>
          <a:prstGeom prst="rect">
            <a:avLst/>
          </a:prstGeom>
          <a:solidFill>
            <a:schemeClr val="lt1"/>
          </a:solidFill>
          <a:ln>
            <a:noFill/>
          </a:ln>
        </p:spPr>
      </p:sp>
      <p:sp>
        <p:nvSpPr>
          <p:cNvPr id="478" name="Google Shape;478;p80"/>
          <p:cNvSpPr/>
          <p:nvPr/>
        </p:nvSpPr>
        <p:spPr>
          <a:xfrm flipH="1">
            <a:off x="10302293" y="2168591"/>
            <a:ext cx="593526" cy="2920570"/>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79" name="Google Shape;479;p80"/>
          <p:cNvSpPr/>
          <p:nvPr/>
        </p:nvSpPr>
        <p:spPr>
          <a:xfrm>
            <a:off x="0" y="-1333500"/>
            <a:ext cx="5981715" cy="1094923"/>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a:t>
            </a:r>
            <a:r>
              <a:rPr lang="en-US" sz="1200">
                <a:solidFill>
                  <a:schemeClr val="dk1"/>
                </a:solidFill>
                <a:latin typeface="Source Sans Pro"/>
                <a:ea typeface="Source Sans Pro"/>
                <a:cs typeface="Source Sans Pro"/>
                <a:sym typeface="Source Sans Pro"/>
              </a:rPr>
              <a:t>: Circle image with color intersection with titles and cascading bullet points.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Crop and move as needed. Replace text placeholder with your own words.</a:t>
            </a:r>
            <a:endParaRPr b="0" i="0" sz="1200">
              <a:solidFill>
                <a:srgbClr val="412A08"/>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list image 6">
  <p:cSld name="red_title list image 6">
    <p:spTree>
      <p:nvGrpSpPr>
        <p:cNvPr id="480" name="Shape 480"/>
        <p:cNvGrpSpPr/>
        <p:nvPr/>
      </p:nvGrpSpPr>
      <p:grpSpPr>
        <a:xfrm>
          <a:off x="0" y="0"/>
          <a:ext cx="0" cy="0"/>
          <a:chOff x="0" y="0"/>
          <a:chExt cx="0" cy="0"/>
        </a:xfrm>
      </p:grpSpPr>
      <p:sp>
        <p:nvSpPr>
          <p:cNvPr id="481" name="Google Shape;481;p81"/>
          <p:cNvSpPr txBox="1"/>
          <p:nvPr>
            <p:ph type="title"/>
          </p:nvPr>
        </p:nvSpPr>
        <p:spPr>
          <a:xfrm>
            <a:off x="762695" y="762000"/>
            <a:ext cx="9555619" cy="458567"/>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915907"/>
              </a:buClr>
              <a:buSzPts val="3299"/>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2" name="Google Shape;482;p81"/>
          <p:cNvSpPr txBox="1"/>
          <p:nvPr>
            <p:ph idx="1" type="body"/>
          </p:nvPr>
        </p:nvSpPr>
        <p:spPr>
          <a:xfrm>
            <a:off x="762695" y="1214657"/>
            <a:ext cx="5305173" cy="6858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3" name="Google Shape;483;p81"/>
          <p:cNvSpPr txBox="1"/>
          <p:nvPr>
            <p:ph idx="2" type="body"/>
          </p:nvPr>
        </p:nvSpPr>
        <p:spPr>
          <a:xfrm>
            <a:off x="689326" y="2513236"/>
            <a:ext cx="5406674" cy="3330575"/>
          </a:xfrm>
          <a:prstGeom prst="rect">
            <a:avLst/>
          </a:prstGeom>
          <a:noFill/>
          <a:ln>
            <a:noFill/>
          </a:ln>
        </p:spPr>
        <p:txBody>
          <a:bodyPr anchorCtr="0" anchor="t" bIns="45700" lIns="0" spcFirstLastPara="1" rIns="0" wrap="square" tIns="45700">
            <a:normAutofit/>
          </a:bodyPr>
          <a:lstStyle>
            <a:lvl1pPr indent="-368300" lvl="0" marL="457200" algn="l">
              <a:lnSpc>
                <a:spcPct val="90000"/>
              </a:lnSpc>
              <a:spcBef>
                <a:spcPts val="1000"/>
              </a:spcBef>
              <a:spcAft>
                <a:spcPts val="0"/>
              </a:spcAft>
              <a:buClr>
                <a:srgbClr val="56687A"/>
              </a:buClr>
              <a:buSzPts val="2200"/>
              <a:buFont typeface="Arial"/>
              <a:buChar char="•"/>
              <a:defRPr sz="2200"/>
            </a:lvl1pPr>
            <a:lvl2pPr indent="-368300" lvl="1" marL="914400" algn="l">
              <a:lnSpc>
                <a:spcPct val="90000"/>
              </a:lnSpc>
              <a:spcBef>
                <a:spcPts val="500"/>
              </a:spcBef>
              <a:spcAft>
                <a:spcPts val="0"/>
              </a:spcAft>
              <a:buClr>
                <a:srgbClr val="56687A"/>
              </a:buClr>
              <a:buSzPts val="2200"/>
              <a:buFont typeface="Arial"/>
              <a:buChar char="•"/>
              <a:defRPr sz="2200"/>
            </a:lvl2pPr>
            <a:lvl3pPr indent="-368300" lvl="2" marL="1371600" algn="l">
              <a:lnSpc>
                <a:spcPct val="90000"/>
              </a:lnSpc>
              <a:spcBef>
                <a:spcPts val="500"/>
              </a:spcBef>
              <a:spcAft>
                <a:spcPts val="0"/>
              </a:spcAft>
              <a:buClr>
                <a:srgbClr val="56687A"/>
              </a:buClr>
              <a:buSzPts val="2200"/>
              <a:buFont typeface="Arial"/>
              <a:buChar char="•"/>
              <a:defRPr sz="2200"/>
            </a:lvl3pPr>
            <a:lvl4pPr indent="-368300" lvl="3" marL="1828800" algn="l">
              <a:lnSpc>
                <a:spcPct val="90000"/>
              </a:lnSpc>
              <a:spcBef>
                <a:spcPts val="500"/>
              </a:spcBef>
              <a:spcAft>
                <a:spcPts val="0"/>
              </a:spcAft>
              <a:buClr>
                <a:srgbClr val="56687A"/>
              </a:buClr>
              <a:buSzPts val="2200"/>
              <a:buFont typeface="Arial"/>
              <a:buChar char="•"/>
              <a:defRPr sz="2200"/>
            </a:lvl4pPr>
            <a:lvl5pPr indent="-368300" lvl="4" marL="2286000" algn="l">
              <a:lnSpc>
                <a:spcPct val="90000"/>
              </a:lnSpc>
              <a:spcBef>
                <a:spcPts val="500"/>
              </a:spcBef>
              <a:spcAft>
                <a:spcPts val="0"/>
              </a:spcAft>
              <a:buClr>
                <a:srgbClr val="56687A"/>
              </a:buClr>
              <a:buSzPts val="2200"/>
              <a:buFont typeface="Arial"/>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4" name="Google Shape;484;p81"/>
          <p:cNvSpPr/>
          <p:nvPr/>
        </p:nvSpPr>
        <p:spPr>
          <a:xfrm>
            <a:off x="10302294" y="1"/>
            <a:ext cx="1889706" cy="6858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a:solidFill>
                <a:schemeClr val="lt2"/>
              </a:solidFill>
              <a:latin typeface="Century Gothic"/>
              <a:ea typeface="Century Gothic"/>
              <a:cs typeface="Century Gothic"/>
              <a:sym typeface="Century Gothic"/>
            </a:endParaRPr>
          </a:p>
        </p:txBody>
      </p:sp>
      <p:sp>
        <p:nvSpPr>
          <p:cNvPr id="485" name="Google Shape;485;p81"/>
          <p:cNvSpPr/>
          <p:nvPr>
            <p:ph idx="3" type="pic"/>
          </p:nvPr>
        </p:nvSpPr>
        <p:spPr>
          <a:xfrm>
            <a:off x="6665666" y="1515307"/>
            <a:ext cx="3636627" cy="4227646"/>
          </a:xfrm>
          <a:prstGeom prst="rect">
            <a:avLst/>
          </a:prstGeom>
          <a:solidFill>
            <a:schemeClr val="lt1"/>
          </a:solidFill>
          <a:ln>
            <a:noFill/>
          </a:ln>
        </p:spPr>
      </p:sp>
      <p:sp>
        <p:nvSpPr>
          <p:cNvPr id="486" name="Google Shape;486;p81"/>
          <p:cNvSpPr/>
          <p:nvPr/>
        </p:nvSpPr>
        <p:spPr>
          <a:xfrm flipH="1">
            <a:off x="10302293" y="2168591"/>
            <a:ext cx="593526" cy="2920570"/>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87" name="Google Shape;487;p81"/>
          <p:cNvSpPr/>
          <p:nvPr/>
        </p:nvSpPr>
        <p:spPr>
          <a:xfrm>
            <a:off x="0" y="-1333500"/>
            <a:ext cx="5981715" cy="1094923"/>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a:t>
            </a:r>
            <a:r>
              <a:rPr lang="en-US" sz="1200">
                <a:solidFill>
                  <a:schemeClr val="dk1"/>
                </a:solidFill>
                <a:latin typeface="Source Sans Pro"/>
                <a:ea typeface="Source Sans Pro"/>
                <a:cs typeface="Source Sans Pro"/>
                <a:sym typeface="Source Sans Pro"/>
              </a:rPr>
              <a:t>: Circle image with color intersection with titles and cascading bullet points.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Crop and move as needed. Replace text placeholder with your own words.</a:t>
            </a:r>
            <a:endParaRPr b="0" i="0" sz="1200">
              <a:solidFill>
                <a:srgbClr val="412A08"/>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list image 6">
  <p:cSld name="blue_title list image 6">
    <p:spTree>
      <p:nvGrpSpPr>
        <p:cNvPr id="488" name="Shape 488"/>
        <p:cNvGrpSpPr/>
        <p:nvPr/>
      </p:nvGrpSpPr>
      <p:grpSpPr>
        <a:xfrm>
          <a:off x="0" y="0"/>
          <a:ext cx="0" cy="0"/>
          <a:chOff x="0" y="0"/>
          <a:chExt cx="0" cy="0"/>
        </a:xfrm>
      </p:grpSpPr>
      <p:sp>
        <p:nvSpPr>
          <p:cNvPr id="489" name="Google Shape;489;p82"/>
          <p:cNvSpPr txBox="1"/>
          <p:nvPr>
            <p:ph type="title"/>
          </p:nvPr>
        </p:nvSpPr>
        <p:spPr>
          <a:xfrm>
            <a:off x="762695" y="762000"/>
            <a:ext cx="9555619" cy="458567"/>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915907"/>
              </a:buClr>
              <a:buSzPts val="3299"/>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0" name="Google Shape;490;p82"/>
          <p:cNvSpPr txBox="1"/>
          <p:nvPr>
            <p:ph idx="1" type="body"/>
          </p:nvPr>
        </p:nvSpPr>
        <p:spPr>
          <a:xfrm>
            <a:off x="762695" y="1214657"/>
            <a:ext cx="5305173" cy="6858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1" name="Google Shape;491;p82"/>
          <p:cNvSpPr txBox="1"/>
          <p:nvPr>
            <p:ph idx="2" type="body"/>
          </p:nvPr>
        </p:nvSpPr>
        <p:spPr>
          <a:xfrm>
            <a:off x="689326" y="2513236"/>
            <a:ext cx="5406674" cy="3330575"/>
          </a:xfrm>
          <a:prstGeom prst="rect">
            <a:avLst/>
          </a:prstGeom>
          <a:noFill/>
          <a:ln>
            <a:noFill/>
          </a:ln>
        </p:spPr>
        <p:txBody>
          <a:bodyPr anchorCtr="0" anchor="t" bIns="45700" lIns="0" spcFirstLastPara="1" rIns="0" wrap="square" tIns="45700">
            <a:normAutofit/>
          </a:bodyPr>
          <a:lstStyle>
            <a:lvl1pPr indent="-368300" lvl="0" marL="457200" algn="l">
              <a:lnSpc>
                <a:spcPct val="90000"/>
              </a:lnSpc>
              <a:spcBef>
                <a:spcPts val="1000"/>
              </a:spcBef>
              <a:spcAft>
                <a:spcPts val="0"/>
              </a:spcAft>
              <a:buClr>
                <a:srgbClr val="56687A"/>
              </a:buClr>
              <a:buSzPts val="2200"/>
              <a:buFont typeface="Arial"/>
              <a:buChar char="•"/>
              <a:defRPr sz="2200"/>
            </a:lvl1pPr>
            <a:lvl2pPr indent="-368300" lvl="1" marL="914400" algn="l">
              <a:lnSpc>
                <a:spcPct val="90000"/>
              </a:lnSpc>
              <a:spcBef>
                <a:spcPts val="500"/>
              </a:spcBef>
              <a:spcAft>
                <a:spcPts val="0"/>
              </a:spcAft>
              <a:buClr>
                <a:srgbClr val="56687A"/>
              </a:buClr>
              <a:buSzPts val="2200"/>
              <a:buFont typeface="Arial"/>
              <a:buChar char="•"/>
              <a:defRPr sz="2200"/>
            </a:lvl2pPr>
            <a:lvl3pPr indent="-368300" lvl="2" marL="1371600" algn="l">
              <a:lnSpc>
                <a:spcPct val="90000"/>
              </a:lnSpc>
              <a:spcBef>
                <a:spcPts val="500"/>
              </a:spcBef>
              <a:spcAft>
                <a:spcPts val="0"/>
              </a:spcAft>
              <a:buClr>
                <a:srgbClr val="56687A"/>
              </a:buClr>
              <a:buSzPts val="2200"/>
              <a:buFont typeface="Arial"/>
              <a:buChar char="•"/>
              <a:defRPr sz="2200"/>
            </a:lvl3pPr>
            <a:lvl4pPr indent="-368300" lvl="3" marL="1828800" algn="l">
              <a:lnSpc>
                <a:spcPct val="90000"/>
              </a:lnSpc>
              <a:spcBef>
                <a:spcPts val="500"/>
              </a:spcBef>
              <a:spcAft>
                <a:spcPts val="0"/>
              </a:spcAft>
              <a:buClr>
                <a:srgbClr val="56687A"/>
              </a:buClr>
              <a:buSzPts val="2200"/>
              <a:buFont typeface="Arial"/>
              <a:buChar char="•"/>
              <a:defRPr sz="2200"/>
            </a:lvl4pPr>
            <a:lvl5pPr indent="-368300" lvl="4" marL="2286000" algn="l">
              <a:lnSpc>
                <a:spcPct val="90000"/>
              </a:lnSpc>
              <a:spcBef>
                <a:spcPts val="500"/>
              </a:spcBef>
              <a:spcAft>
                <a:spcPts val="0"/>
              </a:spcAft>
              <a:buClr>
                <a:srgbClr val="56687A"/>
              </a:buClr>
              <a:buSzPts val="2200"/>
              <a:buFont typeface="Arial"/>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2" name="Google Shape;492;p82"/>
          <p:cNvSpPr/>
          <p:nvPr/>
        </p:nvSpPr>
        <p:spPr>
          <a:xfrm>
            <a:off x="10302294" y="1"/>
            <a:ext cx="1889706" cy="6858000"/>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a:solidFill>
                <a:schemeClr val="lt2"/>
              </a:solidFill>
              <a:latin typeface="Century Gothic"/>
              <a:ea typeface="Century Gothic"/>
              <a:cs typeface="Century Gothic"/>
              <a:sym typeface="Century Gothic"/>
            </a:endParaRPr>
          </a:p>
        </p:txBody>
      </p:sp>
      <p:sp>
        <p:nvSpPr>
          <p:cNvPr id="493" name="Google Shape;493;p82"/>
          <p:cNvSpPr/>
          <p:nvPr>
            <p:ph idx="3" type="pic"/>
          </p:nvPr>
        </p:nvSpPr>
        <p:spPr>
          <a:xfrm>
            <a:off x="6665666" y="1515307"/>
            <a:ext cx="3636627" cy="4227646"/>
          </a:xfrm>
          <a:prstGeom prst="rect">
            <a:avLst/>
          </a:prstGeom>
          <a:solidFill>
            <a:schemeClr val="lt1"/>
          </a:solidFill>
          <a:ln>
            <a:noFill/>
          </a:ln>
        </p:spPr>
      </p:sp>
      <p:sp>
        <p:nvSpPr>
          <p:cNvPr id="494" name="Google Shape;494;p82"/>
          <p:cNvSpPr/>
          <p:nvPr/>
        </p:nvSpPr>
        <p:spPr>
          <a:xfrm flipH="1">
            <a:off x="10302293" y="2168591"/>
            <a:ext cx="593526" cy="2920570"/>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495" name="Google Shape;495;p82"/>
          <p:cNvSpPr/>
          <p:nvPr/>
        </p:nvSpPr>
        <p:spPr>
          <a:xfrm>
            <a:off x="0" y="-1333500"/>
            <a:ext cx="5981715" cy="1094923"/>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a:t>
            </a:r>
            <a:r>
              <a:rPr lang="en-US" sz="1200">
                <a:solidFill>
                  <a:schemeClr val="dk1"/>
                </a:solidFill>
                <a:latin typeface="Source Sans Pro"/>
                <a:ea typeface="Source Sans Pro"/>
                <a:cs typeface="Source Sans Pro"/>
                <a:sym typeface="Source Sans Pro"/>
              </a:rPr>
              <a:t>: Circle image with color intersection with titles and cascading bullet points.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Crop and move as needed. Replace text placeholder with your own words.</a:t>
            </a:r>
            <a:endParaRPr b="0" i="0" sz="1200">
              <a:solidFill>
                <a:srgbClr val="412A08"/>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3" name="Shape 53"/>
        <p:cNvGrpSpPr/>
        <p:nvPr/>
      </p:nvGrpSpPr>
      <p:grpSpPr>
        <a:xfrm>
          <a:off x="0" y="0"/>
          <a:ext cx="0" cy="0"/>
          <a:chOff x="0" y="0"/>
          <a:chExt cx="0" cy="0"/>
        </a:xfrm>
      </p:grpSpPr>
      <p:sp>
        <p:nvSpPr>
          <p:cNvPr id="54" name="Google Shape;54;p29"/>
          <p:cNvSpPr txBox="1"/>
          <p:nvPr>
            <p:ph type="title"/>
          </p:nvPr>
        </p:nvSpPr>
        <p:spPr>
          <a:xfrm>
            <a:off x="734123" y="687167"/>
            <a:ext cx="10628516" cy="533400"/>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rgbClr val="915907"/>
              </a:buClr>
              <a:buSzPts val="18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9"/>
          <p:cNvSpPr txBox="1"/>
          <p:nvPr>
            <p:ph idx="1" type="body"/>
          </p:nvPr>
        </p:nvSpPr>
        <p:spPr>
          <a:xfrm>
            <a:off x="740473" y="1490442"/>
            <a:ext cx="10617579" cy="4796058"/>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rgbClr val="56687A"/>
              </a:buClr>
              <a:buSzPts val="1800"/>
              <a:buNone/>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29"/>
          <p:cNvSpPr txBox="1"/>
          <p:nvPr>
            <p:ph idx="10" type="dt"/>
          </p:nvPr>
        </p:nvSpPr>
        <p:spPr>
          <a:xfrm>
            <a:off x="777248" y="6302375"/>
            <a:ext cx="2743200" cy="365125"/>
          </a:xfrm>
          <a:prstGeom prst="rect">
            <a:avLst/>
          </a:prstGeom>
          <a:noFill/>
          <a:ln>
            <a:noFill/>
          </a:ln>
        </p:spPr>
        <p:txBody>
          <a:bodyPr anchorCtr="0" anchor="ctr" bIns="45700" lIns="0" spcFirstLastPara="1" rIns="0" wrap="square" tIns="45700">
            <a:noAutofit/>
          </a:bodyPr>
          <a:lstStyle>
            <a:lvl1pPr lvl="0" algn="l">
              <a:spcBef>
                <a:spcPts val="0"/>
              </a:spcBef>
              <a:spcAft>
                <a:spcPts val="0"/>
              </a:spcAft>
              <a:buClr>
                <a:srgbClr val="8F9192"/>
              </a:buClr>
              <a:buSzPts val="1400"/>
              <a:buFont typeface="Century Gothic"/>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p:txBody>
      </p:sp>
      <p:sp>
        <p:nvSpPr>
          <p:cNvPr id="57" name="Google Shape;57;p29"/>
          <p:cNvSpPr txBox="1"/>
          <p:nvPr>
            <p:ph idx="11" type="ftr"/>
          </p:nvPr>
        </p:nvSpPr>
        <p:spPr>
          <a:xfrm>
            <a:off x="4419818" y="6302375"/>
            <a:ext cx="333331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F9192"/>
              </a:buClr>
              <a:buSzPts val="1400"/>
              <a:buFont typeface="Century Gothic"/>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p:txBody>
      </p:sp>
      <p:sp>
        <p:nvSpPr>
          <p:cNvPr id="58" name="Google Shape;58;p29"/>
          <p:cNvSpPr txBox="1"/>
          <p:nvPr>
            <p:ph idx="12" type="sldNum"/>
          </p:nvPr>
        </p:nvSpPr>
        <p:spPr>
          <a:xfrm>
            <a:off x="9040486" y="6302375"/>
            <a:ext cx="235072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F9192"/>
              </a:buClr>
              <a:buSzPts val="1200"/>
              <a:buFont typeface="Century Gothic"/>
              <a:buNone/>
              <a:defRPr b="0" i="0" sz="1200" u="none" cap="none" strike="noStrike">
                <a:solidFill>
                  <a:srgbClr val="8F9192"/>
                </a:solidFill>
                <a:latin typeface="Century Gothic"/>
                <a:ea typeface="Century Gothic"/>
                <a:cs typeface="Century Gothic"/>
                <a:sym typeface="Century Gothic"/>
              </a:defRPr>
            </a:lvl1pPr>
            <a:lvl2pPr indent="0" lvl="1" marL="0" marR="0" algn="r">
              <a:spcBef>
                <a:spcPts val="0"/>
              </a:spcBef>
              <a:spcAft>
                <a:spcPts val="0"/>
              </a:spcAft>
              <a:buClr>
                <a:srgbClr val="8F9192"/>
              </a:buClr>
              <a:buSzPts val="1200"/>
              <a:buFont typeface="Century Gothic"/>
              <a:buNone/>
              <a:defRPr b="0" i="0" sz="1200" u="none" cap="none" strike="noStrike">
                <a:solidFill>
                  <a:srgbClr val="8F9192"/>
                </a:solidFill>
                <a:latin typeface="Century Gothic"/>
                <a:ea typeface="Century Gothic"/>
                <a:cs typeface="Century Gothic"/>
                <a:sym typeface="Century Gothic"/>
              </a:defRPr>
            </a:lvl2pPr>
            <a:lvl3pPr indent="0" lvl="2" marL="0" marR="0" algn="r">
              <a:spcBef>
                <a:spcPts val="0"/>
              </a:spcBef>
              <a:spcAft>
                <a:spcPts val="0"/>
              </a:spcAft>
              <a:buClr>
                <a:srgbClr val="8F9192"/>
              </a:buClr>
              <a:buSzPts val="1200"/>
              <a:buFont typeface="Century Gothic"/>
              <a:buNone/>
              <a:defRPr b="0" i="0" sz="1200" u="none" cap="none" strike="noStrike">
                <a:solidFill>
                  <a:srgbClr val="8F9192"/>
                </a:solidFill>
                <a:latin typeface="Century Gothic"/>
                <a:ea typeface="Century Gothic"/>
                <a:cs typeface="Century Gothic"/>
                <a:sym typeface="Century Gothic"/>
              </a:defRPr>
            </a:lvl3pPr>
            <a:lvl4pPr indent="0" lvl="3" marL="0" marR="0" algn="r">
              <a:spcBef>
                <a:spcPts val="0"/>
              </a:spcBef>
              <a:spcAft>
                <a:spcPts val="0"/>
              </a:spcAft>
              <a:buClr>
                <a:srgbClr val="8F9192"/>
              </a:buClr>
              <a:buSzPts val="1200"/>
              <a:buFont typeface="Century Gothic"/>
              <a:buNone/>
              <a:defRPr b="0" i="0" sz="1200" u="none" cap="none" strike="noStrike">
                <a:solidFill>
                  <a:srgbClr val="8F9192"/>
                </a:solidFill>
                <a:latin typeface="Century Gothic"/>
                <a:ea typeface="Century Gothic"/>
                <a:cs typeface="Century Gothic"/>
                <a:sym typeface="Century Gothic"/>
              </a:defRPr>
            </a:lvl4pPr>
            <a:lvl5pPr indent="0" lvl="4" marL="0" marR="0" algn="r">
              <a:spcBef>
                <a:spcPts val="0"/>
              </a:spcBef>
              <a:spcAft>
                <a:spcPts val="0"/>
              </a:spcAft>
              <a:buClr>
                <a:srgbClr val="8F9192"/>
              </a:buClr>
              <a:buSzPts val="1200"/>
              <a:buFont typeface="Century Gothic"/>
              <a:buNone/>
              <a:defRPr b="0" i="0" sz="1200" u="none" cap="none" strike="noStrike">
                <a:solidFill>
                  <a:srgbClr val="8F9192"/>
                </a:solidFill>
                <a:latin typeface="Century Gothic"/>
                <a:ea typeface="Century Gothic"/>
                <a:cs typeface="Century Gothic"/>
                <a:sym typeface="Century Gothic"/>
              </a:defRPr>
            </a:lvl5pPr>
            <a:lvl6pPr indent="0" lvl="5" marL="0" marR="0" algn="r">
              <a:spcBef>
                <a:spcPts val="0"/>
              </a:spcBef>
              <a:spcAft>
                <a:spcPts val="0"/>
              </a:spcAft>
              <a:buClr>
                <a:srgbClr val="8F9192"/>
              </a:buClr>
              <a:buSzPts val="1200"/>
              <a:buFont typeface="Century Gothic"/>
              <a:buNone/>
              <a:defRPr b="0" i="0" sz="1200" u="none" cap="none" strike="noStrike">
                <a:solidFill>
                  <a:srgbClr val="8F9192"/>
                </a:solidFill>
                <a:latin typeface="Century Gothic"/>
                <a:ea typeface="Century Gothic"/>
                <a:cs typeface="Century Gothic"/>
                <a:sym typeface="Century Gothic"/>
              </a:defRPr>
            </a:lvl6pPr>
            <a:lvl7pPr indent="0" lvl="6" marL="0" marR="0" algn="r">
              <a:spcBef>
                <a:spcPts val="0"/>
              </a:spcBef>
              <a:spcAft>
                <a:spcPts val="0"/>
              </a:spcAft>
              <a:buClr>
                <a:srgbClr val="8F9192"/>
              </a:buClr>
              <a:buSzPts val="1200"/>
              <a:buFont typeface="Century Gothic"/>
              <a:buNone/>
              <a:defRPr b="0" i="0" sz="1200" u="none" cap="none" strike="noStrike">
                <a:solidFill>
                  <a:srgbClr val="8F9192"/>
                </a:solidFill>
                <a:latin typeface="Century Gothic"/>
                <a:ea typeface="Century Gothic"/>
                <a:cs typeface="Century Gothic"/>
                <a:sym typeface="Century Gothic"/>
              </a:defRPr>
            </a:lvl7pPr>
            <a:lvl8pPr indent="0" lvl="7" marL="0" marR="0" algn="r">
              <a:spcBef>
                <a:spcPts val="0"/>
              </a:spcBef>
              <a:spcAft>
                <a:spcPts val="0"/>
              </a:spcAft>
              <a:buClr>
                <a:srgbClr val="8F9192"/>
              </a:buClr>
              <a:buSzPts val="1200"/>
              <a:buFont typeface="Century Gothic"/>
              <a:buNone/>
              <a:defRPr b="0" i="0" sz="1200" u="none" cap="none" strike="noStrike">
                <a:solidFill>
                  <a:srgbClr val="8F9192"/>
                </a:solidFill>
                <a:latin typeface="Century Gothic"/>
                <a:ea typeface="Century Gothic"/>
                <a:cs typeface="Century Gothic"/>
                <a:sym typeface="Century Gothic"/>
              </a:defRPr>
            </a:lvl8pPr>
            <a:lvl9pPr indent="0" lvl="8" marL="0" marR="0" algn="r">
              <a:spcBef>
                <a:spcPts val="0"/>
              </a:spcBef>
              <a:spcAft>
                <a:spcPts val="0"/>
              </a:spcAft>
              <a:buClr>
                <a:srgbClr val="8F9192"/>
              </a:buClr>
              <a:buSzPts val="1200"/>
              <a:buFont typeface="Century Gothic"/>
              <a:buNone/>
              <a:defRPr b="0" i="0" sz="1200" u="none" cap="none" strike="noStrike">
                <a:solidFill>
                  <a:srgbClr val="8F919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list image 6">
  <p:cSld name="darkamber_title list image 6">
    <p:spTree>
      <p:nvGrpSpPr>
        <p:cNvPr id="496" name="Shape 496"/>
        <p:cNvGrpSpPr/>
        <p:nvPr/>
      </p:nvGrpSpPr>
      <p:grpSpPr>
        <a:xfrm>
          <a:off x="0" y="0"/>
          <a:ext cx="0" cy="0"/>
          <a:chOff x="0" y="0"/>
          <a:chExt cx="0" cy="0"/>
        </a:xfrm>
      </p:grpSpPr>
      <p:sp>
        <p:nvSpPr>
          <p:cNvPr id="497" name="Google Shape;497;p83"/>
          <p:cNvSpPr txBox="1"/>
          <p:nvPr>
            <p:ph type="title"/>
          </p:nvPr>
        </p:nvSpPr>
        <p:spPr>
          <a:xfrm>
            <a:off x="762695" y="762000"/>
            <a:ext cx="9555619" cy="458567"/>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915907"/>
              </a:buClr>
              <a:buSzPts val="3299"/>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8" name="Google Shape;498;p83"/>
          <p:cNvSpPr txBox="1"/>
          <p:nvPr>
            <p:ph idx="1" type="body"/>
          </p:nvPr>
        </p:nvSpPr>
        <p:spPr>
          <a:xfrm>
            <a:off x="762695" y="1214657"/>
            <a:ext cx="5305173" cy="6858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accent6"/>
              </a:buClr>
              <a:buSzPts val="2200"/>
              <a:buFont typeface="Century Gothic"/>
              <a:buNone/>
              <a:defRPr b="0" i="0" sz="22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9" name="Google Shape;499;p83"/>
          <p:cNvSpPr txBox="1"/>
          <p:nvPr>
            <p:ph idx="2" type="body"/>
          </p:nvPr>
        </p:nvSpPr>
        <p:spPr>
          <a:xfrm>
            <a:off x="689326" y="2513236"/>
            <a:ext cx="5406674" cy="3330575"/>
          </a:xfrm>
          <a:prstGeom prst="rect">
            <a:avLst/>
          </a:prstGeom>
          <a:noFill/>
          <a:ln>
            <a:noFill/>
          </a:ln>
        </p:spPr>
        <p:txBody>
          <a:bodyPr anchorCtr="0" anchor="t" bIns="45700" lIns="0" spcFirstLastPara="1" rIns="0" wrap="square" tIns="45700">
            <a:normAutofit/>
          </a:bodyPr>
          <a:lstStyle>
            <a:lvl1pPr indent="-368300" lvl="0" marL="457200" algn="l">
              <a:lnSpc>
                <a:spcPct val="90000"/>
              </a:lnSpc>
              <a:spcBef>
                <a:spcPts val="1000"/>
              </a:spcBef>
              <a:spcAft>
                <a:spcPts val="0"/>
              </a:spcAft>
              <a:buClr>
                <a:srgbClr val="56687A"/>
              </a:buClr>
              <a:buSzPts val="2200"/>
              <a:buFont typeface="Arial"/>
              <a:buChar char="•"/>
              <a:defRPr sz="2200"/>
            </a:lvl1pPr>
            <a:lvl2pPr indent="-368300" lvl="1" marL="914400" algn="l">
              <a:lnSpc>
                <a:spcPct val="90000"/>
              </a:lnSpc>
              <a:spcBef>
                <a:spcPts val="500"/>
              </a:spcBef>
              <a:spcAft>
                <a:spcPts val="0"/>
              </a:spcAft>
              <a:buClr>
                <a:srgbClr val="56687A"/>
              </a:buClr>
              <a:buSzPts val="2200"/>
              <a:buFont typeface="Arial"/>
              <a:buChar char="•"/>
              <a:defRPr sz="2200"/>
            </a:lvl2pPr>
            <a:lvl3pPr indent="-368300" lvl="2" marL="1371600" algn="l">
              <a:lnSpc>
                <a:spcPct val="90000"/>
              </a:lnSpc>
              <a:spcBef>
                <a:spcPts val="500"/>
              </a:spcBef>
              <a:spcAft>
                <a:spcPts val="0"/>
              </a:spcAft>
              <a:buClr>
                <a:srgbClr val="56687A"/>
              </a:buClr>
              <a:buSzPts val="2200"/>
              <a:buFont typeface="Arial"/>
              <a:buChar char="•"/>
              <a:defRPr sz="2200"/>
            </a:lvl3pPr>
            <a:lvl4pPr indent="-368300" lvl="3" marL="1828800" algn="l">
              <a:lnSpc>
                <a:spcPct val="90000"/>
              </a:lnSpc>
              <a:spcBef>
                <a:spcPts val="500"/>
              </a:spcBef>
              <a:spcAft>
                <a:spcPts val="0"/>
              </a:spcAft>
              <a:buClr>
                <a:srgbClr val="56687A"/>
              </a:buClr>
              <a:buSzPts val="2200"/>
              <a:buFont typeface="Arial"/>
              <a:buChar char="•"/>
              <a:defRPr sz="2200"/>
            </a:lvl4pPr>
            <a:lvl5pPr indent="-368300" lvl="4" marL="2286000" algn="l">
              <a:lnSpc>
                <a:spcPct val="90000"/>
              </a:lnSpc>
              <a:spcBef>
                <a:spcPts val="500"/>
              </a:spcBef>
              <a:spcAft>
                <a:spcPts val="0"/>
              </a:spcAft>
              <a:buClr>
                <a:srgbClr val="56687A"/>
              </a:buClr>
              <a:buSzPts val="2200"/>
              <a:buFont typeface="Arial"/>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0" name="Google Shape;500;p83"/>
          <p:cNvSpPr/>
          <p:nvPr/>
        </p:nvSpPr>
        <p:spPr>
          <a:xfrm>
            <a:off x="10302294" y="1"/>
            <a:ext cx="1889706" cy="6858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a:solidFill>
                <a:schemeClr val="lt2"/>
              </a:solidFill>
              <a:latin typeface="Century Gothic"/>
              <a:ea typeface="Century Gothic"/>
              <a:cs typeface="Century Gothic"/>
              <a:sym typeface="Century Gothic"/>
            </a:endParaRPr>
          </a:p>
        </p:txBody>
      </p:sp>
      <p:sp>
        <p:nvSpPr>
          <p:cNvPr id="501" name="Google Shape;501;p83"/>
          <p:cNvSpPr/>
          <p:nvPr>
            <p:ph idx="3" type="pic"/>
          </p:nvPr>
        </p:nvSpPr>
        <p:spPr>
          <a:xfrm>
            <a:off x="6665666" y="1515307"/>
            <a:ext cx="3636627" cy="4227646"/>
          </a:xfrm>
          <a:prstGeom prst="rect">
            <a:avLst/>
          </a:prstGeom>
          <a:solidFill>
            <a:schemeClr val="lt1"/>
          </a:solidFill>
          <a:ln>
            <a:noFill/>
          </a:ln>
        </p:spPr>
      </p:sp>
      <p:sp>
        <p:nvSpPr>
          <p:cNvPr id="502" name="Google Shape;502;p83"/>
          <p:cNvSpPr/>
          <p:nvPr/>
        </p:nvSpPr>
        <p:spPr>
          <a:xfrm flipH="1">
            <a:off x="10302293" y="2168591"/>
            <a:ext cx="593526" cy="2920570"/>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503" name="Google Shape;503;p83"/>
          <p:cNvSpPr/>
          <p:nvPr/>
        </p:nvSpPr>
        <p:spPr>
          <a:xfrm>
            <a:off x="0" y="-1333500"/>
            <a:ext cx="5981715" cy="1094923"/>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a:t>
            </a:r>
            <a:r>
              <a:rPr lang="en-US" sz="1200">
                <a:solidFill>
                  <a:schemeClr val="dk1"/>
                </a:solidFill>
                <a:latin typeface="Source Sans Pro"/>
                <a:ea typeface="Source Sans Pro"/>
                <a:cs typeface="Source Sans Pro"/>
                <a:sym typeface="Source Sans Pro"/>
              </a:rPr>
              <a:t>: Circle image with color intersection with titles and cascading bullet points.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Crop and move as needed. Replace text placeholder with your own words.</a:t>
            </a:r>
            <a:endParaRPr b="0" i="0" sz="1200">
              <a:solidFill>
                <a:srgbClr val="412A08"/>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image title speaker 1">
  <p:cSld name="green_image title speaker 1">
    <p:spTree>
      <p:nvGrpSpPr>
        <p:cNvPr id="504" name="Shape 504"/>
        <p:cNvGrpSpPr/>
        <p:nvPr/>
      </p:nvGrpSpPr>
      <p:grpSpPr>
        <a:xfrm>
          <a:off x="0" y="0"/>
          <a:ext cx="0" cy="0"/>
          <a:chOff x="0" y="0"/>
          <a:chExt cx="0" cy="0"/>
        </a:xfrm>
      </p:grpSpPr>
      <p:grpSp>
        <p:nvGrpSpPr>
          <p:cNvPr id="505" name="Google Shape;505;p84"/>
          <p:cNvGrpSpPr/>
          <p:nvPr/>
        </p:nvGrpSpPr>
        <p:grpSpPr>
          <a:xfrm>
            <a:off x="0" y="0"/>
            <a:ext cx="4544422" cy="6858000"/>
            <a:chOff x="0" y="0"/>
            <a:chExt cx="9090027" cy="13716000"/>
          </a:xfrm>
        </p:grpSpPr>
        <p:sp>
          <p:nvSpPr>
            <p:cNvPr id="506" name="Google Shape;506;p84"/>
            <p:cNvSpPr/>
            <p:nvPr/>
          </p:nvSpPr>
          <p:spPr>
            <a:xfrm>
              <a:off x="0" y="0"/>
              <a:ext cx="7123712" cy="13716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507" name="Google Shape;507;p84"/>
            <p:cNvSpPr/>
            <p:nvPr/>
          </p:nvSpPr>
          <p:spPr>
            <a:xfrm>
              <a:off x="7123712" y="3065279"/>
              <a:ext cx="1966315" cy="7877254"/>
            </a:xfrm>
            <a:custGeom>
              <a:rect b="b" l="l" r="r" t="t"/>
              <a:pathLst>
                <a:path extrusionOk="0" h="7877254" w="1966315">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accent1"/>
            </a:solidFill>
            <a:ln>
              <a:noFill/>
            </a:ln>
          </p:spPr>
          <p:txBody>
            <a:bodyPr anchorCtr="0" anchor="t" bIns="45700" lIns="0" spcFirstLastPara="1" rIns="0" wrap="square" tIns="45700">
              <a:noAutofit/>
            </a:bodyPr>
            <a:lstStyle/>
            <a:p>
              <a:pPr indent="0" lvl="0" marL="0" marR="0" rtl="0" algn="l">
                <a:lnSpc>
                  <a:spcPct val="90000"/>
                </a:lnSpc>
                <a:spcBef>
                  <a:spcPts val="0"/>
                </a:spcBef>
                <a:spcAft>
                  <a:spcPts val="0"/>
                </a:spcAft>
                <a:buClr>
                  <a:srgbClr val="56687A"/>
                </a:buClr>
                <a:buSzPts val="2799"/>
                <a:buFont typeface="Arial"/>
                <a:buNone/>
              </a:pPr>
              <a:r>
                <a:t/>
              </a:r>
              <a:endParaRPr b="0" i="0" sz="2799">
                <a:solidFill>
                  <a:srgbClr val="56687A"/>
                </a:solidFill>
                <a:latin typeface="Century Gothic"/>
                <a:ea typeface="Century Gothic"/>
                <a:cs typeface="Century Gothic"/>
                <a:sym typeface="Century Gothic"/>
              </a:endParaRPr>
            </a:p>
          </p:txBody>
        </p:sp>
      </p:grpSp>
      <p:sp>
        <p:nvSpPr>
          <p:cNvPr id="508" name="Google Shape;508;p84"/>
          <p:cNvSpPr/>
          <p:nvPr>
            <p:ph idx="2" type="pic"/>
          </p:nvPr>
        </p:nvSpPr>
        <p:spPr>
          <a:xfrm>
            <a:off x="-381823" y="1038224"/>
            <a:ext cx="3943215" cy="4927457"/>
          </a:xfrm>
          <a:prstGeom prst="rect">
            <a:avLst/>
          </a:prstGeom>
          <a:solidFill>
            <a:schemeClr val="lt1"/>
          </a:solidFill>
          <a:ln>
            <a:noFill/>
          </a:ln>
        </p:spPr>
      </p:sp>
      <p:sp>
        <p:nvSpPr>
          <p:cNvPr id="509" name="Google Shape;509;p84"/>
          <p:cNvSpPr txBox="1"/>
          <p:nvPr>
            <p:ph type="title"/>
          </p:nvPr>
        </p:nvSpPr>
        <p:spPr>
          <a:xfrm>
            <a:off x="5250534" y="1714500"/>
            <a:ext cx="6140677" cy="1934891"/>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accent1"/>
              </a:buClr>
              <a:buSzPts val="4399"/>
              <a:buFont typeface="Century Gothic"/>
              <a:buNone/>
              <a:defRPr sz="4399">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0" name="Google Shape;510;p84"/>
          <p:cNvSpPr txBox="1"/>
          <p:nvPr>
            <p:ph idx="1" type="body"/>
          </p:nvPr>
        </p:nvSpPr>
        <p:spPr>
          <a:xfrm>
            <a:off x="5250533" y="3907291"/>
            <a:ext cx="2816332" cy="630238"/>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rgbClr val="56687A"/>
              </a:buClr>
              <a:buSzPts val="2200"/>
              <a:buNone/>
              <a:defRPr sz="2200"/>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1" name="Google Shape;511;p84"/>
          <p:cNvSpPr txBox="1"/>
          <p:nvPr>
            <p:ph idx="3" type="body"/>
          </p:nvPr>
        </p:nvSpPr>
        <p:spPr>
          <a:xfrm>
            <a:off x="5235546" y="5009540"/>
            <a:ext cx="2829962" cy="22161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1800"/>
              <a:buNone/>
              <a:defRPr sz="1800">
                <a:solidFill>
                  <a:schemeClr val="accent6"/>
                </a:solidFill>
              </a:defRPr>
            </a:lvl1pPr>
            <a:lvl2pPr indent="-228600" lvl="1" marL="914400" algn="l">
              <a:lnSpc>
                <a:spcPct val="90000"/>
              </a:lnSpc>
              <a:spcBef>
                <a:spcPts val="500"/>
              </a:spcBef>
              <a:spcAft>
                <a:spcPts val="0"/>
              </a:spcAft>
              <a:buClr>
                <a:srgbClr val="56687A"/>
              </a:buClr>
              <a:buSzPts val="1400"/>
              <a:buNone/>
              <a:defRPr sz="1400"/>
            </a:lvl2pPr>
            <a:lvl3pPr indent="-228600" lvl="2" marL="1371600" algn="l">
              <a:lnSpc>
                <a:spcPct val="90000"/>
              </a:lnSpc>
              <a:spcBef>
                <a:spcPts val="500"/>
              </a:spcBef>
              <a:spcAft>
                <a:spcPts val="0"/>
              </a:spcAft>
              <a:buClr>
                <a:srgbClr val="56687A"/>
              </a:buClr>
              <a:buSzPts val="1400"/>
              <a:buNone/>
              <a:defRPr sz="1400"/>
            </a:lvl3pPr>
            <a:lvl4pPr indent="-228600" lvl="3" marL="1828800" algn="l">
              <a:lnSpc>
                <a:spcPct val="90000"/>
              </a:lnSpc>
              <a:spcBef>
                <a:spcPts val="500"/>
              </a:spcBef>
              <a:spcAft>
                <a:spcPts val="0"/>
              </a:spcAft>
              <a:buClr>
                <a:srgbClr val="56687A"/>
              </a:buClr>
              <a:buSzPts val="1400"/>
              <a:buNone/>
              <a:defRPr sz="1400"/>
            </a:lvl4pPr>
            <a:lvl5pPr indent="-228600" lvl="4" marL="2286000" algn="l">
              <a:lnSpc>
                <a:spcPct val="90000"/>
              </a:lnSpc>
              <a:spcBef>
                <a:spcPts val="500"/>
              </a:spcBef>
              <a:spcAft>
                <a:spcPts val="0"/>
              </a:spcAft>
              <a:buClr>
                <a:srgbClr val="56687A"/>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2" name="Google Shape;512;p84"/>
          <p:cNvSpPr/>
          <p:nvPr/>
        </p:nvSpPr>
        <p:spPr>
          <a:xfrm>
            <a:off x="0" y="-1295401"/>
            <a:ext cx="5600765" cy="1025146"/>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a:t>
            </a:r>
            <a:r>
              <a:rPr lang="en-US" sz="1200">
                <a:solidFill>
                  <a:schemeClr val="dk1"/>
                </a:solidFill>
                <a:latin typeface="Source Sans Pro"/>
                <a:ea typeface="Source Sans Pro"/>
                <a:cs typeface="Source Sans Pro"/>
                <a:sym typeface="Source Sans Pro"/>
              </a:rPr>
              <a:t>: Circle cropped image left with placeholder text descriptor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Replace text placeholder with your own copy.</a:t>
            </a:r>
            <a:endParaRPr/>
          </a:p>
        </p:txBody>
      </p:sp>
      <p:pic>
        <p:nvPicPr>
          <p:cNvPr id="513" name="Google Shape;513;p84"/>
          <p:cNvPicPr preferRelativeResize="0"/>
          <p:nvPr/>
        </p:nvPicPr>
        <p:blipFill rotWithShape="1">
          <a:blip r:embed="rId2">
            <a:alphaModFix/>
          </a:blip>
          <a:srcRect b="0" l="0" r="0" t="0"/>
          <a:stretch/>
        </p:blipFill>
        <p:spPr>
          <a:xfrm>
            <a:off x="10300043" y="5830253"/>
            <a:ext cx="1091168" cy="276138"/>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image title speaker 1">
  <p:cSld name="amber_image title speaker 1">
    <p:spTree>
      <p:nvGrpSpPr>
        <p:cNvPr id="514" name="Shape 514"/>
        <p:cNvGrpSpPr/>
        <p:nvPr/>
      </p:nvGrpSpPr>
      <p:grpSpPr>
        <a:xfrm>
          <a:off x="0" y="0"/>
          <a:ext cx="0" cy="0"/>
          <a:chOff x="0" y="0"/>
          <a:chExt cx="0" cy="0"/>
        </a:xfrm>
      </p:grpSpPr>
      <p:grpSp>
        <p:nvGrpSpPr>
          <p:cNvPr id="515" name="Google Shape;515;p85"/>
          <p:cNvGrpSpPr/>
          <p:nvPr/>
        </p:nvGrpSpPr>
        <p:grpSpPr>
          <a:xfrm>
            <a:off x="0" y="0"/>
            <a:ext cx="4544422" cy="6858000"/>
            <a:chOff x="0" y="0"/>
            <a:chExt cx="9090027" cy="13716000"/>
          </a:xfrm>
        </p:grpSpPr>
        <p:sp>
          <p:nvSpPr>
            <p:cNvPr id="516" name="Google Shape;516;p85"/>
            <p:cNvSpPr/>
            <p:nvPr/>
          </p:nvSpPr>
          <p:spPr>
            <a:xfrm>
              <a:off x="0" y="0"/>
              <a:ext cx="7123712" cy="13716000"/>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517" name="Google Shape;517;p85"/>
            <p:cNvSpPr/>
            <p:nvPr/>
          </p:nvSpPr>
          <p:spPr>
            <a:xfrm>
              <a:off x="7123712" y="3065279"/>
              <a:ext cx="1966315" cy="7877254"/>
            </a:xfrm>
            <a:custGeom>
              <a:rect b="b" l="l" r="r" t="t"/>
              <a:pathLst>
                <a:path extrusionOk="0" h="7877254" w="1966315">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accent4"/>
            </a:solidFill>
            <a:ln>
              <a:noFill/>
            </a:ln>
          </p:spPr>
          <p:txBody>
            <a:bodyPr anchorCtr="0" anchor="t" bIns="45700" lIns="0" spcFirstLastPara="1" rIns="0" wrap="square" tIns="45700">
              <a:noAutofit/>
            </a:bodyPr>
            <a:lstStyle/>
            <a:p>
              <a:pPr indent="0" lvl="0" marL="0" marR="0" rtl="0" algn="l">
                <a:lnSpc>
                  <a:spcPct val="90000"/>
                </a:lnSpc>
                <a:spcBef>
                  <a:spcPts val="0"/>
                </a:spcBef>
                <a:spcAft>
                  <a:spcPts val="0"/>
                </a:spcAft>
                <a:buClr>
                  <a:srgbClr val="56687A"/>
                </a:buClr>
                <a:buSzPts val="2799"/>
                <a:buFont typeface="Arial"/>
                <a:buNone/>
              </a:pPr>
              <a:r>
                <a:t/>
              </a:r>
              <a:endParaRPr b="0" i="0" sz="2799">
                <a:solidFill>
                  <a:srgbClr val="56687A"/>
                </a:solidFill>
                <a:latin typeface="Century Gothic"/>
                <a:ea typeface="Century Gothic"/>
                <a:cs typeface="Century Gothic"/>
                <a:sym typeface="Century Gothic"/>
              </a:endParaRPr>
            </a:p>
          </p:txBody>
        </p:sp>
      </p:grpSp>
      <p:sp>
        <p:nvSpPr>
          <p:cNvPr id="518" name="Google Shape;518;p85"/>
          <p:cNvSpPr/>
          <p:nvPr>
            <p:ph idx="2" type="pic"/>
          </p:nvPr>
        </p:nvSpPr>
        <p:spPr>
          <a:xfrm>
            <a:off x="-381823" y="1038224"/>
            <a:ext cx="3943215" cy="4927457"/>
          </a:xfrm>
          <a:prstGeom prst="rect">
            <a:avLst/>
          </a:prstGeom>
          <a:solidFill>
            <a:schemeClr val="lt1"/>
          </a:solidFill>
          <a:ln>
            <a:noFill/>
          </a:ln>
        </p:spPr>
      </p:sp>
      <p:sp>
        <p:nvSpPr>
          <p:cNvPr id="519" name="Google Shape;519;p85"/>
          <p:cNvSpPr txBox="1"/>
          <p:nvPr>
            <p:ph type="title"/>
          </p:nvPr>
        </p:nvSpPr>
        <p:spPr>
          <a:xfrm>
            <a:off x="5250534" y="1714500"/>
            <a:ext cx="6140677" cy="1934891"/>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accent2"/>
              </a:buClr>
              <a:buSzPts val="4399"/>
              <a:buFont typeface="Century Gothic"/>
              <a:buNone/>
              <a:defRPr sz="43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0" name="Google Shape;520;p85"/>
          <p:cNvSpPr txBox="1"/>
          <p:nvPr>
            <p:ph idx="1" type="body"/>
          </p:nvPr>
        </p:nvSpPr>
        <p:spPr>
          <a:xfrm>
            <a:off x="5250533" y="3907291"/>
            <a:ext cx="2816332" cy="630238"/>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rgbClr val="56687A"/>
              </a:buClr>
              <a:buSzPts val="2200"/>
              <a:buNone/>
              <a:defRPr sz="2200"/>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1" name="Google Shape;521;p85"/>
          <p:cNvSpPr txBox="1"/>
          <p:nvPr>
            <p:ph idx="3" type="body"/>
          </p:nvPr>
        </p:nvSpPr>
        <p:spPr>
          <a:xfrm>
            <a:off x="5235546" y="5009540"/>
            <a:ext cx="2829962" cy="22161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1800"/>
              <a:buNone/>
              <a:defRPr sz="1800">
                <a:solidFill>
                  <a:schemeClr val="accent6"/>
                </a:solidFill>
              </a:defRPr>
            </a:lvl1pPr>
            <a:lvl2pPr indent="-228600" lvl="1" marL="914400" algn="l">
              <a:lnSpc>
                <a:spcPct val="90000"/>
              </a:lnSpc>
              <a:spcBef>
                <a:spcPts val="500"/>
              </a:spcBef>
              <a:spcAft>
                <a:spcPts val="0"/>
              </a:spcAft>
              <a:buClr>
                <a:srgbClr val="56687A"/>
              </a:buClr>
              <a:buSzPts val="1400"/>
              <a:buNone/>
              <a:defRPr sz="1400"/>
            </a:lvl2pPr>
            <a:lvl3pPr indent="-228600" lvl="2" marL="1371600" algn="l">
              <a:lnSpc>
                <a:spcPct val="90000"/>
              </a:lnSpc>
              <a:spcBef>
                <a:spcPts val="500"/>
              </a:spcBef>
              <a:spcAft>
                <a:spcPts val="0"/>
              </a:spcAft>
              <a:buClr>
                <a:srgbClr val="56687A"/>
              </a:buClr>
              <a:buSzPts val="1400"/>
              <a:buNone/>
              <a:defRPr sz="1400"/>
            </a:lvl3pPr>
            <a:lvl4pPr indent="-228600" lvl="3" marL="1828800" algn="l">
              <a:lnSpc>
                <a:spcPct val="90000"/>
              </a:lnSpc>
              <a:spcBef>
                <a:spcPts val="500"/>
              </a:spcBef>
              <a:spcAft>
                <a:spcPts val="0"/>
              </a:spcAft>
              <a:buClr>
                <a:srgbClr val="56687A"/>
              </a:buClr>
              <a:buSzPts val="1400"/>
              <a:buNone/>
              <a:defRPr sz="1400"/>
            </a:lvl4pPr>
            <a:lvl5pPr indent="-228600" lvl="4" marL="2286000" algn="l">
              <a:lnSpc>
                <a:spcPct val="90000"/>
              </a:lnSpc>
              <a:spcBef>
                <a:spcPts val="500"/>
              </a:spcBef>
              <a:spcAft>
                <a:spcPts val="0"/>
              </a:spcAft>
              <a:buClr>
                <a:srgbClr val="56687A"/>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22" name="Google Shape;522;p85"/>
          <p:cNvPicPr preferRelativeResize="0"/>
          <p:nvPr/>
        </p:nvPicPr>
        <p:blipFill rotWithShape="1">
          <a:blip r:embed="rId2">
            <a:alphaModFix/>
          </a:blip>
          <a:srcRect b="0" l="0" r="0" t="0"/>
          <a:stretch/>
        </p:blipFill>
        <p:spPr>
          <a:xfrm>
            <a:off x="10300043" y="5830253"/>
            <a:ext cx="1091168" cy="276138"/>
          </a:xfrm>
          <a:prstGeom prst="rect">
            <a:avLst/>
          </a:prstGeom>
          <a:noFill/>
          <a:ln>
            <a:noFill/>
          </a:ln>
        </p:spPr>
      </p:pic>
      <p:sp>
        <p:nvSpPr>
          <p:cNvPr id="523" name="Google Shape;523;p85"/>
          <p:cNvSpPr/>
          <p:nvPr/>
        </p:nvSpPr>
        <p:spPr>
          <a:xfrm>
            <a:off x="0" y="-1295401"/>
            <a:ext cx="5600765" cy="1025146"/>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a:t>
            </a:r>
            <a:r>
              <a:rPr lang="en-US" sz="1200">
                <a:solidFill>
                  <a:schemeClr val="dk1"/>
                </a:solidFill>
                <a:latin typeface="Source Sans Pro"/>
                <a:ea typeface="Source Sans Pro"/>
                <a:cs typeface="Source Sans Pro"/>
                <a:sym typeface="Source Sans Pro"/>
              </a:rPr>
              <a:t>: Circle cropped image left with placeholder text descriptor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Replace text placeholder with your own copy.</a:t>
            </a: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image title speaker 1">
  <p:cSld name="red_image title speaker 1">
    <p:spTree>
      <p:nvGrpSpPr>
        <p:cNvPr id="524" name="Shape 524"/>
        <p:cNvGrpSpPr/>
        <p:nvPr/>
      </p:nvGrpSpPr>
      <p:grpSpPr>
        <a:xfrm>
          <a:off x="0" y="0"/>
          <a:ext cx="0" cy="0"/>
          <a:chOff x="0" y="0"/>
          <a:chExt cx="0" cy="0"/>
        </a:xfrm>
      </p:grpSpPr>
      <p:grpSp>
        <p:nvGrpSpPr>
          <p:cNvPr id="525" name="Google Shape;525;p86"/>
          <p:cNvGrpSpPr/>
          <p:nvPr/>
        </p:nvGrpSpPr>
        <p:grpSpPr>
          <a:xfrm>
            <a:off x="0" y="0"/>
            <a:ext cx="4544422" cy="6858000"/>
            <a:chOff x="0" y="0"/>
            <a:chExt cx="9090027" cy="13716000"/>
          </a:xfrm>
        </p:grpSpPr>
        <p:sp>
          <p:nvSpPr>
            <p:cNvPr id="526" name="Google Shape;526;p86"/>
            <p:cNvSpPr/>
            <p:nvPr/>
          </p:nvSpPr>
          <p:spPr>
            <a:xfrm>
              <a:off x="0" y="0"/>
              <a:ext cx="7123712" cy="13716000"/>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527" name="Google Shape;527;p86"/>
            <p:cNvSpPr/>
            <p:nvPr/>
          </p:nvSpPr>
          <p:spPr>
            <a:xfrm>
              <a:off x="7123712" y="3065279"/>
              <a:ext cx="1966315" cy="7877254"/>
            </a:xfrm>
            <a:custGeom>
              <a:rect b="b" l="l" r="r" t="t"/>
              <a:pathLst>
                <a:path extrusionOk="0" h="7877254" w="1966315">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dk2"/>
            </a:solidFill>
            <a:ln>
              <a:noFill/>
            </a:ln>
          </p:spPr>
          <p:txBody>
            <a:bodyPr anchorCtr="0" anchor="t" bIns="45700" lIns="0" spcFirstLastPara="1" rIns="0" wrap="square" tIns="45700">
              <a:noAutofit/>
            </a:bodyPr>
            <a:lstStyle/>
            <a:p>
              <a:pPr indent="0" lvl="0" marL="0" marR="0" rtl="0" algn="l">
                <a:lnSpc>
                  <a:spcPct val="90000"/>
                </a:lnSpc>
                <a:spcBef>
                  <a:spcPts val="0"/>
                </a:spcBef>
                <a:spcAft>
                  <a:spcPts val="0"/>
                </a:spcAft>
                <a:buClr>
                  <a:srgbClr val="56687A"/>
                </a:buClr>
                <a:buSzPts val="2799"/>
                <a:buFont typeface="Arial"/>
                <a:buNone/>
              </a:pPr>
              <a:r>
                <a:t/>
              </a:r>
              <a:endParaRPr b="0" i="0" sz="2799">
                <a:solidFill>
                  <a:srgbClr val="56687A"/>
                </a:solidFill>
                <a:latin typeface="Century Gothic"/>
                <a:ea typeface="Century Gothic"/>
                <a:cs typeface="Century Gothic"/>
                <a:sym typeface="Century Gothic"/>
              </a:endParaRPr>
            </a:p>
          </p:txBody>
        </p:sp>
      </p:grpSp>
      <p:sp>
        <p:nvSpPr>
          <p:cNvPr id="528" name="Google Shape;528;p86"/>
          <p:cNvSpPr/>
          <p:nvPr>
            <p:ph idx="2" type="pic"/>
          </p:nvPr>
        </p:nvSpPr>
        <p:spPr>
          <a:xfrm>
            <a:off x="-381823" y="1038224"/>
            <a:ext cx="3943215" cy="4927457"/>
          </a:xfrm>
          <a:prstGeom prst="rect">
            <a:avLst/>
          </a:prstGeom>
          <a:solidFill>
            <a:schemeClr val="lt1"/>
          </a:solidFill>
          <a:ln>
            <a:noFill/>
          </a:ln>
        </p:spPr>
      </p:sp>
      <p:sp>
        <p:nvSpPr>
          <p:cNvPr id="529" name="Google Shape;529;p86"/>
          <p:cNvSpPr txBox="1"/>
          <p:nvPr>
            <p:ph type="title"/>
          </p:nvPr>
        </p:nvSpPr>
        <p:spPr>
          <a:xfrm>
            <a:off x="5250534" y="1714500"/>
            <a:ext cx="6140677" cy="1934891"/>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dk2"/>
              </a:buClr>
              <a:buSzPts val="4399"/>
              <a:buFont typeface="Century Gothic"/>
              <a:buNone/>
              <a:defRPr sz="4399">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0" name="Google Shape;530;p86"/>
          <p:cNvSpPr txBox="1"/>
          <p:nvPr>
            <p:ph idx="1" type="body"/>
          </p:nvPr>
        </p:nvSpPr>
        <p:spPr>
          <a:xfrm>
            <a:off x="5250533" y="3907291"/>
            <a:ext cx="2816332" cy="630238"/>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rgbClr val="56687A"/>
              </a:buClr>
              <a:buSzPts val="2200"/>
              <a:buNone/>
              <a:defRPr sz="2200"/>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1" name="Google Shape;531;p86"/>
          <p:cNvSpPr txBox="1"/>
          <p:nvPr>
            <p:ph idx="3" type="body"/>
          </p:nvPr>
        </p:nvSpPr>
        <p:spPr>
          <a:xfrm>
            <a:off x="5235546" y="5009540"/>
            <a:ext cx="2829962" cy="22161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1800"/>
              <a:buNone/>
              <a:defRPr sz="1800">
                <a:solidFill>
                  <a:schemeClr val="accent6"/>
                </a:solidFill>
              </a:defRPr>
            </a:lvl1pPr>
            <a:lvl2pPr indent="-228600" lvl="1" marL="914400" algn="l">
              <a:lnSpc>
                <a:spcPct val="90000"/>
              </a:lnSpc>
              <a:spcBef>
                <a:spcPts val="500"/>
              </a:spcBef>
              <a:spcAft>
                <a:spcPts val="0"/>
              </a:spcAft>
              <a:buClr>
                <a:srgbClr val="56687A"/>
              </a:buClr>
              <a:buSzPts val="1400"/>
              <a:buNone/>
              <a:defRPr sz="1400"/>
            </a:lvl2pPr>
            <a:lvl3pPr indent="-228600" lvl="2" marL="1371600" algn="l">
              <a:lnSpc>
                <a:spcPct val="90000"/>
              </a:lnSpc>
              <a:spcBef>
                <a:spcPts val="500"/>
              </a:spcBef>
              <a:spcAft>
                <a:spcPts val="0"/>
              </a:spcAft>
              <a:buClr>
                <a:srgbClr val="56687A"/>
              </a:buClr>
              <a:buSzPts val="1400"/>
              <a:buNone/>
              <a:defRPr sz="1400"/>
            </a:lvl3pPr>
            <a:lvl4pPr indent="-228600" lvl="3" marL="1828800" algn="l">
              <a:lnSpc>
                <a:spcPct val="90000"/>
              </a:lnSpc>
              <a:spcBef>
                <a:spcPts val="500"/>
              </a:spcBef>
              <a:spcAft>
                <a:spcPts val="0"/>
              </a:spcAft>
              <a:buClr>
                <a:srgbClr val="56687A"/>
              </a:buClr>
              <a:buSzPts val="1400"/>
              <a:buNone/>
              <a:defRPr sz="1400"/>
            </a:lvl4pPr>
            <a:lvl5pPr indent="-228600" lvl="4" marL="2286000" algn="l">
              <a:lnSpc>
                <a:spcPct val="90000"/>
              </a:lnSpc>
              <a:spcBef>
                <a:spcPts val="500"/>
              </a:spcBef>
              <a:spcAft>
                <a:spcPts val="0"/>
              </a:spcAft>
              <a:buClr>
                <a:srgbClr val="56687A"/>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32" name="Google Shape;532;p86"/>
          <p:cNvPicPr preferRelativeResize="0"/>
          <p:nvPr/>
        </p:nvPicPr>
        <p:blipFill rotWithShape="1">
          <a:blip r:embed="rId2">
            <a:alphaModFix/>
          </a:blip>
          <a:srcRect b="0" l="0" r="0" t="0"/>
          <a:stretch/>
        </p:blipFill>
        <p:spPr>
          <a:xfrm>
            <a:off x="10300043" y="5830253"/>
            <a:ext cx="1091168" cy="276138"/>
          </a:xfrm>
          <a:prstGeom prst="rect">
            <a:avLst/>
          </a:prstGeom>
          <a:noFill/>
          <a:ln>
            <a:noFill/>
          </a:ln>
        </p:spPr>
      </p:pic>
      <p:sp>
        <p:nvSpPr>
          <p:cNvPr id="533" name="Google Shape;533;p86"/>
          <p:cNvSpPr/>
          <p:nvPr/>
        </p:nvSpPr>
        <p:spPr>
          <a:xfrm>
            <a:off x="0" y="-1295401"/>
            <a:ext cx="5600765" cy="1025146"/>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a:t>
            </a:r>
            <a:r>
              <a:rPr lang="en-US" sz="1200">
                <a:solidFill>
                  <a:schemeClr val="dk1"/>
                </a:solidFill>
                <a:latin typeface="Source Sans Pro"/>
                <a:ea typeface="Source Sans Pro"/>
                <a:cs typeface="Source Sans Pro"/>
                <a:sym typeface="Source Sans Pro"/>
              </a:rPr>
              <a:t>: Circle cropped image left with placeholder text descriptor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Replace text placeholder with your own copy.</a:t>
            </a: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image title speaker 1">
  <p:cSld name="blue_image title speaker 1">
    <p:spTree>
      <p:nvGrpSpPr>
        <p:cNvPr id="534" name="Shape 534"/>
        <p:cNvGrpSpPr/>
        <p:nvPr/>
      </p:nvGrpSpPr>
      <p:grpSpPr>
        <a:xfrm>
          <a:off x="0" y="0"/>
          <a:ext cx="0" cy="0"/>
          <a:chOff x="0" y="0"/>
          <a:chExt cx="0" cy="0"/>
        </a:xfrm>
      </p:grpSpPr>
      <p:sp>
        <p:nvSpPr>
          <p:cNvPr id="535" name="Google Shape;535;p87"/>
          <p:cNvSpPr/>
          <p:nvPr/>
        </p:nvSpPr>
        <p:spPr>
          <a:xfrm>
            <a:off x="0" y="0"/>
            <a:ext cx="3561392" cy="6858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grpSp>
        <p:nvGrpSpPr>
          <p:cNvPr id="536" name="Google Shape;536;p87"/>
          <p:cNvGrpSpPr/>
          <p:nvPr/>
        </p:nvGrpSpPr>
        <p:grpSpPr>
          <a:xfrm>
            <a:off x="3561392" y="0"/>
            <a:ext cx="8630608" cy="6858000"/>
            <a:chOff x="7123711" y="0"/>
            <a:chExt cx="17263464" cy="13716000"/>
          </a:xfrm>
        </p:grpSpPr>
        <p:sp>
          <p:nvSpPr>
            <p:cNvPr id="537" name="Google Shape;537;p87"/>
            <p:cNvSpPr/>
            <p:nvPr/>
          </p:nvSpPr>
          <p:spPr>
            <a:xfrm>
              <a:off x="7123711" y="0"/>
              <a:ext cx="17263464" cy="13716000"/>
            </a:xfrm>
            <a:prstGeom prst="rect">
              <a:avLst/>
            </a:prstGeom>
            <a:solidFill>
              <a:srgbClr val="FDFA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538" name="Google Shape;538;p87"/>
            <p:cNvSpPr/>
            <p:nvPr/>
          </p:nvSpPr>
          <p:spPr>
            <a:xfrm>
              <a:off x="7123712" y="3065279"/>
              <a:ext cx="1966315" cy="7877254"/>
            </a:xfrm>
            <a:custGeom>
              <a:rect b="b" l="l" r="r" t="t"/>
              <a:pathLst>
                <a:path extrusionOk="0" h="7877254" w="1966315">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lt2"/>
            </a:solidFill>
            <a:ln>
              <a:noFill/>
            </a:ln>
          </p:spPr>
          <p:txBody>
            <a:bodyPr anchorCtr="0" anchor="t" bIns="45700" lIns="0" spcFirstLastPara="1" rIns="0" wrap="square" tIns="45700">
              <a:noAutofit/>
            </a:bodyPr>
            <a:lstStyle/>
            <a:p>
              <a:pPr indent="0" lvl="0" marL="0" marR="0" rtl="0" algn="l">
                <a:lnSpc>
                  <a:spcPct val="90000"/>
                </a:lnSpc>
                <a:spcBef>
                  <a:spcPts val="0"/>
                </a:spcBef>
                <a:spcAft>
                  <a:spcPts val="0"/>
                </a:spcAft>
                <a:buClr>
                  <a:srgbClr val="56687A"/>
                </a:buClr>
                <a:buSzPts val="2799"/>
                <a:buFont typeface="Arial"/>
                <a:buNone/>
              </a:pPr>
              <a:r>
                <a:t/>
              </a:r>
              <a:endParaRPr b="0" i="0" sz="2799">
                <a:solidFill>
                  <a:srgbClr val="56687A"/>
                </a:solidFill>
                <a:latin typeface="Century Gothic"/>
                <a:ea typeface="Century Gothic"/>
                <a:cs typeface="Century Gothic"/>
                <a:sym typeface="Century Gothic"/>
              </a:endParaRPr>
            </a:p>
          </p:txBody>
        </p:sp>
      </p:grpSp>
      <p:sp>
        <p:nvSpPr>
          <p:cNvPr id="539" name="Google Shape;539;p87"/>
          <p:cNvSpPr/>
          <p:nvPr>
            <p:ph idx="2" type="pic"/>
          </p:nvPr>
        </p:nvSpPr>
        <p:spPr>
          <a:xfrm>
            <a:off x="-381823" y="1038224"/>
            <a:ext cx="3943215" cy="4927457"/>
          </a:xfrm>
          <a:prstGeom prst="rect">
            <a:avLst/>
          </a:prstGeom>
          <a:solidFill>
            <a:schemeClr val="lt1"/>
          </a:solidFill>
          <a:ln>
            <a:noFill/>
          </a:ln>
        </p:spPr>
      </p:sp>
      <p:sp>
        <p:nvSpPr>
          <p:cNvPr id="540" name="Google Shape;540;p87"/>
          <p:cNvSpPr txBox="1"/>
          <p:nvPr>
            <p:ph type="title"/>
          </p:nvPr>
        </p:nvSpPr>
        <p:spPr>
          <a:xfrm>
            <a:off x="5250534" y="1714500"/>
            <a:ext cx="6140677" cy="1934891"/>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lt2"/>
              </a:buClr>
              <a:buSzPts val="4399"/>
              <a:buFont typeface="Century Gothic"/>
              <a:buNone/>
              <a:defRPr sz="4399">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1" name="Google Shape;541;p87"/>
          <p:cNvSpPr txBox="1"/>
          <p:nvPr>
            <p:ph idx="1" type="body"/>
          </p:nvPr>
        </p:nvSpPr>
        <p:spPr>
          <a:xfrm>
            <a:off x="5250533" y="3907291"/>
            <a:ext cx="2816332" cy="630238"/>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rgbClr val="56687A"/>
              </a:buClr>
              <a:buSzPts val="2200"/>
              <a:buNone/>
              <a:defRPr sz="2200"/>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2" name="Google Shape;542;p87"/>
          <p:cNvSpPr txBox="1"/>
          <p:nvPr>
            <p:ph idx="3" type="body"/>
          </p:nvPr>
        </p:nvSpPr>
        <p:spPr>
          <a:xfrm>
            <a:off x="5235546" y="5009540"/>
            <a:ext cx="2829962" cy="22161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1800"/>
              <a:buNone/>
              <a:defRPr sz="1800">
                <a:solidFill>
                  <a:schemeClr val="accent6"/>
                </a:solidFill>
              </a:defRPr>
            </a:lvl1pPr>
            <a:lvl2pPr indent="-228600" lvl="1" marL="914400" algn="l">
              <a:lnSpc>
                <a:spcPct val="90000"/>
              </a:lnSpc>
              <a:spcBef>
                <a:spcPts val="500"/>
              </a:spcBef>
              <a:spcAft>
                <a:spcPts val="0"/>
              </a:spcAft>
              <a:buClr>
                <a:srgbClr val="56687A"/>
              </a:buClr>
              <a:buSzPts val="1400"/>
              <a:buNone/>
              <a:defRPr sz="1400"/>
            </a:lvl2pPr>
            <a:lvl3pPr indent="-228600" lvl="2" marL="1371600" algn="l">
              <a:lnSpc>
                <a:spcPct val="90000"/>
              </a:lnSpc>
              <a:spcBef>
                <a:spcPts val="500"/>
              </a:spcBef>
              <a:spcAft>
                <a:spcPts val="0"/>
              </a:spcAft>
              <a:buClr>
                <a:srgbClr val="56687A"/>
              </a:buClr>
              <a:buSzPts val="1400"/>
              <a:buNone/>
              <a:defRPr sz="1400"/>
            </a:lvl3pPr>
            <a:lvl4pPr indent="-228600" lvl="3" marL="1828800" algn="l">
              <a:lnSpc>
                <a:spcPct val="90000"/>
              </a:lnSpc>
              <a:spcBef>
                <a:spcPts val="500"/>
              </a:spcBef>
              <a:spcAft>
                <a:spcPts val="0"/>
              </a:spcAft>
              <a:buClr>
                <a:srgbClr val="56687A"/>
              </a:buClr>
              <a:buSzPts val="1400"/>
              <a:buNone/>
              <a:defRPr sz="1400"/>
            </a:lvl4pPr>
            <a:lvl5pPr indent="-228600" lvl="4" marL="2286000" algn="l">
              <a:lnSpc>
                <a:spcPct val="90000"/>
              </a:lnSpc>
              <a:spcBef>
                <a:spcPts val="500"/>
              </a:spcBef>
              <a:spcAft>
                <a:spcPts val="0"/>
              </a:spcAft>
              <a:buClr>
                <a:srgbClr val="56687A"/>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3" name="Google Shape;543;p87"/>
          <p:cNvSpPr txBox="1"/>
          <p:nvPr/>
        </p:nvSpPr>
        <p:spPr>
          <a:xfrm>
            <a:off x="1082701" y="637674"/>
            <a:ext cx="0" cy="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pic>
        <p:nvPicPr>
          <p:cNvPr id="544" name="Google Shape;544;p87"/>
          <p:cNvPicPr preferRelativeResize="0"/>
          <p:nvPr/>
        </p:nvPicPr>
        <p:blipFill rotWithShape="1">
          <a:blip r:embed="rId2">
            <a:alphaModFix/>
          </a:blip>
          <a:srcRect b="0" l="0" r="0" t="0"/>
          <a:stretch/>
        </p:blipFill>
        <p:spPr>
          <a:xfrm>
            <a:off x="10300043" y="5830253"/>
            <a:ext cx="1091168" cy="276138"/>
          </a:xfrm>
          <a:prstGeom prst="rect">
            <a:avLst/>
          </a:prstGeom>
          <a:noFill/>
          <a:ln>
            <a:noFill/>
          </a:ln>
        </p:spPr>
      </p:pic>
      <p:sp>
        <p:nvSpPr>
          <p:cNvPr id="545" name="Google Shape;545;p87"/>
          <p:cNvSpPr/>
          <p:nvPr/>
        </p:nvSpPr>
        <p:spPr>
          <a:xfrm>
            <a:off x="0" y="-1295401"/>
            <a:ext cx="5600765" cy="1025146"/>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a:t>
            </a:r>
            <a:r>
              <a:rPr lang="en-US" sz="1200">
                <a:solidFill>
                  <a:schemeClr val="dk1"/>
                </a:solidFill>
                <a:latin typeface="Source Sans Pro"/>
                <a:ea typeface="Source Sans Pro"/>
                <a:cs typeface="Source Sans Pro"/>
                <a:sym typeface="Source Sans Pro"/>
              </a:rPr>
              <a:t>: Circle cropped image left with placeholder text descriptor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Replace text placeholder with your own copy.</a:t>
            </a: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image title speaker 1">
  <p:cSld name="darkamber_image title speaker 1">
    <p:spTree>
      <p:nvGrpSpPr>
        <p:cNvPr id="546" name="Shape 546"/>
        <p:cNvGrpSpPr/>
        <p:nvPr/>
      </p:nvGrpSpPr>
      <p:grpSpPr>
        <a:xfrm>
          <a:off x="0" y="0"/>
          <a:ext cx="0" cy="0"/>
          <a:chOff x="0" y="0"/>
          <a:chExt cx="0" cy="0"/>
        </a:xfrm>
      </p:grpSpPr>
      <p:grpSp>
        <p:nvGrpSpPr>
          <p:cNvPr id="547" name="Google Shape;547;p88"/>
          <p:cNvGrpSpPr/>
          <p:nvPr/>
        </p:nvGrpSpPr>
        <p:grpSpPr>
          <a:xfrm>
            <a:off x="0" y="0"/>
            <a:ext cx="4544422" cy="6858000"/>
            <a:chOff x="0" y="0"/>
            <a:chExt cx="9090027" cy="13716000"/>
          </a:xfrm>
        </p:grpSpPr>
        <p:sp>
          <p:nvSpPr>
            <p:cNvPr id="548" name="Google Shape;548;p88"/>
            <p:cNvSpPr/>
            <p:nvPr/>
          </p:nvSpPr>
          <p:spPr>
            <a:xfrm>
              <a:off x="0" y="0"/>
              <a:ext cx="7123712" cy="13716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549" name="Google Shape;549;p88"/>
            <p:cNvSpPr/>
            <p:nvPr/>
          </p:nvSpPr>
          <p:spPr>
            <a:xfrm>
              <a:off x="7123712" y="3065279"/>
              <a:ext cx="1966315" cy="7877254"/>
            </a:xfrm>
            <a:custGeom>
              <a:rect b="b" l="l" r="r" t="t"/>
              <a:pathLst>
                <a:path extrusionOk="0" h="7877254" w="1966315">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accent2"/>
            </a:solidFill>
            <a:ln>
              <a:noFill/>
            </a:ln>
          </p:spPr>
          <p:txBody>
            <a:bodyPr anchorCtr="0" anchor="t" bIns="45700" lIns="0" spcFirstLastPara="1" rIns="0" wrap="square" tIns="45700">
              <a:noAutofit/>
            </a:bodyPr>
            <a:lstStyle/>
            <a:p>
              <a:pPr indent="0" lvl="0" marL="0" marR="0" rtl="0" algn="l">
                <a:lnSpc>
                  <a:spcPct val="90000"/>
                </a:lnSpc>
                <a:spcBef>
                  <a:spcPts val="0"/>
                </a:spcBef>
                <a:spcAft>
                  <a:spcPts val="0"/>
                </a:spcAft>
                <a:buClr>
                  <a:srgbClr val="56687A"/>
                </a:buClr>
                <a:buSzPts val="2799"/>
                <a:buFont typeface="Arial"/>
                <a:buNone/>
              </a:pPr>
              <a:r>
                <a:t/>
              </a:r>
              <a:endParaRPr b="0" i="0" sz="2799">
                <a:solidFill>
                  <a:srgbClr val="56687A"/>
                </a:solidFill>
                <a:latin typeface="Century Gothic"/>
                <a:ea typeface="Century Gothic"/>
                <a:cs typeface="Century Gothic"/>
                <a:sym typeface="Century Gothic"/>
              </a:endParaRPr>
            </a:p>
          </p:txBody>
        </p:sp>
      </p:grpSp>
      <p:sp>
        <p:nvSpPr>
          <p:cNvPr id="550" name="Google Shape;550;p88"/>
          <p:cNvSpPr/>
          <p:nvPr>
            <p:ph idx="2" type="pic"/>
          </p:nvPr>
        </p:nvSpPr>
        <p:spPr>
          <a:xfrm>
            <a:off x="-381823" y="1038224"/>
            <a:ext cx="3943215" cy="4927457"/>
          </a:xfrm>
          <a:prstGeom prst="rect">
            <a:avLst/>
          </a:prstGeom>
          <a:solidFill>
            <a:schemeClr val="lt1"/>
          </a:solidFill>
          <a:ln>
            <a:noFill/>
          </a:ln>
        </p:spPr>
      </p:sp>
      <p:sp>
        <p:nvSpPr>
          <p:cNvPr id="551" name="Google Shape;551;p88"/>
          <p:cNvSpPr txBox="1"/>
          <p:nvPr>
            <p:ph type="title"/>
          </p:nvPr>
        </p:nvSpPr>
        <p:spPr>
          <a:xfrm>
            <a:off x="5250534" y="1714500"/>
            <a:ext cx="6140677" cy="1934891"/>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accent2"/>
              </a:buClr>
              <a:buSzPts val="4399"/>
              <a:buFont typeface="Century Gothic"/>
              <a:buNone/>
              <a:defRPr sz="43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2" name="Google Shape;552;p88"/>
          <p:cNvSpPr txBox="1"/>
          <p:nvPr>
            <p:ph idx="1" type="body"/>
          </p:nvPr>
        </p:nvSpPr>
        <p:spPr>
          <a:xfrm>
            <a:off x="5250533" y="3907291"/>
            <a:ext cx="2816332" cy="630238"/>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rgbClr val="56687A"/>
              </a:buClr>
              <a:buSzPts val="2200"/>
              <a:buNone/>
              <a:defRPr sz="2200"/>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3" name="Google Shape;553;p88"/>
          <p:cNvSpPr txBox="1"/>
          <p:nvPr>
            <p:ph idx="3" type="body"/>
          </p:nvPr>
        </p:nvSpPr>
        <p:spPr>
          <a:xfrm>
            <a:off x="5235546" y="5009540"/>
            <a:ext cx="2829962" cy="22161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1800"/>
              <a:buNone/>
              <a:defRPr sz="1800">
                <a:solidFill>
                  <a:schemeClr val="accent6"/>
                </a:solidFill>
              </a:defRPr>
            </a:lvl1pPr>
            <a:lvl2pPr indent="-228600" lvl="1" marL="914400" algn="l">
              <a:lnSpc>
                <a:spcPct val="90000"/>
              </a:lnSpc>
              <a:spcBef>
                <a:spcPts val="500"/>
              </a:spcBef>
              <a:spcAft>
                <a:spcPts val="0"/>
              </a:spcAft>
              <a:buClr>
                <a:srgbClr val="56687A"/>
              </a:buClr>
              <a:buSzPts val="1400"/>
              <a:buNone/>
              <a:defRPr sz="1400"/>
            </a:lvl2pPr>
            <a:lvl3pPr indent="-228600" lvl="2" marL="1371600" algn="l">
              <a:lnSpc>
                <a:spcPct val="90000"/>
              </a:lnSpc>
              <a:spcBef>
                <a:spcPts val="500"/>
              </a:spcBef>
              <a:spcAft>
                <a:spcPts val="0"/>
              </a:spcAft>
              <a:buClr>
                <a:srgbClr val="56687A"/>
              </a:buClr>
              <a:buSzPts val="1400"/>
              <a:buNone/>
              <a:defRPr sz="1400"/>
            </a:lvl3pPr>
            <a:lvl4pPr indent="-228600" lvl="3" marL="1828800" algn="l">
              <a:lnSpc>
                <a:spcPct val="90000"/>
              </a:lnSpc>
              <a:spcBef>
                <a:spcPts val="500"/>
              </a:spcBef>
              <a:spcAft>
                <a:spcPts val="0"/>
              </a:spcAft>
              <a:buClr>
                <a:srgbClr val="56687A"/>
              </a:buClr>
              <a:buSzPts val="1400"/>
              <a:buNone/>
              <a:defRPr sz="1400"/>
            </a:lvl4pPr>
            <a:lvl5pPr indent="-228600" lvl="4" marL="2286000" algn="l">
              <a:lnSpc>
                <a:spcPct val="90000"/>
              </a:lnSpc>
              <a:spcBef>
                <a:spcPts val="500"/>
              </a:spcBef>
              <a:spcAft>
                <a:spcPts val="0"/>
              </a:spcAft>
              <a:buClr>
                <a:srgbClr val="56687A"/>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54" name="Google Shape;554;p88"/>
          <p:cNvPicPr preferRelativeResize="0"/>
          <p:nvPr/>
        </p:nvPicPr>
        <p:blipFill rotWithShape="1">
          <a:blip r:embed="rId2">
            <a:alphaModFix/>
          </a:blip>
          <a:srcRect b="0" l="0" r="0" t="0"/>
          <a:stretch/>
        </p:blipFill>
        <p:spPr>
          <a:xfrm>
            <a:off x="10300043" y="5830253"/>
            <a:ext cx="1091168" cy="276138"/>
          </a:xfrm>
          <a:prstGeom prst="rect">
            <a:avLst/>
          </a:prstGeom>
          <a:noFill/>
          <a:ln>
            <a:noFill/>
          </a:ln>
        </p:spPr>
      </p:pic>
      <p:sp>
        <p:nvSpPr>
          <p:cNvPr id="555" name="Google Shape;555;p88"/>
          <p:cNvSpPr/>
          <p:nvPr/>
        </p:nvSpPr>
        <p:spPr>
          <a:xfrm>
            <a:off x="0" y="-1295401"/>
            <a:ext cx="5600765" cy="1025146"/>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a:t>
            </a:r>
            <a:r>
              <a:rPr lang="en-US" sz="1200">
                <a:solidFill>
                  <a:schemeClr val="dk1"/>
                </a:solidFill>
                <a:latin typeface="Source Sans Pro"/>
                <a:ea typeface="Source Sans Pro"/>
                <a:cs typeface="Source Sans Pro"/>
                <a:sym typeface="Source Sans Pro"/>
              </a:rPr>
              <a:t>: Circle cropped image left with placeholder text descriptor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Replace text placeholder with your own copy.</a:t>
            </a: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big quote 1">
  <p:cSld name="green_big quote 1">
    <p:spTree>
      <p:nvGrpSpPr>
        <p:cNvPr id="556" name="Shape 556"/>
        <p:cNvGrpSpPr/>
        <p:nvPr/>
      </p:nvGrpSpPr>
      <p:grpSpPr>
        <a:xfrm>
          <a:off x="0" y="0"/>
          <a:ext cx="0" cy="0"/>
          <a:chOff x="0" y="0"/>
          <a:chExt cx="0" cy="0"/>
        </a:xfrm>
      </p:grpSpPr>
      <p:grpSp>
        <p:nvGrpSpPr>
          <p:cNvPr id="557" name="Google Shape;557;p89"/>
          <p:cNvGrpSpPr/>
          <p:nvPr/>
        </p:nvGrpSpPr>
        <p:grpSpPr>
          <a:xfrm>
            <a:off x="-1" y="-1409700"/>
            <a:ext cx="12192001" cy="8274424"/>
            <a:chOff x="-2" y="-2819400"/>
            <a:chExt cx="24387178" cy="16548847"/>
          </a:xfrm>
        </p:grpSpPr>
        <p:sp>
          <p:nvSpPr>
            <p:cNvPr id="558" name="Google Shape;558;p89"/>
            <p:cNvSpPr/>
            <p:nvPr/>
          </p:nvSpPr>
          <p:spPr>
            <a:xfrm rot="10800000">
              <a:off x="0" y="0"/>
              <a:ext cx="24387176" cy="13716000"/>
            </a:xfrm>
            <a:custGeom>
              <a:rect b="b" l="l" r="r" t="t"/>
              <a:pathLst>
                <a:path extrusionOk="0" h="13716000" w="24387176">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rgbClr val="FEFBF5"/>
                </a:solidFill>
                <a:latin typeface="Arial"/>
                <a:ea typeface="Arial"/>
                <a:cs typeface="Arial"/>
                <a:sym typeface="Arial"/>
              </a:endParaRPr>
            </a:p>
          </p:txBody>
        </p:sp>
        <p:sp>
          <p:nvSpPr>
            <p:cNvPr id="559" name="Google Shape;559;p89"/>
            <p:cNvSpPr/>
            <p:nvPr/>
          </p:nvSpPr>
          <p:spPr>
            <a:xfrm rot="5400000">
              <a:off x="10421935" y="-235791"/>
              <a:ext cx="3543301" cy="24387175"/>
            </a:xfrm>
            <a:prstGeom prst="rect">
              <a:avLst/>
            </a:prstGeom>
            <a:solidFill>
              <a:srgbClr val="D7EB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560" name="Google Shape;560;p89"/>
            <p:cNvSpPr/>
            <p:nvPr/>
          </p:nvSpPr>
          <p:spPr>
            <a:xfrm rot="-5400000">
              <a:off x="10963520" y="4657970"/>
              <a:ext cx="2804964" cy="1383442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561" name="Google Shape;561;p89"/>
            <p:cNvSpPr/>
            <p:nvPr/>
          </p:nvSpPr>
          <p:spPr>
            <a:xfrm>
              <a:off x="11576365" y="7690654"/>
              <a:ext cx="1234440" cy="75463"/>
            </a:xfrm>
            <a:prstGeom prst="rect">
              <a:avLst/>
            </a:prstGeom>
            <a:solidFill>
              <a:srgbClr val="F3AE9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rgbClr val="F3AE9E"/>
                </a:solidFill>
                <a:latin typeface="Arial"/>
                <a:ea typeface="Arial"/>
                <a:cs typeface="Arial"/>
                <a:sym typeface="Arial"/>
              </a:endParaRPr>
            </a:p>
          </p:txBody>
        </p:sp>
        <p:sp>
          <p:nvSpPr>
            <p:cNvPr id="562" name="Google Shape;562;p89"/>
            <p:cNvSpPr/>
            <p:nvPr/>
          </p:nvSpPr>
          <p:spPr>
            <a:xfrm>
              <a:off x="0" y="-2819400"/>
              <a:ext cx="7926388" cy="2142877"/>
            </a:xfrm>
            <a:prstGeom prst="foldedCorner">
              <a:avLst>
                <a:gd fmla="val 16667" name="adj"/>
              </a:avLst>
            </a:prstGeom>
            <a:solidFill>
              <a:srgbClr val="FCE3BA"/>
            </a:solidFill>
            <a:ln>
              <a:noFill/>
            </a:ln>
          </p:spPr>
          <p:txBody>
            <a:bodyPr anchorCtr="0" anchor="t" bIns="45700" lIns="274300" spcFirstLastPara="1" rIns="274300" wrap="square" tIns="274300">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For inspirational quotes and author. Use the color blue to signify importance or a call to action.</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grpSp>
      <p:sp>
        <p:nvSpPr>
          <p:cNvPr id="563" name="Google Shape;563;p89"/>
          <p:cNvSpPr txBox="1"/>
          <p:nvPr>
            <p:ph type="title"/>
          </p:nvPr>
        </p:nvSpPr>
        <p:spPr>
          <a:xfrm>
            <a:off x="2557516" y="679622"/>
            <a:ext cx="7079500" cy="2940908"/>
          </a:xfrm>
          <a:prstGeom prst="rect">
            <a:avLst/>
          </a:prstGeom>
          <a:noFill/>
          <a:ln>
            <a:noFill/>
          </a:ln>
        </p:spPr>
        <p:txBody>
          <a:bodyPr anchorCtr="0" anchor="ctr" bIns="45700" lIns="0" spcFirstLastPara="1" rIns="0" wrap="square" tIns="45700">
            <a:noAutofit/>
          </a:bodyPr>
          <a:lstStyle>
            <a:lvl1pPr lvl="0" algn="ctr">
              <a:lnSpc>
                <a:spcPct val="90000"/>
              </a:lnSpc>
              <a:spcBef>
                <a:spcPts val="0"/>
              </a:spcBef>
              <a:spcAft>
                <a:spcPts val="0"/>
              </a:spcAft>
              <a:buClr>
                <a:schemeClr val="accent1"/>
              </a:buClr>
              <a:buSzPts val="4799"/>
              <a:buFont typeface="Century Gothic"/>
              <a:buNone/>
              <a:defRPr sz="4799">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4" name="Google Shape;564;p89"/>
          <p:cNvSpPr txBox="1"/>
          <p:nvPr>
            <p:ph idx="1" type="body"/>
          </p:nvPr>
        </p:nvSpPr>
        <p:spPr>
          <a:xfrm>
            <a:off x="2589120" y="4107417"/>
            <a:ext cx="7051232" cy="479500"/>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699"/>
              <a:buNone/>
              <a:defRPr b="1" i="0" sz="2699">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6899"/>
              <a:buNone/>
              <a:defRPr sz="6899">
                <a:solidFill>
                  <a:schemeClr val="accent2"/>
                </a:solidFill>
              </a:defRPr>
            </a:lvl2pPr>
            <a:lvl3pPr indent="-228600" lvl="2" marL="1371600" algn="l">
              <a:lnSpc>
                <a:spcPct val="90000"/>
              </a:lnSpc>
              <a:spcBef>
                <a:spcPts val="500"/>
              </a:spcBef>
              <a:spcAft>
                <a:spcPts val="0"/>
              </a:spcAft>
              <a:buClr>
                <a:schemeClr val="accent2"/>
              </a:buClr>
              <a:buSzPts val="6899"/>
              <a:buNone/>
              <a:defRPr sz="6899">
                <a:solidFill>
                  <a:schemeClr val="accent2"/>
                </a:solidFill>
              </a:defRPr>
            </a:lvl3pPr>
            <a:lvl4pPr indent="-228600" lvl="3" marL="1828800" algn="l">
              <a:lnSpc>
                <a:spcPct val="90000"/>
              </a:lnSpc>
              <a:spcBef>
                <a:spcPts val="500"/>
              </a:spcBef>
              <a:spcAft>
                <a:spcPts val="0"/>
              </a:spcAft>
              <a:buClr>
                <a:schemeClr val="accent2"/>
              </a:buClr>
              <a:buSzPts val="6899"/>
              <a:buNone/>
              <a:defRPr sz="6899">
                <a:solidFill>
                  <a:schemeClr val="accent2"/>
                </a:solidFill>
              </a:defRPr>
            </a:lvl4pPr>
            <a:lvl5pPr indent="-228600" lvl="4" marL="2286000" algn="l">
              <a:lnSpc>
                <a:spcPct val="90000"/>
              </a:lnSpc>
              <a:spcBef>
                <a:spcPts val="500"/>
              </a:spcBef>
              <a:spcAft>
                <a:spcPts val="0"/>
              </a:spcAft>
              <a:buClr>
                <a:schemeClr val="accent2"/>
              </a:buClr>
              <a:buSzPts val="6899"/>
              <a:buNone/>
              <a:defRPr sz="6899">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big quote 1">
  <p:cSld name="amber_big quote 1">
    <p:spTree>
      <p:nvGrpSpPr>
        <p:cNvPr id="565" name="Shape 565"/>
        <p:cNvGrpSpPr/>
        <p:nvPr/>
      </p:nvGrpSpPr>
      <p:grpSpPr>
        <a:xfrm>
          <a:off x="0" y="0"/>
          <a:ext cx="0" cy="0"/>
          <a:chOff x="0" y="0"/>
          <a:chExt cx="0" cy="0"/>
        </a:xfrm>
      </p:grpSpPr>
      <p:grpSp>
        <p:nvGrpSpPr>
          <p:cNvPr id="566" name="Google Shape;566;p90"/>
          <p:cNvGrpSpPr/>
          <p:nvPr/>
        </p:nvGrpSpPr>
        <p:grpSpPr>
          <a:xfrm>
            <a:off x="-1" y="0"/>
            <a:ext cx="12192001" cy="6864724"/>
            <a:chOff x="-2" y="0"/>
            <a:chExt cx="24387178" cy="13729447"/>
          </a:xfrm>
        </p:grpSpPr>
        <p:sp>
          <p:nvSpPr>
            <p:cNvPr id="567" name="Google Shape;567;p90"/>
            <p:cNvSpPr/>
            <p:nvPr/>
          </p:nvSpPr>
          <p:spPr>
            <a:xfrm rot="10800000">
              <a:off x="0" y="0"/>
              <a:ext cx="24387176" cy="13716000"/>
            </a:xfrm>
            <a:custGeom>
              <a:rect b="b" l="l" r="r" t="t"/>
              <a:pathLst>
                <a:path extrusionOk="0" h="13716000" w="24387176">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rgbClr val="FEFBF5"/>
                </a:solidFill>
                <a:latin typeface="Arial"/>
                <a:ea typeface="Arial"/>
                <a:cs typeface="Arial"/>
                <a:sym typeface="Arial"/>
              </a:endParaRPr>
            </a:p>
          </p:txBody>
        </p:sp>
        <p:sp>
          <p:nvSpPr>
            <p:cNvPr id="568" name="Google Shape;568;p90"/>
            <p:cNvSpPr/>
            <p:nvPr/>
          </p:nvSpPr>
          <p:spPr>
            <a:xfrm rot="5400000">
              <a:off x="10421935" y="-235791"/>
              <a:ext cx="3543301" cy="24387175"/>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569" name="Google Shape;569;p90"/>
            <p:cNvSpPr/>
            <p:nvPr/>
          </p:nvSpPr>
          <p:spPr>
            <a:xfrm rot="-5400000">
              <a:off x="10963520" y="4657970"/>
              <a:ext cx="2804964" cy="1383442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570" name="Google Shape;570;p90"/>
            <p:cNvSpPr/>
            <p:nvPr/>
          </p:nvSpPr>
          <p:spPr>
            <a:xfrm>
              <a:off x="11576365" y="7690654"/>
              <a:ext cx="1234440" cy="75463"/>
            </a:xfrm>
            <a:prstGeom prst="rect">
              <a:avLst/>
            </a:prstGeom>
            <a:solidFill>
              <a:srgbClr val="F3AE9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rgbClr val="F3AE9E"/>
                </a:solidFill>
                <a:latin typeface="Arial"/>
                <a:ea typeface="Arial"/>
                <a:cs typeface="Arial"/>
                <a:sym typeface="Arial"/>
              </a:endParaRPr>
            </a:p>
          </p:txBody>
        </p:sp>
      </p:grpSp>
      <p:sp>
        <p:nvSpPr>
          <p:cNvPr id="571" name="Google Shape;571;p90"/>
          <p:cNvSpPr txBox="1"/>
          <p:nvPr>
            <p:ph type="title"/>
          </p:nvPr>
        </p:nvSpPr>
        <p:spPr>
          <a:xfrm>
            <a:off x="2557516" y="679622"/>
            <a:ext cx="7079500" cy="2940908"/>
          </a:xfrm>
          <a:prstGeom prst="rect">
            <a:avLst/>
          </a:prstGeom>
          <a:noFill/>
          <a:ln>
            <a:noFill/>
          </a:ln>
        </p:spPr>
        <p:txBody>
          <a:bodyPr anchorCtr="0" anchor="ctr" bIns="45700" lIns="0" spcFirstLastPara="1" rIns="0" wrap="square" tIns="45700">
            <a:noAutofit/>
          </a:bodyPr>
          <a:lstStyle>
            <a:lvl1pPr lvl="0" algn="ctr">
              <a:lnSpc>
                <a:spcPct val="90000"/>
              </a:lnSpc>
              <a:spcBef>
                <a:spcPts val="0"/>
              </a:spcBef>
              <a:spcAft>
                <a:spcPts val="0"/>
              </a:spcAft>
              <a:buClr>
                <a:schemeClr val="accent2"/>
              </a:buClr>
              <a:buSzPts val="4799"/>
              <a:buFont typeface="Century Gothic"/>
              <a:buNone/>
              <a:defRPr sz="47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2" name="Google Shape;572;p90"/>
          <p:cNvSpPr txBox="1"/>
          <p:nvPr>
            <p:ph idx="1" type="body"/>
          </p:nvPr>
        </p:nvSpPr>
        <p:spPr>
          <a:xfrm>
            <a:off x="2589120" y="4107417"/>
            <a:ext cx="7051232" cy="479500"/>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699"/>
              <a:buNone/>
              <a:defRPr b="1" i="0" sz="2699">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6899"/>
              <a:buNone/>
              <a:defRPr sz="6899">
                <a:solidFill>
                  <a:schemeClr val="accent2"/>
                </a:solidFill>
              </a:defRPr>
            </a:lvl2pPr>
            <a:lvl3pPr indent="-228600" lvl="2" marL="1371600" algn="l">
              <a:lnSpc>
                <a:spcPct val="90000"/>
              </a:lnSpc>
              <a:spcBef>
                <a:spcPts val="500"/>
              </a:spcBef>
              <a:spcAft>
                <a:spcPts val="0"/>
              </a:spcAft>
              <a:buClr>
                <a:schemeClr val="accent2"/>
              </a:buClr>
              <a:buSzPts val="6899"/>
              <a:buNone/>
              <a:defRPr sz="6899">
                <a:solidFill>
                  <a:schemeClr val="accent2"/>
                </a:solidFill>
              </a:defRPr>
            </a:lvl3pPr>
            <a:lvl4pPr indent="-228600" lvl="3" marL="1828800" algn="l">
              <a:lnSpc>
                <a:spcPct val="90000"/>
              </a:lnSpc>
              <a:spcBef>
                <a:spcPts val="500"/>
              </a:spcBef>
              <a:spcAft>
                <a:spcPts val="0"/>
              </a:spcAft>
              <a:buClr>
                <a:schemeClr val="accent2"/>
              </a:buClr>
              <a:buSzPts val="6899"/>
              <a:buNone/>
              <a:defRPr sz="6899">
                <a:solidFill>
                  <a:schemeClr val="accent2"/>
                </a:solidFill>
              </a:defRPr>
            </a:lvl4pPr>
            <a:lvl5pPr indent="-228600" lvl="4" marL="2286000" algn="l">
              <a:lnSpc>
                <a:spcPct val="90000"/>
              </a:lnSpc>
              <a:spcBef>
                <a:spcPts val="500"/>
              </a:spcBef>
              <a:spcAft>
                <a:spcPts val="0"/>
              </a:spcAft>
              <a:buClr>
                <a:schemeClr val="accent2"/>
              </a:buClr>
              <a:buSzPts val="6899"/>
              <a:buNone/>
              <a:defRPr sz="6899">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3" name="Google Shape;573;p90"/>
          <p:cNvSpPr/>
          <p:nvPr/>
        </p:nvSpPr>
        <p:spPr>
          <a:xfrm>
            <a:off x="0" y="-1409700"/>
            <a:ext cx="3962678" cy="1071439"/>
          </a:xfrm>
          <a:prstGeom prst="foldedCorner">
            <a:avLst>
              <a:gd fmla="val 16667" name="adj"/>
            </a:avLst>
          </a:prstGeom>
          <a:solidFill>
            <a:srgbClr val="FCE3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For inspirational quotes and author. Use the color blue to signify importance or a call to action.</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big quote 1">
  <p:cSld name="red_big quote 1">
    <p:spTree>
      <p:nvGrpSpPr>
        <p:cNvPr id="574" name="Shape 574"/>
        <p:cNvGrpSpPr/>
        <p:nvPr/>
      </p:nvGrpSpPr>
      <p:grpSpPr>
        <a:xfrm>
          <a:off x="0" y="0"/>
          <a:ext cx="0" cy="0"/>
          <a:chOff x="0" y="0"/>
          <a:chExt cx="0" cy="0"/>
        </a:xfrm>
      </p:grpSpPr>
      <p:grpSp>
        <p:nvGrpSpPr>
          <p:cNvPr id="575" name="Google Shape;575;p91"/>
          <p:cNvGrpSpPr/>
          <p:nvPr/>
        </p:nvGrpSpPr>
        <p:grpSpPr>
          <a:xfrm>
            <a:off x="-1" y="0"/>
            <a:ext cx="12192001" cy="6864724"/>
            <a:chOff x="-2" y="0"/>
            <a:chExt cx="24387178" cy="13729447"/>
          </a:xfrm>
        </p:grpSpPr>
        <p:sp>
          <p:nvSpPr>
            <p:cNvPr id="576" name="Google Shape;576;p91"/>
            <p:cNvSpPr/>
            <p:nvPr/>
          </p:nvSpPr>
          <p:spPr>
            <a:xfrm rot="10800000">
              <a:off x="0" y="0"/>
              <a:ext cx="24387176" cy="13716000"/>
            </a:xfrm>
            <a:custGeom>
              <a:rect b="b" l="l" r="r" t="t"/>
              <a:pathLst>
                <a:path extrusionOk="0" h="13716000" w="24387176">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rgbClr val="FEFBF5"/>
                </a:solidFill>
                <a:latin typeface="Arial"/>
                <a:ea typeface="Arial"/>
                <a:cs typeface="Arial"/>
                <a:sym typeface="Arial"/>
              </a:endParaRPr>
            </a:p>
          </p:txBody>
        </p:sp>
        <p:sp>
          <p:nvSpPr>
            <p:cNvPr id="577" name="Google Shape;577;p91"/>
            <p:cNvSpPr/>
            <p:nvPr/>
          </p:nvSpPr>
          <p:spPr>
            <a:xfrm rot="5400000">
              <a:off x="10421935" y="-235791"/>
              <a:ext cx="3543301" cy="24387175"/>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578" name="Google Shape;578;p91"/>
            <p:cNvSpPr/>
            <p:nvPr/>
          </p:nvSpPr>
          <p:spPr>
            <a:xfrm rot="-5400000">
              <a:off x="10963520" y="4657970"/>
              <a:ext cx="2804964" cy="1383442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579" name="Google Shape;579;p91"/>
            <p:cNvSpPr/>
            <p:nvPr/>
          </p:nvSpPr>
          <p:spPr>
            <a:xfrm>
              <a:off x="11576365" y="7690654"/>
              <a:ext cx="1234440" cy="75463"/>
            </a:xfrm>
            <a:prstGeom prst="rect">
              <a:avLst/>
            </a:prstGeom>
            <a:solidFill>
              <a:srgbClr val="F3AE9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rgbClr val="F3AE9E"/>
                </a:solidFill>
                <a:latin typeface="Arial"/>
                <a:ea typeface="Arial"/>
                <a:cs typeface="Arial"/>
                <a:sym typeface="Arial"/>
              </a:endParaRPr>
            </a:p>
          </p:txBody>
        </p:sp>
      </p:grpSp>
      <p:sp>
        <p:nvSpPr>
          <p:cNvPr id="580" name="Google Shape;580;p91"/>
          <p:cNvSpPr txBox="1"/>
          <p:nvPr>
            <p:ph type="title"/>
          </p:nvPr>
        </p:nvSpPr>
        <p:spPr>
          <a:xfrm>
            <a:off x="2557516" y="679622"/>
            <a:ext cx="7079500" cy="2940908"/>
          </a:xfrm>
          <a:prstGeom prst="rect">
            <a:avLst/>
          </a:prstGeom>
          <a:noFill/>
          <a:ln>
            <a:noFill/>
          </a:ln>
        </p:spPr>
        <p:txBody>
          <a:bodyPr anchorCtr="0" anchor="ctr" bIns="45700" lIns="0" spcFirstLastPara="1" rIns="0" wrap="square" tIns="45700">
            <a:noAutofit/>
          </a:bodyPr>
          <a:lstStyle>
            <a:lvl1pPr lvl="0" algn="ctr">
              <a:lnSpc>
                <a:spcPct val="90000"/>
              </a:lnSpc>
              <a:spcBef>
                <a:spcPts val="0"/>
              </a:spcBef>
              <a:spcAft>
                <a:spcPts val="0"/>
              </a:spcAft>
              <a:buClr>
                <a:schemeClr val="dk2"/>
              </a:buClr>
              <a:buSzPts val="4799"/>
              <a:buFont typeface="Century Gothic"/>
              <a:buNone/>
              <a:defRPr sz="4799">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1" name="Google Shape;581;p91"/>
          <p:cNvSpPr txBox="1"/>
          <p:nvPr>
            <p:ph idx="1" type="body"/>
          </p:nvPr>
        </p:nvSpPr>
        <p:spPr>
          <a:xfrm>
            <a:off x="2589120" y="4107417"/>
            <a:ext cx="7051232" cy="479500"/>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699"/>
              <a:buNone/>
              <a:defRPr b="1" i="0" sz="2699">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6899"/>
              <a:buNone/>
              <a:defRPr sz="6899">
                <a:solidFill>
                  <a:schemeClr val="accent2"/>
                </a:solidFill>
              </a:defRPr>
            </a:lvl2pPr>
            <a:lvl3pPr indent="-228600" lvl="2" marL="1371600" algn="l">
              <a:lnSpc>
                <a:spcPct val="90000"/>
              </a:lnSpc>
              <a:spcBef>
                <a:spcPts val="500"/>
              </a:spcBef>
              <a:spcAft>
                <a:spcPts val="0"/>
              </a:spcAft>
              <a:buClr>
                <a:schemeClr val="accent2"/>
              </a:buClr>
              <a:buSzPts val="6899"/>
              <a:buNone/>
              <a:defRPr sz="6899">
                <a:solidFill>
                  <a:schemeClr val="accent2"/>
                </a:solidFill>
              </a:defRPr>
            </a:lvl3pPr>
            <a:lvl4pPr indent="-228600" lvl="3" marL="1828800" algn="l">
              <a:lnSpc>
                <a:spcPct val="90000"/>
              </a:lnSpc>
              <a:spcBef>
                <a:spcPts val="500"/>
              </a:spcBef>
              <a:spcAft>
                <a:spcPts val="0"/>
              </a:spcAft>
              <a:buClr>
                <a:schemeClr val="accent2"/>
              </a:buClr>
              <a:buSzPts val="6899"/>
              <a:buNone/>
              <a:defRPr sz="6899">
                <a:solidFill>
                  <a:schemeClr val="accent2"/>
                </a:solidFill>
              </a:defRPr>
            </a:lvl4pPr>
            <a:lvl5pPr indent="-228600" lvl="4" marL="2286000" algn="l">
              <a:lnSpc>
                <a:spcPct val="90000"/>
              </a:lnSpc>
              <a:spcBef>
                <a:spcPts val="500"/>
              </a:spcBef>
              <a:spcAft>
                <a:spcPts val="0"/>
              </a:spcAft>
              <a:buClr>
                <a:schemeClr val="accent2"/>
              </a:buClr>
              <a:buSzPts val="6899"/>
              <a:buNone/>
              <a:defRPr sz="6899">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2" name="Google Shape;582;p91"/>
          <p:cNvSpPr/>
          <p:nvPr/>
        </p:nvSpPr>
        <p:spPr>
          <a:xfrm>
            <a:off x="0" y="-1409700"/>
            <a:ext cx="3962678" cy="1071439"/>
          </a:xfrm>
          <a:prstGeom prst="foldedCorner">
            <a:avLst>
              <a:gd fmla="val 16667" name="adj"/>
            </a:avLst>
          </a:prstGeom>
          <a:solidFill>
            <a:srgbClr val="FCE3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For inspirational quotes and author. Use the color blue to signify importance or a call to action.</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ig quote 1">
  <p:cSld name="blue_big quote 1">
    <p:spTree>
      <p:nvGrpSpPr>
        <p:cNvPr id="583" name="Shape 583"/>
        <p:cNvGrpSpPr/>
        <p:nvPr/>
      </p:nvGrpSpPr>
      <p:grpSpPr>
        <a:xfrm>
          <a:off x="0" y="0"/>
          <a:ext cx="0" cy="0"/>
          <a:chOff x="0" y="0"/>
          <a:chExt cx="0" cy="0"/>
        </a:xfrm>
      </p:grpSpPr>
      <p:grpSp>
        <p:nvGrpSpPr>
          <p:cNvPr id="584" name="Google Shape;584;p92"/>
          <p:cNvGrpSpPr/>
          <p:nvPr/>
        </p:nvGrpSpPr>
        <p:grpSpPr>
          <a:xfrm>
            <a:off x="-1" y="0"/>
            <a:ext cx="12192001" cy="6864724"/>
            <a:chOff x="-2" y="0"/>
            <a:chExt cx="24387178" cy="13729447"/>
          </a:xfrm>
        </p:grpSpPr>
        <p:sp>
          <p:nvSpPr>
            <p:cNvPr id="585" name="Google Shape;585;p92"/>
            <p:cNvSpPr/>
            <p:nvPr/>
          </p:nvSpPr>
          <p:spPr>
            <a:xfrm rot="10800000">
              <a:off x="0" y="0"/>
              <a:ext cx="24387176" cy="13716000"/>
            </a:xfrm>
            <a:custGeom>
              <a:rect b="b" l="l" r="r" t="t"/>
              <a:pathLst>
                <a:path extrusionOk="0" h="13716000" w="24387176">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rgbClr val="FEFBF5"/>
                </a:solidFill>
                <a:latin typeface="Arial"/>
                <a:ea typeface="Arial"/>
                <a:cs typeface="Arial"/>
                <a:sym typeface="Arial"/>
              </a:endParaRPr>
            </a:p>
          </p:txBody>
        </p:sp>
        <p:sp>
          <p:nvSpPr>
            <p:cNvPr id="586" name="Google Shape;586;p92"/>
            <p:cNvSpPr/>
            <p:nvPr/>
          </p:nvSpPr>
          <p:spPr>
            <a:xfrm rot="5400000">
              <a:off x="10421935" y="-235791"/>
              <a:ext cx="3543301" cy="24387175"/>
            </a:xfrm>
            <a:prstGeom prst="rect">
              <a:avLst/>
            </a:prstGeom>
            <a:solidFill>
              <a:srgbClr val="DCE6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587" name="Google Shape;587;p92"/>
            <p:cNvSpPr/>
            <p:nvPr/>
          </p:nvSpPr>
          <p:spPr>
            <a:xfrm rot="-5400000">
              <a:off x="10963520" y="4657970"/>
              <a:ext cx="2804964" cy="1383442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588" name="Google Shape;588;p92"/>
            <p:cNvSpPr/>
            <p:nvPr/>
          </p:nvSpPr>
          <p:spPr>
            <a:xfrm>
              <a:off x="11576365" y="7690654"/>
              <a:ext cx="1234440" cy="75463"/>
            </a:xfrm>
            <a:prstGeom prst="rect">
              <a:avLst/>
            </a:prstGeom>
            <a:solidFill>
              <a:srgbClr val="F3AE9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rgbClr val="F3AE9E"/>
                </a:solidFill>
                <a:latin typeface="Arial"/>
                <a:ea typeface="Arial"/>
                <a:cs typeface="Arial"/>
                <a:sym typeface="Arial"/>
              </a:endParaRPr>
            </a:p>
          </p:txBody>
        </p:sp>
      </p:grpSp>
      <p:sp>
        <p:nvSpPr>
          <p:cNvPr id="589" name="Google Shape;589;p92"/>
          <p:cNvSpPr txBox="1"/>
          <p:nvPr>
            <p:ph type="title"/>
          </p:nvPr>
        </p:nvSpPr>
        <p:spPr>
          <a:xfrm>
            <a:off x="2557516" y="679622"/>
            <a:ext cx="7079500" cy="2940908"/>
          </a:xfrm>
          <a:prstGeom prst="rect">
            <a:avLst/>
          </a:prstGeom>
          <a:noFill/>
          <a:ln>
            <a:noFill/>
          </a:ln>
        </p:spPr>
        <p:txBody>
          <a:bodyPr anchorCtr="0" anchor="ctr" bIns="45700" lIns="0" spcFirstLastPara="1" rIns="0" wrap="square" tIns="45700">
            <a:noAutofit/>
          </a:bodyPr>
          <a:lstStyle>
            <a:lvl1pPr lvl="0" algn="ctr">
              <a:lnSpc>
                <a:spcPct val="90000"/>
              </a:lnSpc>
              <a:spcBef>
                <a:spcPts val="0"/>
              </a:spcBef>
              <a:spcAft>
                <a:spcPts val="0"/>
              </a:spcAft>
              <a:buClr>
                <a:schemeClr val="lt2"/>
              </a:buClr>
              <a:buSzPts val="4799"/>
              <a:buFont typeface="Century Gothic"/>
              <a:buNone/>
              <a:defRPr sz="4799">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0" name="Google Shape;590;p92"/>
          <p:cNvSpPr txBox="1"/>
          <p:nvPr>
            <p:ph idx="1" type="body"/>
          </p:nvPr>
        </p:nvSpPr>
        <p:spPr>
          <a:xfrm>
            <a:off x="2589120" y="4107417"/>
            <a:ext cx="7051232" cy="479500"/>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699"/>
              <a:buNone/>
              <a:defRPr b="1" i="0" sz="2699">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6899"/>
              <a:buNone/>
              <a:defRPr sz="6899">
                <a:solidFill>
                  <a:schemeClr val="accent2"/>
                </a:solidFill>
              </a:defRPr>
            </a:lvl2pPr>
            <a:lvl3pPr indent="-228600" lvl="2" marL="1371600" algn="l">
              <a:lnSpc>
                <a:spcPct val="90000"/>
              </a:lnSpc>
              <a:spcBef>
                <a:spcPts val="500"/>
              </a:spcBef>
              <a:spcAft>
                <a:spcPts val="0"/>
              </a:spcAft>
              <a:buClr>
                <a:schemeClr val="accent2"/>
              </a:buClr>
              <a:buSzPts val="6899"/>
              <a:buNone/>
              <a:defRPr sz="6899">
                <a:solidFill>
                  <a:schemeClr val="accent2"/>
                </a:solidFill>
              </a:defRPr>
            </a:lvl3pPr>
            <a:lvl4pPr indent="-228600" lvl="3" marL="1828800" algn="l">
              <a:lnSpc>
                <a:spcPct val="90000"/>
              </a:lnSpc>
              <a:spcBef>
                <a:spcPts val="500"/>
              </a:spcBef>
              <a:spcAft>
                <a:spcPts val="0"/>
              </a:spcAft>
              <a:buClr>
                <a:schemeClr val="accent2"/>
              </a:buClr>
              <a:buSzPts val="6899"/>
              <a:buNone/>
              <a:defRPr sz="6899">
                <a:solidFill>
                  <a:schemeClr val="accent2"/>
                </a:solidFill>
              </a:defRPr>
            </a:lvl4pPr>
            <a:lvl5pPr indent="-228600" lvl="4" marL="2286000" algn="l">
              <a:lnSpc>
                <a:spcPct val="90000"/>
              </a:lnSpc>
              <a:spcBef>
                <a:spcPts val="500"/>
              </a:spcBef>
              <a:spcAft>
                <a:spcPts val="0"/>
              </a:spcAft>
              <a:buClr>
                <a:schemeClr val="accent2"/>
              </a:buClr>
              <a:buSzPts val="6899"/>
              <a:buNone/>
              <a:defRPr sz="6899">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1" name="Google Shape;591;p92"/>
          <p:cNvSpPr/>
          <p:nvPr/>
        </p:nvSpPr>
        <p:spPr>
          <a:xfrm>
            <a:off x="0" y="-1409700"/>
            <a:ext cx="3962678" cy="1071439"/>
          </a:xfrm>
          <a:prstGeom prst="foldedCorner">
            <a:avLst>
              <a:gd fmla="val 16667" name="adj"/>
            </a:avLst>
          </a:prstGeom>
          <a:solidFill>
            <a:srgbClr val="FCE3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For inspirational quotes and author. Use the color blue to signify importance or a call to action.</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bg>
      <p:bgPr>
        <a:solidFill>
          <a:srgbClr val="FEFAF5"/>
        </a:solidFill>
      </p:bgPr>
    </p:bg>
    <p:spTree>
      <p:nvGrpSpPr>
        <p:cNvPr id="59" name="Shape 59"/>
        <p:cNvGrpSpPr/>
        <p:nvPr/>
      </p:nvGrpSpPr>
      <p:grpSpPr>
        <a:xfrm>
          <a:off x="0" y="0"/>
          <a:ext cx="0" cy="0"/>
          <a:chOff x="0" y="0"/>
          <a:chExt cx="0" cy="0"/>
        </a:xfrm>
      </p:grpSpPr>
      <p:sp>
        <p:nvSpPr>
          <p:cNvPr id="60" name="Google Shape;60;p30"/>
          <p:cNvSpPr txBox="1"/>
          <p:nvPr>
            <p:ph type="title"/>
          </p:nvPr>
        </p:nvSpPr>
        <p:spPr>
          <a:xfrm>
            <a:off x="723913" y="762000"/>
            <a:ext cx="10667298" cy="4451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99"/>
              <a:buFont typeface="Century Gothic"/>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0"/>
          <p:cNvSpPr/>
          <p:nvPr/>
        </p:nvSpPr>
        <p:spPr>
          <a:xfrm>
            <a:off x="0" y="-1104900"/>
            <a:ext cx="4115058" cy="823695"/>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This a multi-purpose title only layout. </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 </a:t>
            </a:r>
            <a:r>
              <a:rPr b="0" lang="en-US" sz="1200">
                <a:solidFill>
                  <a:schemeClr val="dk1"/>
                </a:solidFill>
                <a:latin typeface="Source Sans Pro"/>
                <a:ea typeface="Source Sans Pro"/>
                <a:cs typeface="Source Sans Pro"/>
                <a:sym typeface="Source Sans Pro"/>
              </a:rPr>
              <a:t>Make sure to keep your slide titles short and clear.</a:t>
            </a:r>
            <a:endParaRPr b="1"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big quote 1">
  <p:cSld name="darkamber_big quote 1">
    <p:spTree>
      <p:nvGrpSpPr>
        <p:cNvPr id="592" name="Shape 592"/>
        <p:cNvGrpSpPr/>
        <p:nvPr/>
      </p:nvGrpSpPr>
      <p:grpSpPr>
        <a:xfrm>
          <a:off x="0" y="0"/>
          <a:ext cx="0" cy="0"/>
          <a:chOff x="0" y="0"/>
          <a:chExt cx="0" cy="0"/>
        </a:xfrm>
      </p:grpSpPr>
      <p:grpSp>
        <p:nvGrpSpPr>
          <p:cNvPr id="593" name="Google Shape;593;p93"/>
          <p:cNvGrpSpPr/>
          <p:nvPr/>
        </p:nvGrpSpPr>
        <p:grpSpPr>
          <a:xfrm>
            <a:off x="-1" y="0"/>
            <a:ext cx="12192001" cy="6864724"/>
            <a:chOff x="-2" y="0"/>
            <a:chExt cx="24387178" cy="13729447"/>
          </a:xfrm>
        </p:grpSpPr>
        <p:sp>
          <p:nvSpPr>
            <p:cNvPr id="594" name="Google Shape;594;p93"/>
            <p:cNvSpPr/>
            <p:nvPr/>
          </p:nvSpPr>
          <p:spPr>
            <a:xfrm rot="10800000">
              <a:off x="0" y="0"/>
              <a:ext cx="24387176" cy="13716000"/>
            </a:xfrm>
            <a:custGeom>
              <a:rect b="b" l="l" r="r" t="t"/>
              <a:pathLst>
                <a:path extrusionOk="0" h="13716000" w="24387176">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rgbClr val="FEFBF5"/>
                </a:solidFill>
                <a:latin typeface="Arial"/>
                <a:ea typeface="Arial"/>
                <a:cs typeface="Arial"/>
                <a:sym typeface="Arial"/>
              </a:endParaRPr>
            </a:p>
          </p:txBody>
        </p:sp>
        <p:sp>
          <p:nvSpPr>
            <p:cNvPr id="595" name="Google Shape;595;p93"/>
            <p:cNvSpPr/>
            <p:nvPr/>
          </p:nvSpPr>
          <p:spPr>
            <a:xfrm rot="5400000">
              <a:off x="10421935" y="-235791"/>
              <a:ext cx="3543301" cy="24387175"/>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596" name="Google Shape;596;p93"/>
            <p:cNvSpPr/>
            <p:nvPr/>
          </p:nvSpPr>
          <p:spPr>
            <a:xfrm rot="-5400000">
              <a:off x="10963520" y="4657970"/>
              <a:ext cx="2804964" cy="1383442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597" name="Google Shape;597;p93"/>
            <p:cNvSpPr/>
            <p:nvPr/>
          </p:nvSpPr>
          <p:spPr>
            <a:xfrm>
              <a:off x="11576365" y="7690654"/>
              <a:ext cx="1234440" cy="75463"/>
            </a:xfrm>
            <a:prstGeom prst="rect">
              <a:avLst/>
            </a:prstGeom>
            <a:solidFill>
              <a:srgbClr val="F3AE9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rgbClr val="F3AE9E"/>
                </a:solidFill>
                <a:latin typeface="Arial"/>
                <a:ea typeface="Arial"/>
                <a:cs typeface="Arial"/>
                <a:sym typeface="Arial"/>
              </a:endParaRPr>
            </a:p>
          </p:txBody>
        </p:sp>
      </p:grpSp>
      <p:sp>
        <p:nvSpPr>
          <p:cNvPr id="598" name="Google Shape;598;p93"/>
          <p:cNvSpPr txBox="1"/>
          <p:nvPr>
            <p:ph type="title"/>
          </p:nvPr>
        </p:nvSpPr>
        <p:spPr>
          <a:xfrm>
            <a:off x="2557516" y="679622"/>
            <a:ext cx="7079500" cy="2940908"/>
          </a:xfrm>
          <a:prstGeom prst="rect">
            <a:avLst/>
          </a:prstGeom>
          <a:noFill/>
          <a:ln>
            <a:noFill/>
          </a:ln>
        </p:spPr>
        <p:txBody>
          <a:bodyPr anchorCtr="0" anchor="ctr" bIns="45700" lIns="0" spcFirstLastPara="1" rIns="0" wrap="square" tIns="45700">
            <a:noAutofit/>
          </a:bodyPr>
          <a:lstStyle>
            <a:lvl1pPr lvl="0" algn="ctr">
              <a:lnSpc>
                <a:spcPct val="90000"/>
              </a:lnSpc>
              <a:spcBef>
                <a:spcPts val="0"/>
              </a:spcBef>
              <a:spcAft>
                <a:spcPts val="0"/>
              </a:spcAft>
              <a:buClr>
                <a:schemeClr val="accent2"/>
              </a:buClr>
              <a:buSzPts val="4799"/>
              <a:buFont typeface="Century Gothic"/>
              <a:buNone/>
              <a:defRPr sz="47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9" name="Google Shape;599;p93"/>
          <p:cNvSpPr txBox="1"/>
          <p:nvPr>
            <p:ph idx="1" type="body"/>
          </p:nvPr>
        </p:nvSpPr>
        <p:spPr>
          <a:xfrm>
            <a:off x="2589120" y="4107417"/>
            <a:ext cx="7051232" cy="479500"/>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2699"/>
              <a:buNone/>
              <a:defRPr b="1" i="0" sz="2699">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6899"/>
              <a:buNone/>
              <a:defRPr sz="6899">
                <a:solidFill>
                  <a:schemeClr val="accent2"/>
                </a:solidFill>
              </a:defRPr>
            </a:lvl2pPr>
            <a:lvl3pPr indent="-228600" lvl="2" marL="1371600" algn="l">
              <a:lnSpc>
                <a:spcPct val="90000"/>
              </a:lnSpc>
              <a:spcBef>
                <a:spcPts val="500"/>
              </a:spcBef>
              <a:spcAft>
                <a:spcPts val="0"/>
              </a:spcAft>
              <a:buClr>
                <a:schemeClr val="accent2"/>
              </a:buClr>
              <a:buSzPts val="6899"/>
              <a:buNone/>
              <a:defRPr sz="6899">
                <a:solidFill>
                  <a:schemeClr val="accent2"/>
                </a:solidFill>
              </a:defRPr>
            </a:lvl3pPr>
            <a:lvl4pPr indent="-228600" lvl="3" marL="1828800" algn="l">
              <a:lnSpc>
                <a:spcPct val="90000"/>
              </a:lnSpc>
              <a:spcBef>
                <a:spcPts val="500"/>
              </a:spcBef>
              <a:spcAft>
                <a:spcPts val="0"/>
              </a:spcAft>
              <a:buClr>
                <a:schemeClr val="accent2"/>
              </a:buClr>
              <a:buSzPts val="6899"/>
              <a:buNone/>
              <a:defRPr sz="6899">
                <a:solidFill>
                  <a:schemeClr val="accent2"/>
                </a:solidFill>
              </a:defRPr>
            </a:lvl4pPr>
            <a:lvl5pPr indent="-228600" lvl="4" marL="2286000" algn="l">
              <a:lnSpc>
                <a:spcPct val="90000"/>
              </a:lnSpc>
              <a:spcBef>
                <a:spcPts val="500"/>
              </a:spcBef>
              <a:spcAft>
                <a:spcPts val="0"/>
              </a:spcAft>
              <a:buClr>
                <a:schemeClr val="accent2"/>
              </a:buClr>
              <a:buSzPts val="6899"/>
              <a:buNone/>
              <a:defRPr sz="6899">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0" name="Google Shape;600;p93"/>
          <p:cNvSpPr/>
          <p:nvPr/>
        </p:nvSpPr>
        <p:spPr>
          <a:xfrm>
            <a:off x="0" y="-1409700"/>
            <a:ext cx="3962678" cy="1071439"/>
          </a:xfrm>
          <a:prstGeom prst="foldedCorner">
            <a:avLst>
              <a:gd fmla="val 16667" name="adj"/>
            </a:avLst>
          </a:prstGeom>
          <a:solidFill>
            <a:srgbClr val="FCE3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For inspirational quotes and author. Use the color blue to signify importance or a call to action.</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big idea 1">
  <p:cSld name="green_big idea 1">
    <p:spTree>
      <p:nvGrpSpPr>
        <p:cNvPr id="601" name="Shape 601"/>
        <p:cNvGrpSpPr/>
        <p:nvPr/>
      </p:nvGrpSpPr>
      <p:grpSpPr>
        <a:xfrm>
          <a:off x="0" y="0"/>
          <a:ext cx="0" cy="0"/>
          <a:chOff x="0" y="0"/>
          <a:chExt cx="0" cy="0"/>
        </a:xfrm>
      </p:grpSpPr>
      <p:sp>
        <p:nvSpPr>
          <p:cNvPr id="602" name="Google Shape;602;p94"/>
          <p:cNvSpPr/>
          <p:nvPr/>
        </p:nvSpPr>
        <p:spPr>
          <a:xfrm>
            <a:off x="1588" y="4437530"/>
            <a:ext cx="12188826" cy="2419579"/>
          </a:xfrm>
          <a:prstGeom prst="rect">
            <a:avLst/>
          </a:prstGeom>
          <a:solidFill>
            <a:srgbClr val="D7E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grpSp>
        <p:nvGrpSpPr>
          <p:cNvPr id="603" name="Google Shape;603;p94"/>
          <p:cNvGrpSpPr/>
          <p:nvPr/>
        </p:nvGrpSpPr>
        <p:grpSpPr>
          <a:xfrm rot="-5400000">
            <a:off x="3238501" y="623419"/>
            <a:ext cx="5714999" cy="5714255"/>
            <a:chOff x="5985246" y="649659"/>
            <a:chExt cx="12416682" cy="12416682"/>
          </a:xfrm>
        </p:grpSpPr>
        <p:sp>
          <p:nvSpPr>
            <p:cNvPr id="604" name="Google Shape;604;p94"/>
            <p:cNvSpPr/>
            <p:nvPr/>
          </p:nvSpPr>
          <p:spPr>
            <a:xfrm>
              <a:off x="5985246" y="649659"/>
              <a:ext cx="12416682" cy="12416682"/>
            </a:xfrm>
            <a:prstGeom prst="ellipse">
              <a:avLst/>
            </a:prstGeom>
            <a:solidFill>
              <a:srgbClr val="E9E5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sp>
          <p:nvSpPr>
            <p:cNvPr id="605" name="Google Shape;605;p94"/>
            <p:cNvSpPr/>
            <p:nvPr/>
          </p:nvSpPr>
          <p:spPr>
            <a:xfrm>
              <a:off x="5985246" y="1009842"/>
              <a:ext cx="4122581" cy="11696316"/>
            </a:xfrm>
            <a:custGeom>
              <a:rect b="b" l="l" r="r" t="t"/>
              <a:pathLst>
                <a:path extrusionOk="0" h="11696316" w="4122581">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grpSp>
      <p:sp>
        <p:nvSpPr>
          <p:cNvPr id="606" name="Google Shape;606;p94"/>
          <p:cNvSpPr txBox="1"/>
          <p:nvPr>
            <p:ph type="title"/>
          </p:nvPr>
        </p:nvSpPr>
        <p:spPr>
          <a:xfrm>
            <a:off x="701903" y="1028443"/>
            <a:ext cx="7193036" cy="2631989"/>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accent1"/>
              </a:buClr>
              <a:buSzPts val="6899"/>
              <a:buFont typeface="Century Gothic"/>
              <a:buNone/>
              <a:defRPr b="0" i="0" sz="6899">
                <a:solidFill>
                  <a:schemeClr val="accen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7" name="Google Shape;607;p94"/>
          <p:cNvSpPr/>
          <p:nvPr/>
        </p:nvSpPr>
        <p:spPr>
          <a:xfrm>
            <a:off x="14646" y="-1143000"/>
            <a:ext cx="5014693" cy="924698"/>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Big idea statement utilizing about 7-8 words in length.</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big idea 1">
  <p:cSld name="amber_big idea 1">
    <p:spTree>
      <p:nvGrpSpPr>
        <p:cNvPr id="608" name="Shape 608"/>
        <p:cNvGrpSpPr/>
        <p:nvPr/>
      </p:nvGrpSpPr>
      <p:grpSpPr>
        <a:xfrm>
          <a:off x="0" y="0"/>
          <a:ext cx="0" cy="0"/>
          <a:chOff x="0" y="0"/>
          <a:chExt cx="0" cy="0"/>
        </a:xfrm>
      </p:grpSpPr>
      <p:sp>
        <p:nvSpPr>
          <p:cNvPr id="609" name="Google Shape;609;p95"/>
          <p:cNvSpPr/>
          <p:nvPr/>
        </p:nvSpPr>
        <p:spPr>
          <a:xfrm>
            <a:off x="1588" y="4437530"/>
            <a:ext cx="12188826" cy="2419579"/>
          </a:xfrm>
          <a:prstGeom prst="rect">
            <a:avLst/>
          </a:prstGeom>
          <a:solidFill>
            <a:srgbClr val="E9E5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grpSp>
        <p:nvGrpSpPr>
          <p:cNvPr id="610" name="Google Shape;610;p95"/>
          <p:cNvGrpSpPr/>
          <p:nvPr/>
        </p:nvGrpSpPr>
        <p:grpSpPr>
          <a:xfrm rot="-5400000">
            <a:off x="3238501" y="623419"/>
            <a:ext cx="5714999" cy="5714255"/>
            <a:chOff x="5985246" y="649659"/>
            <a:chExt cx="12416682" cy="12416682"/>
          </a:xfrm>
        </p:grpSpPr>
        <p:sp>
          <p:nvSpPr>
            <p:cNvPr id="611" name="Google Shape;611;p95"/>
            <p:cNvSpPr/>
            <p:nvPr/>
          </p:nvSpPr>
          <p:spPr>
            <a:xfrm>
              <a:off x="5985246" y="649659"/>
              <a:ext cx="12416682" cy="12416682"/>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sp>
          <p:nvSpPr>
            <p:cNvPr id="612" name="Google Shape;612;p95"/>
            <p:cNvSpPr/>
            <p:nvPr/>
          </p:nvSpPr>
          <p:spPr>
            <a:xfrm>
              <a:off x="5985246" y="1009842"/>
              <a:ext cx="4122581" cy="11696316"/>
            </a:xfrm>
            <a:custGeom>
              <a:rect b="b" l="l" r="r" t="t"/>
              <a:pathLst>
                <a:path extrusionOk="0" h="11696316" w="4122581">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grpSp>
      <p:sp>
        <p:nvSpPr>
          <p:cNvPr id="613" name="Google Shape;613;p95"/>
          <p:cNvSpPr txBox="1"/>
          <p:nvPr>
            <p:ph type="title"/>
          </p:nvPr>
        </p:nvSpPr>
        <p:spPr>
          <a:xfrm>
            <a:off x="701903" y="1028443"/>
            <a:ext cx="7193036" cy="2631989"/>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dk2"/>
              </a:buClr>
              <a:buSzPts val="6899"/>
              <a:buFont typeface="Century Gothic"/>
              <a:buNone/>
              <a:defRPr b="0" i="0" sz="6899">
                <a:solidFill>
                  <a:schemeClr val="dk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4" name="Google Shape;614;p95"/>
          <p:cNvSpPr/>
          <p:nvPr/>
        </p:nvSpPr>
        <p:spPr>
          <a:xfrm>
            <a:off x="14646" y="-1143000"/>
            <a:ext cx="5014693" cy="924698"/>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Big idea statement utilizing about 7-8 words in length.</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big idea 1">
  <p:cSld name="red_big idea 1">
    <p:spTree>
      <p:nvGrpSpPr>
        <p:cNvPr id="615" name="Shape 615"/>
        <p:cNvGrpSpPr/>
        <p:nvPr/>
      </p:nvGrpSpPr>
      <p:grpSpPr>
        <a:xfrm>
          <a:off x="0" y="0"/>
          <a:ext cx="0" cy="0"/>
          <a:chOff x="0" y="0"/>
          <a:chExt cx="0" cy="0"/>
        </a:xfrm>
      </p:grpSpPr>
      <p:sp>
        <p:nvSpPr>
          <p:cNvPr id="616" name="Google Shape;616;p96"/>
          <p:cNvSpPr/>
          <p:nvPr/>
        </p:nvSpPr>
        <p:spPr>
          <a:xfrm>
            <a:off x="1588" y="4437530"/>
            <a:ext cx="12188826" cy="2419579"/>
          </a:xfrm>
          <a:prstGeom prst="rect">
            <a:avLst/>
          </a:prstGeom>
          <a:solidFill>
            <a:srgbClr val="FBE9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grpSp>
        <p:nvGrpSpPr>
          <p:cNvPr id="617" name="Google Shape;617;p96"/>
          <p:cNvGrpSpPr/>
          <p:nvPr/>
        </p:nvGrpSpPr>
        <p:grpSpPr>
          <a:xfrm rot="-5400000">
            <a:off x="3238501" y="623419"/>
            <a:ext cx="5714999" cy="5714255"/>
            <a:chOff x="5985246" y="649659"/>
            <a:chExt cx="12416682" cy="12416682"/>
          </a:xfrm>
        </p:grpSpPr>
        <p:sp>
          <p:nvSpPr>
            <p:cNvPr id="618" name="Google Shape;618;p96"/>
            <p:cNvSpPr/>
            <p:nvPr/>
          </p:nvSpPr>
          <p:spPr>
            <a:xfrm>
              <a:off x="5985246" y="649659"/>
              <a:ext cx="12416682" cy="12416682"/>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sp>
          <p:nvSpPr>
            <p:cNvPr id="619" name="Google Shape;619;p96"/>
            <p:cNvSpPr/>
            <p:nvPr/>
          </p:nvSpPr>
          <p:spPr>
            <a:xfrm>
              <a:off x="5985246" y="1009842"/>
              <a:ext cx="4122581" cy="11696316"/>
            </a:xfrm>
            <a:custGeom>
              <a:rect b="b" l="l" r="r" t="t"/>
              <a:pathLst>
                <a:path extrusionOk="0" h="11696316" w="4122581">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rgbClr val="B2402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grpSp>
      <p:sp>
        <p:nvSpPr>
          <p:cNvPr id="620" name="Google Shape;620;p96"/>
          <p:cNvSpPr txBox="1"/>
          <p:nvPr>
            <p:ph type="title"/>
          </p:nvPr>
        </p:nvSpPr>
        <p:spPr>
          <a:xfrm>
            <a:off x="701903" y="1028443"/>
            <a:ext cx="7193036" cy="2631989"/>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dk2"/>
              </a:buClr>
              <a:buSzPts val="6899"/>
              <a:buFont typeface="Century Gothic"/>
              <a:buNone/>
              <a:defRPr b="0" i="0" sz="6899">
                <a:solidFill>
                  <a:schemeClr val="dk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1" name="Google Shape;621;p96"/>
          <p:cNvSpPr/>
          <p:nvPr/>
        </p:nvSpPr>
        <p:spPr>
          <a:xfrm>
            <a:off x="14646" y="-1143000"/>
            <a:ext cx="5014693" cy="924698"/>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Big idea statement utilizing about 7-8 words in length.</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ig idea 1">
  <p:cSld name="blue_big idea 1">
    <p:spTree>
      <p:nvGrpSpPr>
        <p:cNvPr id="622" name="Shape 622"/>
        <p:cNvGrpSpPr/>
        <p:nvPr/>
      </p:nvGrpSpPr>
      <p:grpSpPr>
        <a:xfrm>
          <a:off x="0" y="0"/>
          <a:ext cx="0" cy="0"/>
          <a:chOff x="0" y="0"/>
          <a:chExt cx="0" cy="0"/>
        </a:xfrm>
      </p:grpSpPr>
      <p:sp>
        <p:nvSpPr>
          <p:cNvPr id="623" name="Google Shape;623;p97"/>
          <p:cNvSpPr/>
          <p:nvPr/>
        </p:nvSpPr>
        <p:spPr>
          <a:xfrm>
            <a:off x="1588" y="4437530"/>
            <a:ext cx="12188826" cy="2419579"/>
          </a:xfrm>
          <a:prstGeom prst="rect">
            <a:avLst/>
          </a:prstGeom>
          <a:solidFill>
            <a:srgbClr val="DCE6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grpSp>
        <p:nvGrpSpPr>
          <p:cNvPr id="624" name="Google Shape;624;p97"/>
          <p:cNvGrpSpPr/>
          <p:nvPr/>
        </p:nvGrpSpPr>
        <p:grpSpPr>
          <a:xfrm rot="-5400000">
            <a:off x="3238501" y="623419"/>
            <a:ext cx="5714999" cy="5714255"/>
            <a:chOff x="5985246" y="649659"/>
            <a:chExt cx="12416682" cy="12416682"/>
          </a:xfrm>
        </p:grpSpPr>
        <p:sp>
          <p:nvSpPr>
            <p:cNvPr id="625" name="Google Shape;625;p97"/>
            <p:cNvSpPr/>
            <p:nvPr/>
          </p:nvSpPr>
          <p:spPr>
            <a:xfrm>
              <a:off x="5985246" y="649659"/>
              <a:ext cx="12416682" cy="12416682"/>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sp>
          <p:nvSpPr>
            <p:cNvPr id="626" name="Google Shape;626;p97"/>
            <p:cNvSpPr/>
            <p:nvPr/>
          </p:nvSpPr>
          <p:spPr>
            <a:xfrm>
              <a:off x="5985246" y="1009842"/>
              <a:ext cx="4122581" cy="11696316"/>
            </a:xfrm>
            <a:custGeom>
              <a:rect b="b" l="l" r="r" t="t"/>
              <a:pathLst>
                <a:path extrusionOk="0" h="11696316" w="4122581">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grpSp>
      <p:sp>
        <p:nvSpPr>
          <p:cNvPr id="627" name="Google Shape;627;p97"/>
          <p:cNvSpPr txBox="1"/>
          <p:nvPr>
            <p:ph type="title"/>
          </p:nvPr>
        </p:nvSpPr>
        <p:spPr>
          <a:xfrm>
            <a:off x="701903" y="1028443"/>
            <a:ext cx="7193036" cy="2631989"/>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dk2"/>
              </a:buClr>
              <a:buSzPts val="6899"/>
              <a:buFont typeface="Century Gothic"/>
              <a:buNone/>
              <a:defRPr b="0" i="0" sz="6899">
                <a:solidFill>
                  <a:schemeClr val="dk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8" name="Google Shape;628;p97"/>
          <p:cNvSpPr/>
          <p:nvPr/>
        </p:nvSpPr>
        <p:spPr>
          <a:xfrm>
            <a:off x="14646" y="-1143000"/>
            <a:ext cx="5014693" cy="924698"/>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Big idea statement utilizing about 7-8 words in length.</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big idea 1">
  <p:cSld name="darkamber_big idea 1">
    <p:spTree>
      <p:nvGrpSpPr>
        <p:cNvPr id="629" name="Shape 629"/>
        <p:cNvGrpSpPr/>
        <p:nvPr/>
      </p:nvGrpSpPr>
      <p:grpSpPr>
        <a:xfrm>
          <a:off x="0" y="0"/>
          <a:ext cx="0" cy="0"/>
          <a:chOff x="0" y="0"/>
          <a:chExt cx="0" cy="0"/>
        </a:xfrm>
      </p:grpSpPr>
      <p:sp>
        <p:nvSpPr>
          <p:cNvPr id="630" name="Google Shape;630;p98"/>
          <p:cNvSpPr/>
          <p:nvPr/>
        </p:nvSpPr>
        <p:spPr>
          <a:xfrm>
            <a:off x="1588" y="4437530"/>
            <a:ext cx="12188826" cy="2419579"/>
          </a:xfrm>
          <a:prstGeom prst="rect">
            <a:avLst/>
          </a:prstGeom>
          <a:solidFill>
            <a:srgbClr val="E9E5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grpSp>
        <p:nvGrpSpPr>
          <p:cNvPr id="631" name="Google Shape;631;p98"/>
          <p:cNvGrpSpPr/>
          <p:nvPr/>
        </p:nvGrpSpPr>
        <p:grpSpPr>
          <a:xfrm rot="-5400000">
            <a:off x="3238501" y="623419"/>
            <a:ext cx="5714999" cy="5714255"/>
            <a:chOff x="5985246" y="649659"/>
            <a:chExt cx="12416682" cy="12416682"/>
          </a:xfrm>
        </p:grpSpPr>
        <p:sp>
          <p:nvSpPr>
            <p:cNvPr id="632" name="Google Shape;632;p98"/>
            <p:cNvSpPr/>
            <p:nvPr/>
          </p:nvSpPr>
          <p:spPr>
            <a:xfrm>
              <a:off x="5985246" y="649659"/>
              <a:ext cx="12416682" cy="12416682"/>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sp>
          <p:nvSpPr>
            <p:cNvPr id="633" name="Google Shape;633;p98"/>
            <p:cNvSpPr/>
            <p:nvPr/>
          </p:nvSpPr>
          <p:spPr>
            <a:xfrm>
              <a:off x="5985246" y="1009842"/>
              <a:ext cx="4122581" cy="11696316"/>
            </a:xfrm>
            <a:custGeom>
              <a:rect b="b" l="l" r="r" t="t"/>
              <a:pathLst>
                <a:path extrusionOk="0" h="11696316" w="4122581">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rgbClr val="FFFFFF"/>
                </a:solidFill>
                <a:latin typeface="Calibri"/>
                <a:ea typeface="Calibri"/>
                <a:cs typeface="Calibri"/>
                <a:sym typeface="Calibri"/>
              </a:endParaRPr>
            </a:p>
          </p:txBody>
        </p:sp>
      </p:grpSp>
      <p:sp>
        <p:nvSpPr>
          <p:cNvPr id="634" name="Google Shape;634;p98"/>
          <p:cNvSpPr txBox="1"/>
          <p:nvPr>
            <p:ph type="title"/>
          </p:nvPr>
        </p:nvSpPr>
        <p:spPr>
          <a:xfrm>
            <a:off x="701903" y="1028443"/>
            <a:ext cx="7193036" cy="2631989"/>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dk2"/>
              </a:buClr>
              <a:buSzPts val="6899"/>
              <a:buFont typeface="Century Gothic"/>
              <a:buNone/>
              <a:defRPr b="0" i="0" sz="6899">
                <a:solidFill>
                  <a:schemeClr val="dk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5" name="Google Shape;635;p98"/>
          <p:cNvSpPr/>
          <p:nvPr/>
        </p:nvSpPr>
        <p:spPr>
          <a:xfrm>
            <a:off x="14646" y="-1143000"/>
            <a:ext cx="5014693" cy="924698"/>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Big idea statement utilizing about 7-8 words in length.</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key words 1">
  <p:cSld name="green_key words 1">
    <p:spTree>
      <p:nvGrpSpPr>
        <p:cNvPr id="636" name="Shape 636"/>
        <p:cNvGrpSpPr/>
        <p:nvPr/>
      </p:nvGrpSpPr>
      <p:grpSpPr>
        <a:xfrm>
          <a:off x="0" y="0"/>
          <a:ext cx="0" cy="0"/>
          <a:chOff x="0" y="0"/>
          <a:chExt cx="0" cy="0"/>
        </a:xfrm>
      </p:grpSpPr>
      <p:grpSp>
        <p:nvGrpSpPr>
          <p:cNvPr id="637" name="Google Shape;637;p99"/>
          <p:cNvGrpSpPr/>
          <p:nvPr/>
        </p:nvGrpSpPr>
        <p:grpSpPr>
          <a:xfrm>
            <a:off x="0" y="-702382"/>
            <a:ext cx="12192000" cy="8280892"/>
            <a:chOff x="0" y="-1404763"/>
            <a:chExt cx="24387175" cy="16561784"/>
          </a:xfrm>
        </p:grpSpPr>
        <p:sp>
          <p:nvSpPr>
            <p:cNvPr id="638" name="Google Shape;638;p99"/>
            <p:cNvSpPr/>
            <p:nvPr/>
          </p:nvSpPr>
          <p:spPr>
            <a:xfrm>
              <a:off x="0" y="0"/>
              <a:ext cx="24387175" cy="13716000"/>
            </a:xfrm>
            <a:prstGeom prst="rect">
              <a:avLst/>
            </a:prstGeom>
            <a:solidFill>
              <a:srgbClr val="D7EB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639" name="Google Shape;639;p99"/>
            <p:cNvSpPr/>
            <p:nvPr/>
          </p:nvSpPr>
          <p:spPr>
            <a:xfrm>
              <a:off x="21799296" y="0"/>
              <a:ext cx="2587879" cy="1371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640" name="Google Shape;640;p99"/>
            <p:cNvSpPr/>
            <p:nvPr/>
          </p:nvSpPr>
          <p:spPr>
            <a:xfrm>
              <a:off x="4131162" y="-1404763"/>
              <a:ext cx="16561784" cy="1656178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grpSp>
      <p:sp>
        <p:nvSpPr>
          <p:cNvPr id="641" name="Google Shape;641;p99"/>
          <p:cNvSpPr txBox="1"/>
          <p:nvPr>
            <p:ph type="title"/>
          </p:nvPr>
        </p:nvSpPr>
        <p:spPr>
          <a:xfrm>
            <a:off x="944161" y="1458098"/>
            <a:ext cx="7111396" cy="4226011"/>
          </a:xfrm>
          <a:prstGeom prst="rect">
            <a:avLst/>
          </a:prstGeom>
          <a:noFill/>
          <a:ln>
            <a:noFill/>
          </a:ln>
        </p:spPr>
        <p:txBody>
          <a:bodyPr anchorCtr="0" anchor="t" bIns="45700" lIns="0" spcFirstLastPara="1" rIns="0" wrap="square" tIns="45700">
            <a:normAutofit/>
          </a:bodyPr>
          <a:lstStyle>
            <a:lvl1pPr lvl="0" algn="l">
              <a:lnSpc>
                <a:spcPct val="119988"/>
              </a:lnSpc>
              <a:spcBef>
                <a:spcPts val="1000"/>
              </a:spcBef>
              <a:spcAft>
                <a:spcPts val="0"/>
              </a:spcAft>
              <a:buClr>
                <a:schemeClr val="accent1"/>
              </a:buClr>
              <a:buSzPts val="6899"/>
              <a:buFont typeface="Century Gothic"/>
              <a:buNone/>
              <a:defRPr b="0" i="0" sz="6899">
                <a:solidFill>
                  <a:schemeClr val="accen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2" name="Google Shape;642;p99"/>
          <p:cNvSpPr/>
          <p:nvPr/>
        </p:nvSpPr>
        <p:spPr>
          <a:xfrm>
            <a:off x="0" y="-1235676"/>
            <a:ext cx="3755965" cy="892775"/>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a:t>
            </a:r>
            <a:r>
              <a:rPr lang="en-US" sz="1200">
                <a:solidFill>
                  <a:schemeClr val="dk1"/>
                </a:solidFill>
                <a:latin typeface="Source Sans Pro"/>
                <a:ea typeface="Source Sans Pro"/>
                <a:cs typeface="Source Sans Pro"/>
                <a:sym typeface="Source Sans Pro"/>
              </a:rPr>
              <a:t>Used to call out a few key words</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key words 1">
  <p:cSld name="amber_key words 1">
    <p:spTree>
      <p:nvGrpSpPr>
        <p:cNvPr id="643" name="Shape 643"/>
        <p:cNvGrpSpPr/>
        <p:nvPr/>
      </p:nvGrpSpPr>
      <p:grpSpPr>
        <a:xfrm>
          <a:off x="0" y="0"/>
          <a:ext cx="0" cy="0"/>
          <a:chOff x="0" y="0"/>
          <a:chExt cx="0" cy="0"/>
        </a:xfrm>
      </p:grpSpPr>
      <p:grpSp>
        <p:nvGrpSpPr>
          <p:cNvPr id="644" name="Google Shape;644;p100"/>
          <p:cNvGrpSpPr/>
          <p:nvPr/>
        </p:nvGrpSpPr>
        <p:grpSpPr>
          <a:xfrm>
            <a:off x="0" y="-702382"/>
            <a:ext cx="12192000" cy="8280892"/>
            <a:chOff x="0" y="-1404763"/>
            <a:chExt cx="24387175" cy="16561784"/>
          </a:xfrm>
        </p:grpSpPr>
        <p:sp>
          <p:nvSpPr>
            <p:cNvPr id="645" name="Google Shape;645;p100"/>
            <p:cNvSpPr/>
            <p:nvPr/>
          </p:nvSpPr>
          <p:spPr>
            <a:xfrm>
              <a:off x="0" y="0"/>
              <a:ext cx="24387175" cy="13716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646" name="Google Shape;646;p100"/>
            <p:cNvSpPr/>
            <p:nvPr/>
          </p:nvSpPr>
          <p:spPr>
            <a:xfrm>
              <a:off x="21799296" y="0"/>
              <a:ext cx="2587879" cy="13716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647" name="Google Shape;647;p100"/>
            <p:cNvSpPr/>
            <p:nvPr/>
          </p:nvSpPr>
          <p:spPr>
            <a:xfrm>
              <a:off x="4131162" y="-1404763"/>
              <a:ext cx="16561784" cy="1656178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grpSp>
      <p:sp>
        <p:nvSpPr>
          <p:cNvPr id="648" name="Google Shape;648;p100"/>
          <p:cNvSpPr txBox="1"/>
          <p:nvPr>
            <p:ph type="title"/>
          </p:nvPr>
        </p:nvSpPr>
        <p:spPr>
          <a:xfrm>
            <a:off x="944161" y="1458098"/>
            <a:ext cx="7111396" cy="4226011"/>
          </a:xfrm>
          <a:prstGeom prst="rect">
            <a:avLst/>
          </a:prstGeom>
          <a:noFill/>
          <a:ln>
            <a:noFill/>
          </a:ln>
        </p:spPr>
        <p:txBody>
          <a:bodyPr anchorCtr="0" anchor="t" bIns="45700" lIns="0" spcFirstLastPara="1" rIns="0" wrap="square" tIns="45700">
            <a:normAutofit/>
          </a:bodyPr>
          <a:lstStyle>
            <a:lvl1pPr lvl="0" algn="l">
              <a:lnSpc>
                <a:spcPct val="119988"/>
              </a:lnSpc>
              <a:spcBef>
                <a:spcPts val="1000"/>
              </a:spcBef>
              <a:spcAft>
                <a:spcPts val="0"/>
              </a:spcAft>
              <a:buClr>
                <a:schemeClr val="accent2"/>
              </a:buClr>
              <a:buSzPts val="6899"/>
              <a:buFont typeface="Century Gothic"/>
              <a:buNone/>
              <a:defRPr b="0" i="0" sz="6899">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9" name="Google Shape;649;p100"/>
          <p:cNvSpPr/>
          <p:nvPr/>
        </p:nvSpPr>
        <p:spPr>
          <a:xfrm>
            <a:off x="0" y="-1235676"/>
            <a:ext cx="3755965" cy="892775"/>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a:t>
            </a:r>
            <a:r>
              <a:rPr lang="en-US" sz="1200">
                <a:solidFill>
                  <a:schemeClr val="dk1"/>
                </a:solidFill>
                <a:latin typeface="Source Sans Pro"/>
                <a:ea typeface="Source Sans Pro"/>
                <a:cs typeface="Source Sans Pro"/>
                <a:sym typeface="Source Sans Pro"/>
              </a:rPr>
              <a:t>Used to call out a few key words</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key words 1">
  <p:cSld name="red_key words 1">
    <p:spTree>
      <p:nvGrpSpPr>
        <p:cNvPr id="650" name="Shape 650"/>
        <p:cNvGrpSpPr/>
        <p:nvPr/>
      </p:nvGrpSpPr>
      <p:grpSpPr>
        <a:xfrm>
          <a:off x="0" y="0"/>
          <a:ext cx="0" cy="0"/>
          <a:chOff x="0" y="0"/>
          <a:chExt cx="0" cy="0"/>
        </a:xfrm>
      </p:grpSpPr>
      <p:grpSp>
        <p:nvGrpSpPr>
          <p:cNvPr id="651" name="Google Shape;651;p101"/>
          <p:cNvGrpSpPr/>
          <p:nvPr/>
        </p:nvGrpSpPr>
        <p:grpSpPr>
          <a:xfrm>
            <a:off x="0" y="-702382"/>
            <a:ext cx="12192000" cy="8280892"/>
            <a:chOff x="0" y="-1404763"/>
            <a:chExt cx="24387175" cy="16561784"/>
          </a:xfrm>
        </p:grpSpPr>
        <p:sp>
          <p:nvSpPr>
            <p:cNvPr id="652" name="Google Shape;652;p101"/>
            <p:cNvSpPr/>
            <p:nvPr/>
          </p:nvSpPr>
          <p:spPr>
            <a:xfrm>
              <a:off x="0" y="0"/>
              <a:ext cx="24387175" cy="13716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653" name="Google Shape;653;p101"/>
            <p:cNvSpPr/>
            <p:nvPr/>
          </p:nvSpPr>
          <p:spPr>
            <a:xfrm>
              <a:off x="21799296" y="0"/>
              <a:ext cx="2587879" cy="13716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654" name="Google Shape;654;p101"/>
            <p:cNvSpPr/>
            <p:nvPr/>
          </p:nvSpPr>
          <p:spPr>
            <a:xfrm>
              <a:off x="4131162" y="-1404763"/>
              <a:ext cx="16561784" cy="1656178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grpSp>
      <p:sp>
        <p:nvSpPr>
          <p:cNvPr id="655" name="Google Shape;655;p101"/>
          <p:cNvSpPr txBox="1"/>
          <p:nvPr>
            <p:ph type="title"/>
          </p:nvPr>
        </p:nvSpPr>
        <p:spPr>
          <a:xfrm>
            <a:off x="944161" y="1458098"/>
            <a:ext cx="7111396" cy="4226011"/>
          </a:xfrm>
          <a:prstGeom prst="rect">
            <a:avLst/>
          </a:prstGeom>
          <a:noFill/>
          <a:ln>
            <a:noFill/>
          </a:ln>
        </p:spPr>
        <p:txBody>
          <a:bodyPr anchorCtr="0" anchor="t" bIns="45700" lIns="0" spcFirstLastPara="1" rIns="0" wrap="square" tIns="45700">
            <a:normAutofit/>
          </a:bodyPr>
          <a:lstStyle>
            <a:lvl1pPr lvl="0" algn="l">
              <a:lnSpc>
                <a:spcPct val="119988"/>
              </a:lnSpc>
              <a:spcBef>
                <a:spcPts val="1000"/>
              </a:spcBef>
              <a:spcAft>
                <a:spcPts val="0"/>
              </a:spcAft>
              <a:buClr>
                <a:schemeClr val="dk2"/>
              </a:buClr>
              <a:buSzPts val="6899"/>
              <a:buFont typeface="Century Gothic"/>
              <a:buNone/>
              <a:defRPr b="0" i="0" sz="6899">
                <a:solidFill>
                  <a:schemeClr val="dk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6" name="Google Shape;656;p101"/>
          <p:cNvSpPr/>
          <p:nvPr/>
        </p:nvSpPr>
        <p:spPr>
          <a:xfrm>
            <a:off x="0" y="-1235676"/>
            <a:ext cx="3755965" cy="892775"/>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a:t>
            </a:r>
            <a:r>
              <a:rPr lang="en-US" sz="1200">
                <a:solidFill>
                  <a:schemeClr val="dk1"/>
                </a:solidFill>
                <a:latin typeface="Source Sans Pro"/>
                <a:ea typeface="Source Sans Pro"/>
                <a:cs typeface="Source Sans Pro"/>
                <a:sym typeface="Source Sans Pro"/>
              </a:rPr>
              <a:t>Used to call out a few key words</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key words 1">
  <p:cSld name="blue_key words 1">
    <p:spTree>
      <p:nvGrpSpPr>
        <p:cNvPr id="657" name="Shape 657"/>
        <p:cNvGrpSpPr/>
        <p:nvPr/>
      </p:nvGrpSpPr>
      <p:grpSpPr>
        <a:xfrm>
          <a:off x="0" y="0"/>
          <a:ext cx="0" cy="0"/>
          <a:chOff x="0" y="0"/>
          <a:chExt cx="0" cy="0"/>
        </a:xfrm>
      </p:grpSpPr>
      <p:grpSp>
        <p:nvGrpSpPr>
          <p:cNvPr id="658" name="Google Shape;658;p102"/>
          <p:cNvGrpSpPr/>
          <p:nvPr/>
        </p:nvGrpSpPr>
        <p:grpSpPr>
          <a:xfrm>
            <a:off x="0" y="-702382"/>
            <a:ext cx="12192000" cy="8280892"/>
            <a:chOff x="0" y="-1404763"/>
            <a:chExt cx="24387175" cy="16561784"/>
          </a:xfrm>
        </p:grpSpPr>
        <p:sp>
          <p:nvSpPr>
            <p:cNvPr id="659" name="Google Shape;659;p102"/>
            <p:cNvSpPr/>
            <p:nvPr/>
          </p:nvSpPr>
          <p:spPr>
            <a:xfrm>
              <a:off x="0" y="0"/>
              <a:ext cx="24387175" cy="13716000"/>
            </a:xfrm>
            <a:prstGeom prst="rect">
              <a:avLst/>
            </a:prstGeom>
            <a:solidFill>
              <a:srgbClr val="DCE6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660" name="Google Shape;660;p102"/>
            <p:cNvSpPr/>
            <p:nvPr/>
          </p:nvSpPr>
          <p:spPr>
            <a:xfrm>
              <a:off x="21799296" y="0"/>
              <a:ext cx="2587879" cy="13716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661" name="Google Shape;661;p102"/>
            <p:cNvSpPr/>
            <p:nvPr/>
          </p:nvSpPr>
          <p:spPr>
            <a:xfrm>
              <a:off x="4131162" y="-1404763"/>
              <a:ext cx="16561784" cy="1656178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grpSp>
      <p:sp>
        <p:nvSpPr>
          <p:cNvPr id="662" name="Google Shape;662;p102"/>
          <p:cNvSpPr txBox="1"/>
          <p:nvPr>
            <p:ph type="title"/>
          </p:nvPr>
        </p:nvSpPr>
        <p:spPr>
          <a:xfrm>
            <a:off x="944161" y="1458098"/>
            <a:ext cx="7111396" cy="4226011"/>
          </a:xfrm>
          <a:prstGeom prst="rect">
            <a:avLst/>
          </a:prstGeom>
          <a:noFill/>
          <a:ln>
            <a:noFill/>
          </a:ln>
        </p:spPr>
        <p:txBody>
          <a:bodyPr anchorCtr="0" anchor="t" bIns="45700" lIns="0" spcFirstLastPara="1" rIns="0" wrap="square" tIns="45700">
            <a:normAutofit/>
          </a:bodyPr>
          <a:lstStyle>
            <a:lvl1pPr lvl="0" algn="l">
              <a:lnSpc>
                <a:spcPct val="119988"/>
              </a:lnSpc>
              <a:spcBef>
                <a:spcPts val="1000"/>
              </a:spcBef>
              <a:spcAft>
                <a:spcPts val="0"/>
              </a:spcAft>
              <a:buClr>
                <a:schemeClr val="lt2"/>
              </a:buClr>
              <a:buSzPts val="6899"/>
              <a:buFont typeface="Century Gothic"/>
              <a:buNone/>
              <a:defRPr b="0" i="0" sz="6899">
                <a:solidFill>
                  <a:schemeClr val="l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3" name="Google Shape;663;p102"/>
          <p:cNvSpPr/>
          <p:nvPr/>
        </p:nvSpPr>
        <p:spPr>
          <a:xfrm>
            <a:off x="0" y="-1235676"/>
            <a:ext cx="3755965" cy="892775"/>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a:t>
            </a:r>
            <a:r>
              <a:rPr lang="en-US" sz="1200">
                <a:solidFill>
                  <a:schemeClr val="dk1"/>
                </a:solidFill>
                <a:latin typeface="Source Sans Pro"/>
                <a:ea typeface="Source Sans Pro"/>
                <a:cs typeface="Source Sans Pro"/>
                <a:sym typeface="Source Sans Pro"/>
              </a:rPr>
              <a:t>Used to call out a few key words</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bullet list side by side">
  <p:cSld name="1_titles bullet list side by side">
    <p:spTree>
      <p:nvGrpSpPr>
        <p:cNvPr id="62" name="Shape 62"/>
        <p:cNvGrpSpPr/>
        <p:nvPr/>
      </p:nvGrpSpPr>
      <p:grpSpPr>
        <a:xfrm>
          <a:off x="0" y="0"/>
          <a:ext cx="0" cy="0"/>
          <a:chOff x="0" y="0"/>
          <a:chExt cx="0" cy="0"/>
        </a:xfrm>
      </p:grpSpPr>
      <p:sp>
        <p:nvSpPr>
          <p:cNvPr id="63" name="Google Shape;63;p31"/>
          <p:cNvSpPr txBox="1"/>
          <p:nvPr>
            <p:ph type="title"/>
          </p:nvPr>
        </p:nvSpPr>
        <p:spPr>
          <a:xfrm>
            <a:off x="762694" y="2191133"/>
            <a:ext cx="4369640" cy="1384866"/>
          </a:xfrm>
          <a:prstGeom prst="rect">
            <a:avLst/>
          </a:prstGeom>
          <a:noFill/>
          <a:ln>
            <a:noFill/>
          </a:ln>
        </p:spPr>
        <p:txBody>
          <a:bodyPr anchorCtr="0" anchor="b" bIns="45700" lIns="0" spcFirstLastPara="1" rIns="0" wrap="square" tIns="45700">
            <a:noAutofit/>
          </a:bodyPr>
          <a:lstStyle>
            <a:lvl1pPr lvl="0" algn="l">
              <a:lnSpc>
                <a:spcPct val="100000"/>
              </a:lnSpc>
              <a:spcBef>
                <a:spcPts val="0"/>
              </a:spcBef>
              <a:spcAft>
                <a:spcPts val="0"/>
              </a:spcAft>
              <a:buClr>
                <a:srgbClr val="915907"/>
              </a:buClr>
              <a:buSzPts val="4799"/>
              <a:buFont typeface="Arial"/>
              <a:buNone/>
              <a:defRPr sz="47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31"/>
          <p:cNvSpPr txBox="1"/>
          <p:nvPr>
            <p:ph idx="1" type="body"/>
          </p:nvPr>
        </p:nvSpPr>
        <p:spPr>
          <a:xfrm>
            <a:off x="788089" y="3679289"/>
            <a:ext cx="4339297" cy="1616612"/>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rgbClr val="5B696B"/>
              </a:buClr>
              <a:buSzPts val="2699"/>
              <a:buFont typeface="Arial"/>
              <a:buNone/>
              <a:defRPr sz="2699">
                <a:solidFill>
                  <a:srgbClr val="5B696B"/>
                </a:solidFill>
              </a:defRPr>
            </a:lvl1pPr>
            <a:lvl2pPr indent="-228600" lvl="1" marL="914400" algn="l">
              <a:lnSpc>
                <a:spcPct val="90000"/>
              </a:lnSpc>
              <a:spcBef>
                <a:spcPts val="500"/>
              </a:spcBef>
              <a:spcAft>
                <a:spcPts val="0"/>
              </a:spcAft>
              <a:buClr>
                <a:srgbClr val="56687A"/>
              </a:buClr>
              <a:buSzPts val="1800"/>
              <a:buFont typeface="Arial"/>
              <a:buNone/>
              <a:defRPr sz="1800"/>
            </a:lvl2pPr>
            <a:lvl3pPr indent="-228600" lvl="2" marL="1371600" algn="l">
              <a:lnSpc>
                <a:spcPct val="90000"/>
              </a:lnSpc>
              <a:spcBef>
                <a:spcPts val="500"/>
              </a:spcBef>
              <a:spcAft>
                <a:spcPts val="0"/>
              </a:spcAft>
              <a:buClr>
                <a:srgbClr val="56687A"/>
              </a:buClr>
              <a:buSzPts val="1800"/>
              <a:buFont typeface="Arial"/>
              <a:buNone/>
              <a:defRPr sz="1800"/>
            </a:lvl3pPr>
            <a:lvl4pPr indent="-228600" lvl="3" marL="1828800" algn="l">
              <a:lnSpc>
                <a:spcPct val="90000"/>
              </a:lnSpc>
              <a:spcBef>
                <a:spcPts val="500"/>
              </a:spcBef>
              <a:spcAft>
                <a:spcPts val="0"/>
              </a:spcAft>
              <a:buClr>
                <a:srgbClr val="56687A"/>
              </a:buClr>
              <a:buSzPts val="1800"/>
              <a:buFont typeface="Arial"/>
              <a:buNone/>
              <a:defRPr sz="1800"/>
            </a:lvl4pPr>
            <a:lvl5pPr indent="-228600" lvl="4" marL="2286000" algn="l">
              <a:lnSpc>
                <a:spcPct val="90000"/>
              </a:lnSpc>
              <a:spcBef>
                <a:spcPts val="500"/>
              </a:spcBef>
              <a:spcAft>
                <a:spcPts val="0"/>
              </a:spcAft>
              <a:buClr>
                <a:srgbClr val="56687A"/>
              </a:buClr>
              <a:buSzPts val="1800"/>
              <a:buFont typeface="Arial"/>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31"/>
          <p:cNvSpPr/>
          <p:nvPr/>
        </p:nvSpPr>
        <p:spPr>
          <a:xfrm>
            <a:off x="6096000" y="0"/>
            <a:ext cx="6095999" cy="6858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900"/>
              <a:buFont typeface="Arial"/>
              <a:buNone/>
            </a:pPr>
            <a:r>
              <a:t/>
            </a:r>
            <a:endParaRPr sz="900">
              <a:solidFill>
                <a:schemeClr val="lt1"/>
              </a:solidFill>
              <a:latin typeface="Arial"/>
              <a:ea typeface="Arial"/>
              <a:cs typeface="Arial"/>
              <a:sym typeface="Arial"/>
            </a:endParaRPr>
          </a:p>
        </p:txBody>
      </p:sp>
      <p:sp>
        <p:nvSpPr>
          <p:cNvPr id="66" name="Google Shape;66;p31"/>
          <p:cNvSpPr txBox="1"/>
          <p:nvPr>
            <p:ph idx="2" type="body"/>
          </p:nvPr>
        </p:nvSpPr>
        <p:spPr>
          <a:xfrm>
            <a:off x="6751239" y="2191133"/>
            <a:ext cx="3832353" cy="3447668"/>
          </a:xfrm>
          <a:prstGeom prst="rect">
            <a:avLst/>
          </a:prstGeom>
          <a:noFill/>
          <a:ln>
            <a:noFill/>
          </a:ln>
        </p:spPr>
        <p:txBody>
          <a:bodyPr anchorCtr="0" anchor="t" bIns="45700" lIns="0" spcFirstLastPara="1" rIns="0" wrap="square" tIns="45700">
            <a:normAutofit/>
          </a:bodyPr>
          <a:lstStyle>
            <a:lvl1pPr indent="-381000" lvl="0" marL="457200" algn="l">
              <a:lnSpc>
                <a:spcPct val="90000"/>
              </a:lnSpc>
              <a:spcBef>
                <a:spcPts val="1000"/>
              </a:spcBef>
              <a:spcAft>
                <a:spcPts val="0"/>
              </a:spcAft>
              <a:buClr>
                <a:schemeClr val="lt2"/>
              </a:buClr>
              <a:buSzPts val="2400"/>
              <a:buFont typeface="Arial"/>
              <a:buChar char="•"/>
              <a:defRPr sz="2400">
                <a:solidFill>
                  <a:schemeClr val="dk1"/>
                </a:solidFill>
              </a:defRPr>
            </a:lvl1pPr>
            <a:lvl2pPr indent="-228600" lvl="1" marL="914400" algn="l">
              <a:lnSpc>
                <a:spcPct val="90000"/>
              </a:lnSpc>
              <a:spcBef>
                <a:spcPts val="500"/>
              </a:spcBef>
              <a:spcAft>
                <a:spcPts val="0"/>
              </a:spcAft>
              <a:buClr>
                <a:srgbClr val="56687A"/>
              </a:buClr>
              <a:buSzPts val="1800"/>
              <a:buNone/>
              <a:defRPr/>
            </a:lvl2pPr>
            <a:lvl3pPr indent="-381000" lvl="2" marL="1371600" algn="l">
              <a:lnSpc>
                <a:spcPct val="90000"/>
              </a:lnSpc>
              <a:spcBef>
                <a:spcPts val="500"/>
              </a:spcBef>
              <a:spcAft>
                <a:spcPts val="0"/>
              </a:spcAft>
              <a:buClr>
                <a:schemeClr val="lt2"/>
              </a:buClr>
              <a:buSzPts val="2400"/>
              <a:buFont typeface="Arial"/>
              <a:buChar char="•"/>
              <a:defRPr sz="2400">
                <a:solidFill>
                  <a:schemeClr val="dk1"/>
                </a:solidFill>
              </a:defRPr>
            </a:lvl3pPr>
            <a:lvl4pPr indent="-381000" lvl="3" marL="1828800" algn="l">
              <a:lnSpc>
                <a:spcPct val="90000"/>
              </a:lnSpc>
              <a:spcBef>
                <a:spcPts val="500"/>
              </a:spcBef>
              <a:spcAft>
                <a:spcPts val="0"/>
              </a:spcAft>
              <a:buClr>
                <a:schemeClr val="lt2"/>
              </a:buClr>
              <a:buSzPts val="2400"/>
              <a:buFont typeface="Arial"/>
              <a:buChar char="•"/>
              <a:defRPr sz="2400">
                <a:solidFill>
                  <a:schemeClr val="dk1"/>
                </a:solidFill>
              </a:defRPr>
            </a:lvl4pPr>
            <a:lvl5pPr indent="-381000" lvl="4" marL="2286000" algn="l">
              <a:lnSpc>
                <a:spcPct val="90000"/>
              </a:lnSpc>
              <a:spcBef>
                <a:spcPts val="500"/>
              </a:spcBef>
              <a:spcAft>
                <a:spcPts val="0"/>
              </a:spcAft>
              <a:buClr>
                <a:schemeClr val="lt2"/>
              </a:buClr>
              <a:buSzPts val="2400"/>
              <a:buFont typeface="Arial"/>
              <a:buChar char="•"/>
              <a:defRPr sz="24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31"/>
          <p:cNvSpPr/>
          <p:nvPr/>
        </p:nvSpPr>
        <p:spPr>
          <a:xfrm>
            <a:off x="0" y="-1025612"/>
            <a:ext cx="3755965" cy="682711"/>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a:t>
            </a:r>
            <a:r>
              <a:rPr lang="en-US" sz="1200">
                <a:solidFill>
                  <a:schemeClr val="dk1"/>
                </a:solidFill>
                <a:latin typeface="Source Sans Pro"/>
                <a:ea typeface="Source Sans Pro"/>
                <a:cs typeface="Source Sans Pro"/>
                <a:sym typeface="Source Sans Pro"/>
              </a:rPr>
              <a:t>Used to highlight a key point with descriptor and a supporting text box module on right.</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key words 1">
  <p:cSld name="darkamber_key words 1">
    <p:spTree>
      <p:nvGrpSpPr>
        <p:cNvPr id="664" name="Shape 664"/>
        <p:cNvGrpSpPr/>
        <p:nvPr/>
      </p:nvGrpSpPr>
      <p:grpSpPr>
        <a:xfrm>
          <a:off x="0" y="0"/>
          <a:ext cx="0" cy="0"/>
          <a:chOff x="0" y="0"/>
          <a:chExt cx="0" cy="0"/>
        </a:xfrm>
      </p:grpSpPr>
      <p:grpSp>
        <p:nvGrpSpPr>
          <p:cNvPr id="665" name="Google Shape;665;p103"/>
          <p:cNvGrpSpPr/>
          <p:nvPr/>
        </p:nvGrpSpPr>
        <p:grpSpPr>
          <a:xfrm>
            <a:off x="0" y="-702382"/>
            <a:ext cx="12192000" cy="8280892"/>
            <a:chOff x="0" y="-1404763"/>
            <a:chExt cx="24387175" cy="16561784"/>
          </a:xfrm>
        </p:grpSpPr>
        <p:sp>
          <p:nvSpPr>
            <p:cNvPr id="666" name="Google Shape;666;p103"/>
            <p:cNvSpPr/>
            <p:nvPr/>
          </p:nvSpPr>
          <p:spPr>
            <a:xfrm>
              <a:off x="0" y="0"/>
              <a:ext cx="24387175" cy="13716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667" name="Google Shape;667;p103"/>
            <p:cNvSpPr/>
            <p:nvPr/>
          </p:nvSpPr>
          <p:spPr>
            <a:xfrm>
              <a:off x="21799296" y="0"/>
              <a:ext cx="2587879" cy="1371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668" name="Google Shape;668;p103"/>
            <p:cNvSpPr/>
            <p:nvPr/>
          </p:nvSpPr>
          <p:spPr>
            <a:xfrm>
              <a:off x="4131162" y="-1404763"/>
              <a:ext cx="16561784" cy="1656178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grpSp>
      <p:sp>
        <p:nvSpPr>
          <p:cNvPr id="669" name="Google Shape;669;p103"/>
          <p:cNvSpPr txBox="1"/>
          <p:nvPr>
            <p:ph type="title"/>
          </p:nvPr>
        </p:nvSpPr>
        <p:spPr>
          <a:xfrm>
            <a:off x="944161" y="1458098"/>
            <a:ext cx="7111396" cy="4226011"/>
          </a:xfrm>
          <a:prstGeom prst="rect">
            <a:avLst/>
          </a:prstGeom>
          <a:noFill/>
          <a:ln>
            <a:noFill/>
          </a:ln>
        </p:spPr>
        <p:txBody>
          <a:bodyPr anchorCtr="0" anchor="t" bIns="45700" lIns="0" spcFirstLastPara="1" rIns="0" wrap="square" tIns="45700">
            <a:normAutofit/>
          </a:bodyPr>
          <a:lstStyle>
            <a:lvl1pPr lvl="0" algn="l">
              <a:lnSpc>
                <a:spcPct val="119988"/>
              </a:lnSpc>
              <a:spcBef>
                <a:spcPts val="1000"/>
              </a:spcBef>
              <a:spcAft>
                <a:spcPts val="0"/>
              </a:spcAft>
              <a:buClr>
                <a:schemeClr val="accent2"/>
              </a:buClr>
              <a:buSzPts val="6899"/>
              <a:buFont typeface="Century Gothic"/>
              <a:buNone/>
              <a:defRPr b="0" i="0" sz="6899">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0" name="Google Shape;670;p103"/>
          <p:cNvSpPr/>
          <p:nvPr/>
        </p:nvSpPr>
        <p:spPr>
          <a:xfrm>
            <a:off x="0" y="-1235676"/>
            <a:ext cx="3755965" cy="892775"/>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a:t>
            </a:r>
            <a:r>
              <a:rPr lang="en-US" sz="1200">
                <a:solidFill>
                  <a:schemeClr val="dk1"/>
                </a:solidFill>
                <a:latin typeface="Source Sans Pro"/>
                <a:ea typeface="Source Sans Pro"/>
                <a:cs typeface="Source Sans Pro"/>
                <a:sym typeface="Source Sans Pro"/>
              </a:rPr>
              <a:t>Used to call out a few key words</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large image title 1">
  <p:cSld name="green_large image title 1">
    <p:spTree>
      <p:nvGrpSpPr>
        <p:cNvPr id="671" name="Shape 671"/>
        <p:cNvGrpSpPr/>
        <p:nvPr/>
      </p:nvGrpSpPr>
      <p:grpSpPr>
        <a:xfrm>
          <a:off x="0" y="0"/>
          <a:ext cx="0" cy="0"/>
          <a:chOff x="0" y="0"/>
          <a:chExt cx="0" cy="0"/>
        </a:xfrm>
      </p:grpSpPr>
      <p:sp>
        <p:nvSpPr>
          <p:cNvPr id="672" name="Google Shape;672;p104"/>
          <p:cNvSpPr/>
          <p:nvPr>
            <p:ph idx="2" type="pic"/>
          </p:nvPr>
        </p:nvSpPr>
        <p:spPr>
          <a:xfrm>
            <a:off x="-2517011" y="-762242"/>
            <a:ext cx="7540808" cy="8751759"/>
          </a:xfrm>
          <a:prstGeom prst="rect">
            <a:avLst/>
          </a:prstGeom>
          <a:solidFill>
            <a:schemeClr val="lt1"/>
          </a:solidFill>
          <a:ln>
            <a:noFill/>
          </a:ln>
        </p:spPr>
      </p:sp>
      <p:sp>
        <p:nvSpPr>
          <p:cNvPr id="673" name="Google Shape;673;p104"/>
          <p:cNvSpPr txBox="1"/>
          <p:nvPr>
            <p:ph type="title"/>
          </p:nvPr>
        </p:nvSpPr>
        <p:spPr>
          <a:xfrm>
            <a:off x="6248381" y="2079487"/>
            <a:ext cx="4380929" cy="1349513"/>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1"/>
              </a:buClr>
              <a:buSzPts val="4399"/>
              <a:buFont typeface="Century Gothic"/>
              <a:buNone/>
              <a:defRPr sz="4399">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4" name="Google Shape;674;p104"/>
          <p:cNvSpPr txBox="1"/>
          <p:nvPr>
            <p:ph idx="1" type="body"/>
          </p:nvPr>
        </p:nvSpPr>
        <p:spPr>
          <a:xfrm>
            <a:off x="6248380" y="3757750"/>
            <a:ext cx="3335655" cy="814250"/>
          </a:xfrm>
          <a:prstGeom prst="rect">
            <a:avLst/>
          </a:prstGeom>
          <a:noFill/>
          <a:ln>
            <a:noFill/>
          </a:ln>
        </p:spPr>
        <p:txBody>
          <a:bodyPr anchorCtr="0" anchor="t" bIns="45700" lIns="0" spcFirstLastPara="1" rIns="0" wrap="square" tIns="45700">
            <a:noAutofit/>
          </a:bodyPr>
          <a:lstStyle>
            <a:lvl1pPr indent="-228600" lvl="0" marL="457200" algn="l">
              <a:lnSpc>
                <a:spcPct val="119954"/>
              </a:lnSpc>
              <a:spcBef>
                <a:spcPts val="1000"/>
              </a:spcBef>
              <a:spcAft>
                <a:spcPts val="0"/>
              </a:spcAft>
              <a:buClr>
                <a:schemeClr val="accent6"/>
              </a:buClr>
              <a:buSzPts val="2200"/>
              <a:buFont typeface="Century Gothic"/>
              <a:buNone/>
              <a:defRPr b="0" sz="2200">
                <a:solidFill>
                  <a:schemeClr val="accent6"/>
                </a:solidFill>
              </a:defRPr>
            </a:lvl1pPr>
            <a:lvl2pPr indent="-228600" lvl="1" marL="914400" algn="l">
              <a:lnSpc>
                <a:spcPct val="90000"/>
              </a:lnSpc>
              <a:spcBef>
                <a:spcPts val="500"/>
              </a:spcBef>
              <a:spcAft>
                <a:spcPts val="0"/>
              </a:spcAft>
              <a:buClr>
                <a:srgbClr val="56687A"/>
              </a:buClr>
              <a:buSzPts val="2200"/>
              <a:buFont typeface="Century Gothic"/>
              <a:buNone/>
              <a:defRPr sz="2200"/>
            </a:lvl2pPr>
            <a:lvl3pPr indent="-228600" lvl="2" marL="1371600" algn="l">
              <a:lnSpc>
                <a:spcPct val="90000"/>
              </a:lnSpc>
              <a:spcBef>
                <a:spcPts val="500"/>
              </a:spcBef>
              <a:spcAft>
                <a:spcPts val="0"/>
              </a:spcAft>
              <a:buClr>
                <a:srgbClr val="56687A"/>
              </a:buClr>
              <a:buSzPts val="2200"/>
              <a:buFont typeface="Century Gothic"/>
              <a:buNone/>
              <a:defRPr sz="2200"/>
            </a:lvl3pPr>
            <a:lvl4pPr indent="-228600" lvl="3" marL="1828800" algn="l">
              <a:lnSpc>
                <a:spcPct val="90000"/>
              </a:lnSpc>
              <a:spcBef>
                <a:spcPts val="500"/>
              </a:spcBef>
              <a:spcAft>
                <a:spcPts val="0"/>
              </a:spcAft>
              <a:buClr>
                <a:srgbClr val="56687A"/>
              </a:buClr>
              <a:buSzPts val="2200"/>
              <a:buFont typeface="Century Gothic"/>
              <a:buNone/>
              <a:defRPr sz="2200"/>
            </a:lvl4pPr>
            <a:lvl5pPr indent="-228600" lvl="4" marL="2286000" algn="l">
              <a:lnSpc>
                <a:spcPct val="90000"/>
              </a:lnSpc>
              <a:spcBef>
                <a:spcPts val="500"/>
              </a:spcBef>
              <a:spcAft>
                <a:spcPts val="0"/>
              </a:spcAft>
              <a:buClr>
                <a:srgbClr val="56687A"/>
              </a:buClr>
              <a:buSzPts val="2200"/>
              <a:buFont typeface="Century Gothic"/>
              <a:buNone/>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5" name="Google Shape;675;p104"/>
          <p:cNvSpPr txBox="1"/>
          <p:nvPr>
            <p:ph idx="3" type="body"/>
          </p:nvPr>
        </p:nvSpPr>
        <p:spPr>
          <a:xfrm>
            <a:off x="6248380" y="4778513"/>
            <a:ext cx="3335697" cy="378619"/>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rgbClr val="56687A"/>
              </a:buClr>
              <a:buSzPts val="1400"/>
              <a:buNone/>
              <a:defRPr b="0" i="0" sz="1400">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76" name="Google Shape;676;p104"/>
          <p:cNvPicPr preferRelativeResize="0"/>
          <p:nvPr/>
        </p:nvPicPr>
        <p:blipFill rotWithShape="1">
          <a:blip r:embed="rId2">
            <a:alphaModFix/>
          </a:blip>
          <a:srcRect b="0" l="0" r="0" t="0"/>
          <a:stretch/>
        </p:blipFill>
        <p:spPr>
          <a:xfrm>
            <a:off x="10305576" y="5818137"/>
            <a:ext cx="1091168" cy="276138"/>
          </a:xfrm>
          <a:prstGeom prst="rect">
            <a:avLst/>
          </a:prstGeom>
          <a:noFill/>
          <a:ln>
            <a:noFill/>
          </a:ln>
        </p:spPr>
      </p:pic>
      <p:sp>
        <p:nvSpPr>
          <p:cNvPr id="677" name="Google Shape;677;p104"/>
          <p:cNvSpPr/>
          <p:nvPr/>
        </p:nvSpPr>
        <p:spPr>
          <a:xfrm>
            <a:off x="0" y="-1181101"/>
            <a:ext cx="4267438" cy="976761"/>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Large circle cropped image bled off left, titles, dates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Tips: </a:t>
            </a:r>
            <a:r>
              <a:rPr b="0" lang="en-US" sz="1200">
                <a:solidFill>
                  <a:schemeClr val="dk1"/>
                </a:solidFill>
                <a:latin typeface="Source Sans Pro"/>
                <a:ea typeface="Source Sans Pro"/>
                <a:cs typeface="Source Sans Pro"/>
                <a:sym typeface="Source Sans Pro"/>
              </a:rPr>
              <a:t>Use when a big image adds to the title and info.</a:t>
            </a:r>
            <a:endParaRPr b="1"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large image title 1">
  <p:cSld name="amber_large image title 1">
    <p:bg>
      <p:bgPr>
        <a:solidFill>
          <a:srgbClr val="FDFAF5"/>
        </a:solidFill>
      </p:bgPr>
    </p:bg>
    <p:spTree>
      <p:nvGrpSpPr>
        <p:cNvPr id="678" name="Shape 678"/>
        <p:cNvGrpSpPr/>
        <p:nvPr/>
      </p:nvGrpSpPr>
      <p:grpSpPr>
        <a:xfrm>
          <a:off x="0" y="0"/>
          <a:ext cx="0" cy="0"/>
          <a:chOff x="0" y="0"/>
          <a:chExt cx="0" cy="0"/>
        </a:xfrm>
      </p:grpSpPr>
      <p:sp>
        <p:nvSpPr>
          <p:cNvPr id="679" name="Google Shape;679;p105"/>
          <p:cNvSpPr/>
          <p:nvPr>
            <p:ph idx="2" type="pic"/>
          </p:nvPr>
        </p:nvSpPr>
        <p:spPr>
          <a:xfrm>
            <a:off x="-2517011" y="-762242"/>
            <a:ext cx="7540808" cy="8751759"/>
          </a:xfrm>
          <a:prstGeom prst="rect">
            <a:avLst/>
          </a:prstGeom>
          <a:solidFill>
            <a:schemeClr val="lt1"/>
          </a:solidFill>
          <a:ln>
            <a:noFill/>
          </a:ln>
        </p:spPr>
      </p:sp>
      <p:sp>
        <p:nvSpPr>
          <p:cNvPr id="680" name="Google Shape;680;p105"/>
          <p:cNvSpPr txBox="1"/>
          <p:nvPr>
            <p:ph type="title"/>
          </p:nvPr>
        </p:nvSpPr>
        <p:spPr>
          <a:xfrm>
            <a:off x="6248381" y="2079487"/>
            <a:ext cx="4380929" cy="1349513"/>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4399"/>
              <a:buFont typeface="Century Gothic"/>
              <a:buNone/>
              <a:defRPr sz="43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1" name="Google Shape;681;p105"/>
          <p:cNvSpPr txBox="1"/>
          <p:nvPr>
            <p:ph idx="1" type="body"/>
          </p:nvPr>
        </p:nvSpPr>
        <p:spPr>
          <a:xfrm>
            <a:off x="6248380" y="3757750"/>
            <a:ext cx="3335655" cy="814250"/>
          </a:xfrm>
          <a:prstGeom prst="rect">
            <a:avLst/>
          </a:prstGeom>
          <a:noFill/>
          <a:ln>
            <a:noFill/>
          </a:ln>
        </p:spPr>
        <p:txBody>
          <a:bodyPr anchorCtr="0" anchor="t" bIns="45700" lIns="0" spcFirstLastPara="1" rIns="0" wrap="square" tIns="45700">
            <a:noAutofit/>
          </a:bodyPr>
          <a:lstStyle>
            <a:lvl1pPr indent="-228600" lvl="0" marL="457200" algn="l">
              <a:lnSpc>
                <a:spcPct val="119954"/>
              </a:lnSpc>
              <a:spcBef>
                <a:spcPts val="1000"/>
              </a:spcBef>
              <a:spcAft>
                <a:spcPts val="0"/>
              </a:spcAft>
              <a:buClr>
                <a:schemeClr val="accent6"/>
              </a:buClr>
              <a:buSzPts val="2200"/>
              <a:buFont typeface="Century Gothic"/>
              <a:buNone/>
              <a:defRPr b="0" sz="2200">
                <a:solidFill>
                  <a:schemeClr val="accent6"/>
                </a:solidFill>
              </a:defRPr>
            </a:lvl1pPr>
            <a:lvl2pPr indent="-228600" lvl="1" marL="914400" algn="l">
              <a:lnSpc>
                <a:spcPct val="90000"/>
              </a:lnSpc>
              <a:spcBef>
                <a:spcPts val="500"/>
              </a:spcBef>
              <a:spcAft>
                <a:spcPts val="0"/>
              </a:spcAft>
              <a:buClr>
                <a:srgbClr val="56687A"/>
              </a:buClr>
              <a:buSzPts val="2200"/>
              <a:buFont typeface="Century Gothic"/>
              <a:buNone/>
              <a:defRPr sz="2200"/>
            </a:lvl2pPr>
            <a:lvl3pPr indent="-228600" lvl="2" marL="1371600" algn="l">
              <a:lnSpc>
                <a:spcPct val="90000"/>
              </a:lnSpc>
              <a:spcBef>
                <a:spcPts val="500"/>
              </a:spcBef>
              <a:spcAft>
                <a:spcPts val="0"/>
              </a:spcAft>
              <a:buClr>
                <a:srgbClr val="56687A"/>
              </a:buClr>
              <a:buSzPts val="2200"/>
              <a:buFont typeface="Century Gothic"/>
              <a:buNone/>
              <a:defRPr sz="2200"/>
            </a:lvl3pPr>
            <a:lvl4pPr indent="-228600" lvl="3" marL="1828800" algn="l">
              <a:lnSpc>
                <a:spcPct val="90000"/>
              </a:lnSpc>
              <a:spcBef>
                <a:spcPts val="500"/>
              </a:spcBef>
              <a:spcAft>
                <a:spcPts val="0"/>
              </a:spcAft>
              <a:buClr>
                <a:srgbClr val="56687A"/>
              </a:buClr>
              <a:buSzPts val="2200"/>
              <a:buFont typeface="Century Gothic"/>
              <a:buNone/>
              <a:defRPr sz="2200"/>
            </a:lvl4pPr>
            <a:lvl5pPr indent="-228600" lvl="4" marL="2286000" algn="l">
              <a:lnSpc>
                <a:spcPct val="90000"/>
              </a:lnSpc>
              <a:spcBef>
                <a:spcPts val="500"/>
              </a:spcBef>
              <a:spcAft>
                <a:spcPts val="0"/>
              </a:spcAft>
              <a:buClr>
                <a:srgbClr val="56687A"/>
              </a:buClr>
              <a:buSzPts val="2200"/>
              <a:buFont typeface="Century Gothic"/>
              <a:buNone/>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2" name="Google Shape;682;p105"/>
          <p:cNvSpPr txBox="1"/>
          <p:nvPr>
            <p:ph idx="3" type="body"/>
          </p:nvPr>
        </p:nvSpPr>
        <p:spPr>
          <a:xfrm>
            <a:off x="6248380" y="4778513"/>
            <a:ext cx="3335697" cy="378619"/>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rgbClr val="56687A"/>
              </a:buClr>
              <a:buSzPts val="1400"/>
              <a:buNone/>
              <a:defRPr b="0" i="0" sz="1400">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83" name="Google Shape;683;p105"/>
          <p:cNvPicPr preferRelativeResize="0"/>
          <p:nvPr/>
        </p:nvPicPr>
        <p:blipFill rotWithShape="1">
          <a:blip r:embed="rId2">
            <a:alphaModFix/>
          </a:blip>
          <a:srcRect b="0" l="0" r="0" t="0"/>
          <a:stretch/>
        </p:blipFill>
        <p:spPr>
          <a:xfrm>
            <a:off x="10305576" y="5818137"/>
            <a:ext cx="1091168" cy="276138"/>
          </a:xfrm>
          <a:prstGeom prst="rect">
            <a:avLst/>
          </a:prstGeom>
          <a:noFill/>
          <a:ln>
            <a:noFill/>
          </a:ln>
        </p:spPr>
      </p:pic>
      <p:sp>
        <p:nvSpPr>
          <p:cNvPr id="684" name="Google Shape;684;p105"/>
          <p:cNvSpPr/>
          <p:nvPr/>
        </p:nvSpPr>
        <p:spPr>
          <a:xfrm>
            <a:off x="0" y="-1181101"/>
            <a:ext cx="4267438" cy="976761"/>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Large circle cropped image bled off left, titles, dates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Tips: </a:t>
            </a:r>
            <a:r>
              <a:rPr b="0" lang="en-US" sz="1200">
                <a:solidFill>
                  <a:schemeClr val="dk1"/>
                </a:solidFill>
                <a:latin typeface="Source Sans Pro"/>
                <a:ea typeface="Source Sans Pro"/>
                <a:cs typeface="Source Sans Pro"/>
                <a:sym typeface="Source Sans Pro"/>
              </a:rPr>
              <a:t>Use when a big image adds to the title and info.</a:t>
            </a:r>
            <a:endParaRPr b="1"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large image title 1">
  <p:cSld name="red_large image title 1">
    <p:spTree>
      <p:nvGrpSpPr>
        <p:cNvPr id="685" name="Shape 685"/>
        <p:cNvGrpSpPr/>
        <p:nvPr/>
      </p:nvGrpSpPr>
      <p:grpSpPr>
        <a:xfrm>
          <a:off x="0" y="0"/>
          <a:ext cx="0" cy="0"/>
          <a:chOff x="0" y="0"/>
          <a:chExt cx="0" cy="0"/>
        </a:xfrm>
      </p:grpSpPr>
      <p:sp>
        <p:nvSpPr>
          <p:cNvPr id="686" name="Google Shape;686;p106"/>
          <p:cNvSpPr/>
          <p:nvPr>
            <p:ph idx="2" type="pic"/>
          </p:nvPr>
        </p:nvSpPr>
        <p:spPr>
          <a:xfrm>
            <a:off x="-2517011" y="-762242"/>
            <a:ext cx="7540808" cy="8751759"/>
          </a:xfrm>
          <a:prstGeom prst="rect">
            <a:avLst/>
          </a:prstGeom>
          <a:solidFill>
            <a:schemeClr val="lt1"/>
          </a:solidFill>
          <a:ln>
            <a:noFill/>
          </a:ln>
        </p:spPr>
      </p:sp>
      <p:sp>
        <p:nvSpPr>
          <p:cNvPr id="687" name="Google Shape;687;p106"/>
          <p:cNvSpPr txBox="1"/>
          <p:nvPr>
            <p:ph type="title"/>
          </p:nvPr>
        </p:nvSpPr>
        <p:spPr>
          <a:xfrm>
            <a:off x="6248381" y="2079487"/>
            <a:ext cx="4380929" cy="1349513"/>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2"/>
              </a:buClr>
              <a:buSzPts val="4399"/>
              <a:buFont typeface="Century Gothic"/>
              <a:buNone/>
              <a:defRPr sz="4399">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8" name="Google Shape;688;p106"/>
          <p:cNvSpPr txBox="1"/>
          <p:nvPr>
            <p:ph idx="1" type="body"/>
          </p:nvPr>
        </p:nvSpPr>
        <p:spPr>
          <a:xfrm>
            <a:off x="6248380" y="3757750"/>
            <a:ext cx="3335655" cy="814250"/>
          </a:xfrm>
          <a:prstGeom prst="rect">
            <a:avLst/>
          </a:prstGeom>
          <a:noFill/>
          <a:ln>
            <a:noFill/>
          </a:ln>
        </p:spPr>
        <p:txBody>
          <a:bodyPr anchorCtr="0" anchor="t" bIns="45700" lIns="0" spcFirstLastPara="1" rIns="0" wrap="square" tIns="45700">
            <a:noAutofit/>
          </a:bodyPr>
          <a:lstStyle>
            <a:lvl1pPr indent="-228600" lvl="0" marL="457200" algn="l">
              <a:lnSpc>
                <a:spcPct val="119954"/>
              </a:lnSpc>
              <a:spcBef>
                <a:spcPts val="1000"/>
              </a:spcBef>
              <a:spcAft>
                <a:spcPts val="0"/>
              </a:spcAft>
              <a:buClr>
                <a:schemeClr val="accent6"/>
              </a:buClr>
              <a:buSzPts val="2200"/>
              <a:buFont typeface="Century Gothic"/>
              <a:buNone/>
              <a:defRPr b="0" sz="2200">
                <a:solidFill>
                  <a:schemeClr val="accent6"/>
                </a:solidFill>
              </a:defRPr>
            </a:lvl1pPr>
            <a:lvl2pPr indent="-228600" lvl="1" marL="914400" algn="l">
              <a:lnSpc>
                <a:spcPct val="90000"/>
              </a:lnSpc>
              <a:spcBef>
                <a:spcPts val="500"/>
              </a:spcBef>
              <a:spcAft>
                <a:spcPts val="0"/>
              </a:spcAft>
              <a:buClr>
                <a:srgbClr val="56687A"/>
              </a:buClr>
              <a:buSzPts val="2200"/>
              <a:buFont typeface="Century Gothic"/>
              <a:buNone/>
              <a:defRPr sz="2200"/>
            </a:lvl2pPr>
            <a:lvl3pPr indent="-228600" lvl="2" marL="1371600" algn="l">
              <a:lnSpc>
                <a:spcPct val="90000"/>
              </a:lnSpc>
              <a:spcBef>
                <a:spcPts val="500"/>
              </a:spcBef>
              <a:spcAft>
                <a:spcPts val="0"/>
              </a:spcAft>
              <a:buClr>
                <a:srgbClr val="56687A"/>
              </a:buClr>
              <a:buSzPts val="2200"/>
              <a:buFont typeface="Century Gothic"/>
              <a:buNone/>
              <a:defRPr sz="2200"/>
            </a:lvl3pPr>
            <a:lvl4pPr indent="-228600" lvl="3" marL="1828800" algn="l">
              <a:lnSpc>
                <a:spcPct val="90000"/>
              </a:lnSpc>
              <a:spcBef>
                <a:spcPts val="500"/>
              </a:spcBef>
              <a:spcAft>
                <a:spcPts val="0"/>
              </a:spcAft>
              <a:buClr>
                <a:srgbClr val="56687A"/>
              </a:buClr>
              <a:buSzPts val="2200"/>
              <a:buFont typeface="Century Gothic"/>
              <a:buNone/>
              <a:defRPr sz="2200"/>
            </a:lvl4pPr>
            <a:lvl5pPr indent="-228600" lvl="4" marL="2286000" algn="l">
              <a:lnSpc>
                <a:spcPct val="90000"/>
              </a:lnSpc>
              <a:spcBef>
                <a:spcPts val="500"/>
              </a:spcBef>
              <a:spcAft>
                <a:spcPts val="0"/>
              </a:spcAft>
              <a:buClr>
                <a:srgbClr val="56687A"/>
              </a:buClr>
              <a:buSzPts val="2200"/>
              <a:buFont typeface="Century Gothic"/>
              <a:buNone/>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9" name="Google Shape;689;p106"/>
          <p:cNvSpPr txBox="1"/>
          <p:nvPr>
            <p:ph idx="3" type="body"/>
          </p:nvPr>
        </p:nvSpPr>
        <p:spPr>
          <a:xfrm>
            <a:off x="6248380" y="4778513"/>
            <a:ext cx="3335697" cy="378619"/>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rgbClr val="56687A"/>
              </a:buClr>
              <a:buSzPts val="1400"/>
              <a:buNone/>
              <a:defRPr b="0" i="0" sz="1400">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90" name="Google Shape;690;p106"/>
          <p:cNvPicPr preferRelativeResize="0"/>
          <p:nvPr/>
        </p:nvPicPr>
        <p:blipFill rotWithShape="1">
          <a:blip r:embed="rId2">
            <a:alphaModFix/>
          </a:blip>
          <a:srcRect b="0" l="0" r="0" t="0"/>
          <a:stretch/>
        </p:blipFill>
        <p:spPr>
          <a:xfrm>
            <a:off x="10305576" y="5818137"/>
            <a:ext cx="1091168" cy="276138"/>
          </a:xfrm>
          <a:prstGeom prst="rect">
            <a:avLst/>
          </a:prstGeom>
          <a:noFill/>
          <a:ln>
            <a:noFill/>
          </a:ln>
        </p:spPr>
      </p:pic>
      <p:sp>
        <p:nvSpPr>
          <p:cNvPr id="691" name="Google Shape;691;p106"/>
          <p:cNvSpPr/>
          <p:nvPr/>
        </p:nvSpPr>
        <p:spPr>
          <a:xfrm>
            <a:off x="0" y="-1181101"/>
            <a:ext cx="4267438" cy="976761"/>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Large circle cropped image bled off left, titles, dates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Tips: </a:t>
            </a:r>
            <a:r>
              <a:rPr b="0" lang="en-US" sz="1200">
                <a:solidFill>
                  <a:schemeClr val="dk1"/>
                </a:solidFill>
                <a:latin typeface="Source Sans Pro"/>
                <a:ea typeface="Source Sans Pro"/>
                <a:cs typeface="Source Sans Pro"/>
                <a:sym typeface="Source Sans Pro"/>
              </a:rPr>
              <a:t>Use when a big image adds to the title and info.</a:t>
            </a:r>
            <a:endParaRPr b="1"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large image title 1">
  <p:cSld name="blue_large image title 1">
    <p:spTree>
      <p:nvGrpSpPr>
        <p:cNvPr id="692" name="Shape 692"/>
        <p:cNvGrpSpPr/>
        <p:nvPr/>
      </p:nvGrpSpPr>
      <p:grpSpPr>
        <a:xfrm>
          <a:off x="0" y="0"/>
          <a:ext cx="0" cy="0"/>
          <a:chOff x="0" y="0"/>
          <a:chExt cx="0" cy="0"/>
        </a:xfrm>
      </p:grpSpPr>
      <p:sp>
        <p:nvSpPr>
          <p:cNvPr id="693" name="Google Shape;693;p107"/>
          <p:cNvSpPr/>
          <p:nvPr>
            <p:ph idx="2" type="pic"/>
          </p:nvPr>
        </p:nvSpPr>
        <p:spPr>
          <a:xfrm>
            <a:off x="-2517011" y="-762242"/>
            <a:ext cx="7540808" cy="8751759"/>
          </a:xfrm>
          <a:prstGeom prst="rect">
            <a:avLst/>
          </a:prstGeom>
          <a:solidFill>
            <a:schemeClr val="lt1"/>
          </a:solidFill>
          <a:ln>
            <a:noFill/>
          </a:ln>
        </p:spPr>
      </p:sp>
      <p:sp>
        <p:nvSpPr>
          <p:cNvPr id="694" name="Google Shape;694;p107"/>
          <p:cNvSpPr txBox="1"/>
          <p:nvPr>
            <p:ph type="title"/>
          </p:nvPr>
        </p:nvSpPr>
        <p:spPr>
          <a:xfrm>
            <a:off x="6248381" y="2079487"/>
            <a:ext cx="4380929" cy="1349513"/>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2"/>
              </a:buClr>
              <a:buSzPts val="4399"/>
              <a:buFont typeface="Century Gothic"/>
              <a:buNone/>
              <a:defRPr sz="4399">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5" name="Google Shape;695;p107"/>
          <p:cNvSpPr txBox="1"/>
          <p:nvPr>
            <p:ph idx="1" type="body"/>
          </p:nvPr>
        </p:nvSpPr>
        <p:spPr>
          <a:xfrm>
            <a:off x="6248380" y="3757750"/>
            <a:ext cx="3335655" cy="814250"/>
          </a:xfrm>
          <a:prstGeom prst="rect">
            <a:avLst/>
          </a:prstGeom>
          <a:noFill/>
          <a:ln>
            <a:noFill/>
          </a:ln>
        </p:spPr>
        <p:txBody>
          <a:bodyPr anchorCtr="0" anchor="t" bIns="45700" lIns="0" spcFirstLastPara="1" rIns="0" wrap="square" tIns="45700">
            <a:noAutofit/>
          </a:bodyPr>
          <a:lstStyle>
            <a:lvl1pPr indent="-228600" lvl="0" marL="457200" algn="l">
              <a:lnSpc>
                <a:spcPct val="119954"/>
              </a:lnSpc>
              <a:spcBef>
                <a:spcPts val="1000"/>
              </a:spcBef>
              <a:spcAft>
                <a:spcPts val="0"/>
              </a:spcAft>
              <a:buClr>
                <a:schemeClr val="accent6"/>
              </a:buClr>
              <a:buSzPts val="2200"/>
              <a:buFont typeface="Century Gothic"/>
              <a:buNone/>
              <a:defRPr b="0" sz="2200">
                <a:solidFill>
                  <a:schemeClr val="accent6"/>
                </a:solidFill>
              </a:defRPr>
            </a:lvl1pPr>
            <a:lvl2pPr indent="-228600" lvl="1" marL="914400" algn="l">
              <a:lnSpc>
                <a:spcPct val="90000"/>
              </a:lnSpc>
              <a:spcBef>
                <a:spcPts val="500"/>
              </a:spcBef>
              <a:spcAft>
                <a:spcPts val="0"/>
              </a:spcAft>
              <a:buClr>
                <a:srgbClr val="56687A"/>
              </a:buClr>
              <a:buSzPts val="2200"/>
              <a:buFont typeface="Century Gothic"/>
              <a:buNone/>
              <a:defRPr sz="2200"/>
            </a:lvl2pPr>
            <a:lvl3pPr indent="-228600" lvl="2" marL="1371600" algn="l">
              <a:lnSpc>
                <a:spcPct val="90000"/>
              </a:lnSpc>
              <a:spcBef>
                <a:spcPts val="500"/>
              </a:spcBef>
              <a:spcAft>
                <a:spcPts val="0"/>
              </a:spcAft>
              <a:buClr>
                <a:srgbClr val="56687A"/>
              </a:buClr>
              <a:buSzPts val="2200"/>
              <a:buFont typeface="Century Gothic"/>
              <a:buNone/>
              <a:defRPr sz="2200"/>
            </a:lvl3pPr>
            <a:lvl4pPr indent="-228600" lvl="3" marL="1828800" algn="l">
              <a:lnSpc>
                <a:spcPct val="90000"/>
              </a:lnSpc>
              <a:spcBef>
                <a:spcPts val="500"/>
              </a:spcBef>
              <a:spcAft>
                <a:spcPts val="0"/>
              </a:spcAft>
              <a:buClr>
                <a:srgbClr val="56687A"/>
              </a:buClr>
              <a:buSzPts val="2200"/>
              <a:buFont typeface="Century Gothic"/>
              <a:buNone/>
              <a:defRPr sz="2200"/>
            </a:lvl4pPr>
            <a:lvl5pPr indent="-228600" lvl="4" marL="2286000" algn="l">
              <a:lnSpc>
                <a:spcPct val="90000"/>
              </a:lnSpc>
              <a:spcBef>
                <a:spcPts val="500"/>
              </a:spcBef>
              <a:spcAft>
                <a:spcPts val="0"/>
              </a:spcAft>
              <a:buClr>
                <a:srgbClr val="56687A"/>
              </a:buClr>
              <a:buSzPts val="2200"/>
              <a:buFont typeface="Century Gothic"/>
              <a:buNone/>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6" name="Google Shape;696;p107"/>
          <p:cNvSpPr txBox="1"/>
          <p:nvPr>
            <p:ph idx="3" type="body"/>
          </p:nvPr>
        </p:nvSpPr>
        <p:spPr>
          <a:xfrm>
            <a:off x="6248380" y="4778513"/>
            <a:ext cx="3335697" cy="378619"/>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rgbClr val="56687A"/>
              </a:buClr>
              <a:buSzPts val="1400"/>
              <a:buNone/>
              <a:defRPr b="0" i="0" sz="1400">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97" name="Google Shape;697;p107"/>
          <p:cNvPicPr preferRelativeResize="0"/>
          <p:nvPr/>
        </p:nvPicPr>
        <p:blipFill rotWithShape="1">
          <a:blip r:embed="rId2">
            <a:alphaModFix/>
          </a:blip>
          <a:srcRect b="0" l="0" r="0" t="0"/>
          <a:stretch/>
        </p:blipFill>
        <p:spPr>
          <a:xfrm>
            <a:off x="10305576" y="5818137"/>
            <a:ext cx="1091168" cy="276138"/>
          </a:xfrm>
          <a:prstGeom prst="rect">
            <a:avLst/>
          </a:prstGeom>
          <a:noFill/>
          <a:ln>
            <a:noFill/>
          </a:ln>
        </p:spPr>
      </p:pic>
      <p:sp>
        <p:nvSpPr>
          <p:cNvPr id="698" name="Google Shape;698;p107"/>
          <p:cNvSpPr/>
          <p:nvPr/>
        </p:nvSpPr>
        <p:spPr>
          <a:xfrm>
            <a:off x="0" y="-1181101"/>
            <a:ext cx="4267438" cy="976761"/>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Large circle cropped image bled off left, titles, dates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Tips: </a:t>
            </a:r>
            <a:r>
              <a:rPr b="0" lang="en-US" sz="1200">
                <a:solidFill>
                  <a:schemeClr val="dk1"/>
                </a:solidFill>
                <a:latin typeface="Source Sans Pro"/>
                <a:ea typeface="Source Sans Pro"/>
                <a:cs typeface="Source Sans Pro"/>
                <a:sym typeface="Source Sans Pro"/>
              </a:rPr>
              <a:t>Use when a big image adds to the title and info.</a:t>
            </a:r>
            <a:endParaRPr b="1"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large image title 1">
  <p:cSld name="darkamber_large image title 1">
    <p:spTree>
      <p:nvGrpSpPr>
        <p:cNvPr id="699" name="Shape 699"/>
        <p:cNvGrpSpPr/>
        <p:nvPr/>
      </p:nvGrpSpPr>
      <p:grpSpPr>
        <a:xfrm>
          <a:off x="0" y="0"/>
          <a:ext cx="0" cy="0"/>
          <a:chOff x="0" y="0"/>
          <a:chExt cx="0" cy="0"/>
        </a:xfrm>
      </p:grpSpPr>
      <p:sp>
        <p:nvSpPr>
          <p:cNvPr id="700" name="Google Shape;700;p108"/>
          <p:cNvSpPr/>
          <p:nvPr>
            <p:ph idx="2" type="pic"/>
          </p:nvPr>
        </p:nvSpPr>
        <p:spPr>
          <a:xfrm>
            <a:off x="-2517011" y="-762242"/>
            <a:ext cx="7540808" cy="8751759"/>
          </a:xfrm>
          <a:prstGeom prst="rect">
            <a:avLst/>
          </a:prstGeom>
          <a:solidFill>
            <a:schemeClr val="lt1"/>
          </a:solidFill>
          <a:ln>
            <a:noFill/>
          </a:ln>
        </p:spPr>
      </p:sp>
      <p:sp>
        <p:nvSpPr>
          <p:cNvPr id="701" name="Google Shape;701;p108"/>
          <p:cNvSpPr txBox="1"/>
          <p:nvPr>
            <p:ph type="title"/>
          </p:nvPr>
        </p:nvSpPr>
        <p:spPr>
          <a:xfrm>
            <a:off x="6248381" y="2079487"/>
            <a:ext cx="4380929" cy="1349513"/>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4399"/>
              <a:buFont typeface="Century Gothic"/>
              <a:buNone/>
              <a:defRPr sz="43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2" name="Google Shape;702;p108"/>
          <p:cNvSpPr txBox="1"/>
          <p:nvPr>
            <p:ph idx="1" type="body"/>
          </p:nvPr>
        </p:nvSpPr>
        <p:spPr>
          <a:xfrm>
            <a:off x="6248380" y="3757750"/>
            <a:ext cx="3335655" cy="814250"/>
          </a:xfrm>
          <a:prstGeom prst="rect">
            <a:avLst/>
          </a:prstGeom>
          <a:noFill/>
          <a:ln>
            <a:noFill/>
          </a:ln>
        </p:spPr>
        <p:txBody>
          <a:bodyPr anchorCtr="0" anchor="t" bIns="45700" lIns="0" spcFirstLastPara="1" rIns="0" wrap="square" tIns="45700">
            <a:noAutofit/>
          </a:bodyPr>
          <a:lstStyle>
            <a:lvl1pPr indent="-228600" lvl="0" marL="457200" algn="l">
              <a:lnSpc>
                <a:spcPct val="119954"/>
              </a:lnSpc>
              <a:spcBef>
                <a:spcPts val="1000"/>
              </a:spcBef>
              <a:spcAft>
                <a:spcPts val="0"/>
              </a:spcAft>
              <a:buClr>
                <a:schemeClr val="accent6"/>
              </a:buClr>
              <a:buSzPts val="2200"/>
              <a:buFont typeface="Century Gothic"/>
              <a:buNone/>
              <a:defRPr b="0" sz="2200">
                <a:solidFill>
                  <a:schemeClr val="accent6"/>
                </a:solidFill>
              </a:defRPr>
            </a:lvl1pPr>
            <a:lvl2pPr indent="-228600" lvl="1" marL="914400" algn="l">
              <a:lnSpc>
                <a:spcPct val="90000"/>
              </a:lnSpc>
              <a:spcBef>
                <a:spcPts val="500"/>
              </a:spcBef>
              <a:spcAft>
                <a:spcPts val="0"/>
              </a:spcAft>
              <a:buClr>
                <a:srgbClr val="56687A"/>
              </a:buClr>
              <a:buSzPts val="2200"/>
              <a:buFont typeface="Century Gothic"/>
              <a:buNone/>
              <a:defRPr sz="2200"/>
            </a:lvl2pPr>
            <a:lvl3pPr indent="-228600" lvl="2" marL="1371600" algn="l">
              <a:lnSpc>
                <a:spcPct val="90000"/>
              </a:lnSpc>
              <a:spcBef>
                <a:spcPts val="500"/>
              </a:spcBef>
              <a:spcAft>
                <a:spcPts val="0"/>
              </a:spcAft>
              <a:buClr>
                <a:srgbClr val="56687A"/>
              </a:buClr>
              <a:buSzPts val="2200"/>
              <a:buFont typeface="Century Gothic"/>
              <a:buNone/>
              <a:defRPr sz="2200"/>
            </a:lvl3pPr>
            <a:lvl4pPr indent="-228600" lvl="3" marL="1828800" algn="l">
              <a:lnSpc>
                <a:spcPct val="90000"/>
              </a:lnSpc>
              <a:spcBef>
                <a:spcPts val="500"/>
              </a:spcBef>
              <a:spcAft>
                <a:spcPts val="0"/>
              </a:spcAft>
              <a:buClr>
                <a:srgbClr val="56687A"/>
              </a:buClr>
              <a:buSzPts val="2200"/>
              <a:buFont typeface="Century Gothic"/>
              <a:buNone/>
              <a:defRPr sz="2200"/>
            </a:lvl4pPr>
            <a:lvl5pPr indent="-228600" lvl="4" marL="2286000" algn="l">
              <a:lnSpc>
                <a:spcPct val="90000"/>
              </a:lnSpc>
              <a:spcBef>
                <a:spcPts val="500"/>
              </a:spcBef>
              <a:spcAft>
                <a:spcPts val="0"/>
              </a:spcAft>
              <a:buClr>
                <a:srgbClr val="56687A"/>
              </a:buClr>
              <a:buSzPts val="2200"/>
              <a:buFont typeface="Century Gothic"/>
              <a:buNone/>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3" name="Google Shape;703;p108"/>
          <p:cNvSpPr txBox="1"/>
          <p:nvPr>
            <p:ph idx="3" type="body"/>
          </p:nvPr>
        </p:nvSpPr>
        <p:spPr>
          <a:xfrm>
            <a:off x="6248380" y="4778513"/>
            <a:ext cx="3335697" cy="378619"/>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1000"/>
              </a:spcBef>
              <a:spcAft>
                <a:spcPts val="0"/>
              </a:spcAft>
              <a:buClr>
                <a:srgbClr val="56687A"/>
              </a:buClr>
              <a:buSzPts val="1400"/>
              <a:buNone/>
              <a:defRPr b="0" i="0" sz="1400">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04" name="Google Shape;704;p108"/>
          <p:cNvPicPr preferRelativeResize="0"/>
          <p:nvPr/>
        </p:nvPicPr>
        <p:blipFill rotWithShape="1">
          <a:blip r:embed="rId2">
            <a:alphaModFix/>
          </a:blip>
          <a:srcRect b="0" l="0" r="0" t="0"/>
          <a:stretch/>
        </p:blipFill>
        <p:spPr>
          <a:xfrm>
            <a:off x="10305576" y="5818137"/>
            <a:ext cx="1091168" cy="276138"/>
          </a:xfrm>
          <a:prstGeom prst="rect">
            <a:avLst/>
          </a:prstGeom>
          <a:noFill/>
          <a:ln>
            <a:noFill/>
          </a:ln>
        </p:spPr>
      </p:pic>
      <p:sp>
        <p:nvSpPr>
          <p:cNvPr id="705" name="Google Shape;705;p108"/>
          <p:cNvSpPr/>
          <p:nvPr/>
        </p:nvSpPr>
        <p:spPr>
          <a:xfrm>
            <a:off x="0" y="-1181101"/>
            <a:ext cx="4267438" cy="976761"/>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Large circle cropped image bled off left, titles, dates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Tips: </a:t>
            </a:r>
            <a:r>
              <a:rPr b="0" lang="en-US" sz="1200">
                <a:solidFill>
                  <a:schemeClr val="dk1"/>
                </a:solidFill>
                <a:latin typeface="Source Sans Pro"/>
                <a:ea typeface="Source Sans Pro"/>
                <a:cs typeface="Source Sans Pro"/>
                <a:sym typeface="Source Sans Pro"/>
              </a:rPr>
              <a:t>Use when a big image adds to the title and info.</a:t>
            </a:r>
            <a:endParaRPr b="1"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statement 1">
  <p:cSld name="green_statement 1">
    <p:bg>
      <p:bgPr>
        <a:solidFill>
          <a:srgbClr val="D7EBCE"/>
        </a:solidFill>
      </p:bgPr>
    </p:bg>
    <p:spTree>
      <p:nvGrpSpPr>
        <p:cNvPr id="706" name="Shape 706"/>
        <p:cNvGrpSpPr/>
        <p:nvPr/>
      </p:nvGrpSpPr>
      <p:grpSpPr>
        <a:xfrm>
          <a:off x="0" y="0"/>
          <a:ext cx="0" cy="0"/>
          <a:chOff x="0" y="0"/>
          <a:chExt cx="0" cy="0"/>
        </a:xfrm>
      </p:grpSpPr>
      <p:sp>
        <p:nvSpPr>
          <p:cNvPr id="707" name="Google Shape;707;p109"/>
          <p:cNvSpPr/>
          <p:nvPr/>
        </p:nvSpPr>
        <p:spPr>
          <a:xfrm>
            <a:off x="-1088221" y="1173833"/>
            <a:ext cx="4509747" cy="4510334"/>
          </a:xfrm>
          <a:prstGeom prst="ellipse">
            <a:avLst/>
          </a:prstGeom>
          <a:solidFill>
            <a:srgbClr val="FDFA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708" name="Google Shape;708;p109"/>
          <p:cNvSpPr txBox="1"/>
          <p:nvPr>
            <p:ph type="title"/>
          </p:nvPr>
        </p:nvSpPr>
        <p:spPr>
          <a:xfrm>
            <a:off x="701903" y="2113006"/>
            <a:ext cx="10689308" cy="2631989"/>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accent1"/>
              </a:buClr>
              <a:buSzPts val="6899"/>
              <a:buFont typeface="Century Gothic"/>
              <a:buNone/>
              <a:defRPr b="0" i="0" sz="6899">
                <a:solidFill>
                  <a:schemeClr val="accen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9" name="Google Shape;709;p109"/>
          <p:cNvSpPr/>
          <p:nvPr/>
        </p:nvSpPr>
        <p:spPr>
          <a:xfrm>
            <a:off x="0" y="-1104900"/>
            <a:ext cx="5219814" cy="76200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Big idea statement utilizing about three lines in length.</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statement 1">
  <p:cSld name="amber_statement 1">
    <p:bg>
      <p:bgPr>
        <a:solidFill>
          <a:srgbClr val="FDE3BA"/>
        </a:solidFill>
      </p:bgPr>
    </p:bg>
    <p:spTree>
      <p:nvGrpSpPr>
        <p:cNvPr id="710" name="Shape 710"/>
        <p:cNvGrpSpPr/>
        <p:nvPr/>
      </p:nvGrpSpPr>
      <p:grpSpPr>
        <a:xfrm>
          <a:off x="0" y="0"/>
          <a:ext cx="0" cy="0"/>
          <a:chOff x="0" y="0"/>
          <a:chExt cx="0" cy="0"/>
        </a:xfrm>
      </p:grpSpPr>
      <p:sp>
        <p:nvSpPr>
          <p:cNvPr id="711" name="Google Shape;711;p110"/>
          <p:cNvSpPr/>
          <p:nvPr/>
        </p:nvSpPr>
        <p:spPr>
          <a:xfrm>
            <a:off x="-1088221" y="1173833"/>
            <a:ext cx="4509747" cy="4510334"/>
          </a:xfrm>
          <a:prstGeom prst="ellipse">
            <a:avLst/>
          </a:prstGeom>
          <a:solidFill>
            <a:srgbClr val="FDFA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712" name="Google Shape;712;p110"/>
          <p:cNvSpPr txBox="1"/>
          <p:nvPr>
            <p:ph type="title"/>
          </p:nvPr>
        </p:nvSpPr>
        <p:spPr>
          <a:xfrm>
            <a:off x="701903" y="2113006"/>
            <a:ext cx="10689308" cy="2631989"/>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accent2"/>
              </a:buClr>
              <a:buSzPts val="6899"/>
              <a:buFont typeface="Century Gothic"/>
              <a:buNone/>
              <a:defRPr b="0" i="0" sz="6899">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3" name="Google Shape;713;p110"/>
          <p:cNvSpPr/>
          <p:nvPr/>
        </p:nvSpPr>
        <p:spPr>
          <a:xfrm>
            <a:off x="0" y="-1104900"/>
            <a:ext cx="5219814" cy="76200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Big idea statement utilizing about three lines in length.</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statement 1">
  <p:cSld name="red_statement 1">
    <p:bg>
      <p:bgPr>
        <a:solidFill>
          <a:srgbClr val="FDE3BA"/>
        </a:solidFill>
      </p:bgPr>
    </p:bg>
    <p:spTree>
      <p:nvGrpSpPr>
        <p:cNvPr id="714" name="Shape 714"/>
        <p:cNvGrpSpPr/>
        <p:nvPr/>
      </p:nvGrpSpPr>
      <p:grpSpPr>
        <a:xfrm>
          <a:off x="0" y="0"/>
          <a:ext cx="0" cy="0"/>
          <a:chOff x="0" y="0"/>
          <a:chExt cx="0" cy="0"/>
        </a:xfrm>
      </p:grpSpPr>
      <p:sp>
        <p:nvSpPr>
          <p:cNvPr id="715" name="Google Shape;715;p111"/>
          <p:cNvSpPr/>
          <p:nvPr/>
        </p:nvSpPr>
        <p:spPr>
          <a:xfrm>
            <a:off x="-1088221" y="1173833"/>
            <a:ext cx="4509747" cy="4510334"/>
          </a:xfrm>
          <a:prstGeom prst="ellipse">
            <a:avLst/>
          </a:prstGeom>
          <a:solidFill>
            <a:srgbClr val="FDFA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716" name="Google Shape;716;p111"/>
          <p:cNvSpPr txBox="1"/>
          <p:nvPr>
            <p:ph type="title"/>
          </p:nvPr>
        </p:nvSpPr>
        <p:spPr>
          <a:xfrm>
            <a:off x="701903" y="2113006"/>
            <a:ext cx="10689308" cy="2631989"/>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dk2"/>
              </a:buClr>
              <a:buSzPts val="6899"/>
              <a:buFont typeface="Century Gothic"/>
              <a:buNone/>
              <a:defRPr b="0" i="0" sz="6899">
                <a:solidFill>
                  <a:schemeClr val="dk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7" name="Google Shape;717;p111"/>
          <p:cNvSpPr/>
          <p:nvPr/>
        </p:nvSpPr>
        <p:spPr>
          <a:xfrm>
            <a:off x="0" y="-1104900"/>
            <a:ext cx="5219814" cy="76200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Big idea statement utilizing about three lines in length.</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statement 1">
  <p:cSld name="blue_statement 1">
    <p:bg>
      <p:bgPr>
        <a:solidFill>
          <a:srgbClr val="DCE6F1"/>
        </a:solidFill>
      </p:bgPr>
    </p:bg>
    <p:spTree>
      <p:nvGrpSpPr>
        <p:cNvPr id="718" name="Shape 718"/>
        <p:cNvGrpSpPr/>
        <p:nvPr/>
      </p:nvGrpSpPr>
      <p:grpSpPr>
        <a:xfrm>
          <a:off x="0" y="0"/>
          <a:ext cx="0" cy="0"/>
          <a:chOff x="0" y="0"/>
          <a:chExt cx="0" cy="0"/>
        </a:xfrm>
      </p:grpSpPr>
      <p:sp>
        <p:nvSpPr>
          <p:cNvPr id="719" name="Google Shape;719;p112"/>
          <p:cNvSpPr/>
          <p:nvPr/>
        </p:nvSpPr>
        <p:spPr>
          <a:xfrm>
            <a:off x="-1088221" y="1173833"/>
            <a:ext cx="4509747" cy="4510334"/>
          </a:xfrm>
          <a:prstGeom prst="ellipse">
            <a:avLst/>
          </a:prstGeom>
          <a:solidFill>
            <a:srgbClr val="FDFA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720" name="Google Shape;720;p112"/>
          <p:cNvSpPr txBox="1"/>
          <p:nvPr>
            <p:ph type="title"/>
          </p:nvPr>
        </p:nvSpPr>
        <p:spPr>
          <a:xfrm>
            <a:off x="701903" y="2113006"/>
            <a:ext cx="10689308" cy="2631989"/>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lt2"/>
              </a:buClr>
              <a:buSzPts val="6899"/>
              <a:buFont typeface="Century Gothic"/>
              <a:buNone/>
              <a:defRPr b="0" i="0" sz="6899">
                <a:solidFill>
                  <a:schemeClr val="l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1" name="Google Shape;721;p112"/>
          <p:cNvSpPr/>
          <p:nvPr/>
        </p:nvSpPr>
        <p:spPr>
          <a:xfrm>
            <a:off x="0" y="-1104900"/>
            <a:ext cx="5219814" cy="76200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Big idea statement utilizing about three lines in length.</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only">
  <p:cSld name="1_title + subtitle only">
    <p:bg>
      <p:bgPr>
        <a:solidFill>
          <a:schemeClr val="lt1"/>
        </a:solidFill>
      </p:bgPr>
    </p:bg>
    <p:spTree>
      <p:nvGrpSpPr>
        <p:cNvPr id="68" name="Shape 68"/>
        <p:cNvGrpSpPr/>
        <p:nvPr/>
      </p:nvGrpSpPr>
      <p:grpSpPr>
        <a:xfrm>
          <a:off x="0" y="0"/>
          <a:ext cx="0" cy="0"/>
          <a:chOff x="0" y="0"/>
          <a:chExt cx="0" cy="0"/>
        </a:xfrm>
      </p:grpSpPr>
      <p:sp>
        <p:nvSpPr>
          <p:cNvPr id="69" name="Google Shape;69;p32"/>
          <p:cNvSpPr txBox="1"/>
          <p:nvPr>
            <p:ph type="title"/>
          </p:nvPr>
        </p:nvSpPr>
        <p:spPr>
          <a:xfrm>
            <a:off x="723913" y="762000"/>
            <a:ext cx="10667298" cy="4451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99"/>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2"/>
          <p:cNvSpPr txBox="1"/>
          <p:nvPr>
            <p:ph idx="1" type="body"/>
          </p:nvPr>
        </p:nvSpPr>
        <p:spPr>
          <a:xfrm>
            <a:off x="720754" y="1214657"/>
            <a:ext cx="10667299" cy="685800"/>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2200"/>
              <a:buFont typeface="Arial"/>
              <a:buNone/>
              <a:defRPr b="0" i="0" sz="2200">
                <a:solidFill>
                  <a:schemeClr val="accent6"/>
                </a:solidFill>
                <a:latin typeface="Arial"/>
                <a:ea typeface="Arial"/>
                <a:cs typeface="Arial"/>
                <a:sym typeface="Arial"/>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2"/>
          <p:cNvSpPr/>
          <p:nvPr/>
        </p:nvSpPr>
        <p:spPr>
          <a:xfrm>
            <a:off x="0" y="-1219200"/>
            <a:ext cx="4457913" cy="937995"/>
          </a:xfrm>
          <a:prstGeom prst="foldedCorner">
            <a:avLst>
              <a:gd fmla="val 860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This a multi-purpose title and subtitle layout.</a:t>
            </a:r>
            <a:endParaRPr sz="18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None/>
            </a:pPr>
            <a:r>
              <a:t/>
            </a:r>
            <a:endParaRPr b="1"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 </a:t>
            </a:r>
            <a:r>
              <a:rPr b="0" lang="en-US" sz="1200">
                <a:solidFill>
                  <a:schemeClr val="dk1"/>
                </a:solidFill>
                <a:latin typeface="Source Sans Pro"/>
                <a:ea typeface="Source Sans Pro"/>
                <a:cs typeface="Source Sans Pro"/>
                <a:sym typeface="Source Sans Pro"/>
              </a:rPr>
              <a:t>Make sure to keep your slide titles short and clear. Only add subtitles if it adds the message.</a:t>
            </a:r>
            <a:endParaRPr b="1"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statement 1">
  <p:cSld name="darkamber_statement 1">
    <p:bg>
      <p:bgPr>
        <a:solidFill>
          <a:srgbClr val="FDE3BA"/>
        </a:solidFill>
      </p:bgPr>
    </p:bg>
    <p:spTree>
      <p:nvGrpSpPr>
        <p:cNvPr id="722" name="Shape 722"/>
        <p:cNvGrpSpPr/>
        <p:nvPr/>
      </p:nvGrpSpPr>
      <p:grpSpPr>
        <a:xfrm>
          <a:off x="0" y="0"/>
          <a:ext cx="0" cy="0"/>
          <a:chOff x="0" y="0"/>
          <a:chExt cx="0" cy="0"/>
        </a:xfrm>
      </p:grpSpPr>
      <p:sp>
        <p:nvSpPr>
          <p:cNvPr id="723" name="Google Shape;723;p113"/>
          <p:cNvSpPr/>
          <p:nvPr/>
        </p:nvSpPr>
        <p:spPr>
          <a:xfrm>
            <a:off x="-1088221" y="1173833"/>
            <a:ext cx="4509747" cy="4510334"/>
          </a:xfrm>
          <a:prstGeom prst="ellipse">
            <a:avLst/>
          </a:prstGeom>
          <a:solidFill>
            <a:srgbClr val="FDFA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724" name="Google Shape;724;p113"/>
          <p:cNvSpPr txBox="1"/>
          <p:nvPr>
            <p:ph type="title"/>
          </p:nvPr>
        </p:nvSpPr>
        <p:spPr>
          <a:xfrm>
            <a:off x="701903" y="2113006"/>
            <a:ext cx="10689308" cy="2631989"/>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accent2"/>
              </a:buClr>
              <a:buSzPts val="6899"/>
              <a:buFont typeface="Century Gothic"/>
              <a:buNone/>
              <a:defRPr b="0" i="0" sz="6899">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5" name="Google Shape;725;p113"/>
          <p:cNvSpPr/>
          <p:nvPr/>
        </p:nvSpPr>
        <p:spPr>
          <a:xfrm>
            <a:off x="0" y="-1104900"/>
            <a:ext cx="5219814" cy="76200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Purpose of Layout</a:t>
            </a:r>
            <a:r>
              <a:rPr b="0" i="0" lang="en-US" sz="1200" u="none" cap="none" strike="noStrike">
                <a:solidFill>
                  <a:srgbClr val="000000"/>
                </a:solidFill>
                <a:latin typeface="Source Sans Pro"/>
                <a:ea typeface="Source Sans Pro"/>
                <a:cs typeface="Source Sans Pro"/>
                <a:sym typeface="Source Sans Pro"/>
              </a:rPr>
              <a:t>: Big idea statement utilizing about three lines in length.</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Source Sans Pro"/>
              <a:buNone/>
            </a:pPr>
            <a:r>
              <a:rPr b="1" i="0" lang="en-US" sz="1200" u="none" cap="none" strike="noStrike">
                <a:solidFill>
                  <a:srgbClr val="000000"/>
                </a:solidFill>
                <a:latin typeface="Source Sans Pro"/>
                <a:ea typeface="Source Sans Pro"/>
                <a:cs typeface="Source Sans Pro"/>
                <a:sym typeface="Source Sans Pro"/>
              </a:rPr>
              <a:t>Pro tip</a:t>
            </a:r>
            <a:r>
              <a:rPr b="0" i="0" lang="en-US" sz="1200" u="none" cap="none" strike="noStrike">
                <a:solidFill>
                  <a:srgbClr val="000000"/>
                </a:solidFill>
                <a:latin typeface="Source Sans Pro"/>
                <a:ea typeface="Source Sans Pro"/>
                <a:cs typeface="Source Sans Pro"/>
                <a:sym typeface="Source Sans Pro"/>
              </a:rPr>
              <a:t>: Don’t use “Big idea statements” sequentially.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cription side by side">
  <p:cSld name="title description side by side">
    <p:spTree>
      <p:nvGrpSpPr>
        <p:cNvPr id="726" name="Shape 726"/>
        <p:cNvGrpSpPr/>
        <p:nvPr/>
      </p:nvGrpSpPr>
      <p:grpSpPr>
        <a:xfrm>
          <a:off x="0" y="0"/>
          <a:ext cx="0" cy="0"/>
          <a:chOff x="0" y="0"/>
          <a:chExt cx="0" cy="0"/>
        </a:xfrm>
      </p:grpSpPr>
      <p:sp>
        <p:nvSpPr>
          <p:cNvPr id="727" name="Google Shape;727;p114"/>
          <p:cNvSpPr/>
          <p:nvPr/>
        </p:nvSpPr>
        <p:spPr>
          <a:xfrm>
            <a:off x="-1044830" y="1630932"/>
            <a:ext cx="3595668" cy="3596136"/>
          </a:xfrm>
          <a:prstGeom prst="ellipse">
            <a:avLst/>
          </a:pr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728" name="Google Shape;728;p114"/>
          <p:cNvSpPr txBox="1"/>
          <p:nvPr>
            <p:ph type="title"/>
          </p:nvPr>
        </p:nvSpPr>
        <p:spPr>
          <a:xfrm>
            <a:off x="1103352" y="2386076"/>
            <a:ext cx="4496619" cy="2038252"/>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accent2"/>
              </a:buClr>
              <a:buSzPts val="4799"/>
              <a:buFont typeface="Century Gothic"/>
              <a:buNone/>
              <a:defRPr b="0" i="0" sz="4799">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9" name="Google Shape;729;p114"/>
          <p:cNvSpPr txBox="1"/>
          <p:nvPr>
            <p:ph idx="1" type="body"/>
          </p:nvPr>
        </p:nvSpPr>
        <p:spPr>
          <a:xfrm>
            <a:off x="6705520" y="2386076"/>
            <a:ext cx="4685691" cy="2052870"/>
          </a:xfrm>
          <a:prstGeom prst="rect">
            <a:avLst/>
          </a:prstGeom>
          <a:noFill/>
          <a:ln>
            <a:noFill/>
          </a:ln>
        </p:spPr>
        <p:txBody>
          <a:bodyPr anchorCtr="0" anchor="t" bIns="45700" lIns="0" spcFirstLastPara="1" rIns="0" wrap="square" tIns="45700">
            <a:normAutofit/>
          </a:bodyPr>
          <a:lstStyle>
            <a:lvl1pPr indent="-228600" lvl="0" marL="457200" algn="l">
              <a:lnSpc>
                <a:spcPct val="133916"/>
              </a:lnSpc>
              <a:spcBef>
                <a:spcPts val="500"/>
              </a:spcBef>
              <a:spcAft>
                <a:spcPts val="0"/>
              </a:spcAft>
              <a:buClr>
                <a:srgbClr val="56687A"/>
              </a:buClr>
              <a:buSzPts val="2400"/>
              <a:buNone/>
              <a:defRPr sz="2400"/>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0" name="Google Shape;730;p114"/>
          <p:cNvSpPr/>
          <p:nvPr/>
        </p:nvSpPr>
        <p:spPr>
          <a:xfrm>
            <a:off x="0" y="-723900"/>
            <a:ext cx="4991244" cy="51956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Key message on the left, descriptor text on the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topic">
  <p:cSld name="agenda 1 topic">
    <p:bg>
      <p:bgPr>
        <a:solidFill>
          <a:schemeClr val="lt1"/>
        </a:solidFill>
      </p:bgPr>
    </p:bg>
    <p:spTree>
      <p:nvGrpSpPr>
        <p:cNvPr id="731" name="Shape 731"/>
        <p:cNvGrpSpPr/>
        <p:nvPr/>
      </p:nvGrpSpPr>
      <p:grpSpPr>
        <a:xfrm>
          <a:off x="0" y="0"/>
          <a:ext cx="0" cy="0"/>
          <a:chOff x="0" y="0"/>
          <a:chExt cx="0" cy="0"/>
        </a:xfrm>
      </p:grpSpPr>
      <p:sp>
        <p:nvSpPr>
          <p:cNvPr id="732" name="Google Shape;732;p115"/>
          <p:cNvSpPr/>
          <p:nvPr/>
        </p:nvSpPr>
        <p:spPr>
          <a:xfrm>
            <a:off x="-1310976" y="1464995"/>
            <a:ext cx="3927501" cy="3928010"/>
          </a:xfrm>
          <a:prstGeom prst="ellipse">
            <a:avLst/>
          </a:pr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733" name="Google Shape;733;p115"/>
          <p:cNvSpPr txBox="1"/>
          <p:nvPr>
            <p:ph type="title"/>
          </p:nvPr>
        </p:nvSpPr>
        <p:spPr>
          <a:xfrm>
            <a:off x="762695" y="2724150"/>
            <a:ext cx="3333316" cy="1409700"/>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accent2"/>
              </a:buClr>
              <a:buSzPts val="6899"/>
              <a:buFont typeface="Century Gothic"/>
              <a:buNone/>
              <a:defRPr b="0" i="0" sz="6899">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4" name="Google Shape;734;p115"/>
          <p:cNvSpPr txBox="1"/>
          <p:nvPr>
            <p:ph idx="1" type="body"/>
          </p:nvPr>
        </p:nvSpPr>
        <p:spPr>
          <a:xfrm>
            <a:off x="5892205" y="2971800"/>
            <a:ext cx="672627" cy="937991"/>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2"/>
              </a:buClr>
              <a:buSzPts val="5749"/>
              <a:buNone/>
              <a:defRPr b="0" i="0" sz="5749">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5" name="Google Shape;735;p115"/>
          <p:cNvSpPr txBox="1"/>
          <p:nvPr>
            <p:ph idx="2" type="body"/>
          </p:nvPr>
        </p:nvSpPr>
        <p:spPr>
          <a:xfrm>
            <a:off x="6577202" y="3043068"/>
            <a:ext cx="3207209" cy="771865"/>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6"/>
              </a:buClr>
              <a:buSzPts val="2999"/>
              <a:buNone/>
              <a:defRPr sz="2999">
                <a:solidFill>
                  <a:schemeClr val="accent6"/>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6" name="Google Shape;736;p115"/>
          <p:cNvSpPr/>
          <p:nvPr/>
        </p:nvSpPr>
        <p:spPr>
          <a:xfrm>
            <a:off x="0" y="-723900"/>
            <a:ext cx="4953149" cy="51956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Key title on the left with 1 topic, vertically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topics">
  <p:cSld name="agenda 2 topics">
    <p:bg>
      <p:bgPr>
        <a:solidFill>
          <a:schemeClr val="lt1"/>
        </a:solidFill>
      </p:bgPr>
    </p:bg>
    <p:spTree>
      <p:nvGrpSpPr>
        <p:cNvPr id="737" name="Shape 737"/>
        <p:cNvGrpSpPr/>
        <p:nvPr/>
      </p:nvGrpSpPr>
      <p:grpSpPr>
        <a:xfrm>
          <a:off x="0" y="0"/>
          <a:ext cx="0" cy="0"/>
          <a:chOff x="0" y="0"/>
          <a:chExt cx="0" cy="0"/>
        </a:xfrm>
      </p:grpSpPr>
      <p:sp>
        <p:nvSpPr>
          <p:cNvPr id="738" name="Google Shape;738;p116"/>
          <p:cNvSpPr/>
          <p:nvPr/>
        </p:nvSpPr>
        <p:spPr>
          <a:xfrm>
            <a:off x="-1310976" y="1464995"/>
            <a:ext cx="3927501" cy="3928010"/>
          </a:xfrm>
          <a:prstGeom prst="ellipse">
            <a:avLst/>
          </a:pr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739" name="Google Shape;739;p116"/>
          <p:cNvSpPr txBox="1"/>
          <p:nvPr>
            <p:ph type="title"/>
          </p:nvPr>
        </p:nvSpPr>
        <p:spPr>
          <a:xfrm>
            <a:off x="762695" y="2724150"/>
            <a:ext cx="3333316" cy="1409700"/>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accent2"/>
              </a:buClr>
              <a:buSzPts val="6899"/>
              <a:buFont typeface="Century Gothic"/>
              <a:buNone/>
              <a:defRPr b="0" i="0" sz="6899">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0" name="Google Shape;740;p116"/>
          <p:cNvSpPr txBox="1"/>
          <p:nvPr>
            <p:ph idx="1" type="body"/>
          </p:nvPr>
        </p:nvSpPr>
        <p:spPr>
          <a:xfrm>
            <a:off x="5954770" y="2306502"/>
            <a:ext cx="672627" cy="937991"/>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2"/>
              </a:buClr>
              <a:buSzPts val="5749"/>
              <a:buNone/>
              <a:defRPr b="0" i="0" sz="5749">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1" name="Google Shape;741;p116"/>
          <p:cNvSpPr txBox="1"/>
          <p:nvPr>
            <p:ph idx="2" type="body"/>
          </p:nvPr>
        </p:nvSpPr>
        <p:spPr>
          <a:xfrm>
            <a:off x="6639767" y="2377769"/>
            <a:ext cx="3207209" cy="771865"/>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6"/>
              </a:buClr>
              <a:buSzPts val="2999"/>
              <a:buNone/>
              <a:defRPr sz="2999">
                <a:solidFill>
                  <a:schemeClr val="accent6"/>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2" name="Google Shape;742;p116"/>
          <p:cNvSpPr txBox="1"/>
          <p:nvPr>
            <p:ph idx="3" type="body"/>
          </p:nvPr>
        </p:nvSpPr>
        <p:spPr>
          <a:xfrm>
            <a:off x="5954770" y="3778083"/>
            <a:ext cx="677557" cy="937991"/>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2"/>
              </a:buClr>
              <a:buSzPts val="5749"/>
              <a:buNone/>
              <a:defRPr b="0" i="0" sz="5749">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3" name="Google Shape;743;p116"/>
          <p:cNvSpPr txBox="1"/>
          <p:nvPr>
            <p:ph idx="4" type="body"/>
          </p:nvPr>
        </p:nvSpPr>
        <p:spPr>
          <a:xfrm>
            <a:off x="6639767" y="3835497"/>
            <a:ext cx="3207209" cy="771865"/>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6"/>
              </a:buClr>
              <a:buSzPts val="2999"/>
              <a:buNone/>
              <a:defRPr sz="2999">
                <a:solidFill>
                  <a:schemeClr val="accent6"/>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4" name="Google Shape;744;p116"/>
          <p:cNvSpPr/>
          <p:nvPr/>
        </p:nvSpPr>
        <p:spPr>
          <a:xfrm>
            <a:off x="0" y="-723900"/>
            <a:ext cx="4953149" cy="51956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Key title on the left with 2 topics, vertically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topics">
  <p:cSld name="agenda 3 topics">
    <p:bg>
      <p:bgPr>
        <a:solidFill>
          <a:schemeClr val="lt1"/>
        </a:solidFill>
      </p:bgPr>
    </p:bg>
    <p:spTree>
      <p:nvGrpSpPr>
        <p:cNvPr id="745" name="Shape 745"/>
        <p:cNvGrpSpPr/>
        <p:nvPr/>
      </p:nvGrpSpPr>
      <p:grpSpPr>
        <a:xfrm>
          <a:off x="0" y="0"/>
          <a:ext cx="0" cy="0"/>
          <a:chOff x="0" y="0"/>
          <a:chExt cx="0" cy="0"/>
        </a:xfrm>
      </p:grpSpPr>
      <p:sp>
        <p:nvSpPr>
          <p:cNvPr id="746" name="Google Shape;746;p117"/>
          <p:cNvSpPr/>
          <p:nvPr/>
        </p:nvSpPr>
        <p:spPr>
          <a:xfrm>
            <a:off x="-1310976" y="1464995"/>
            <a:ext cx="3927501" cy="3928010"/>
          </a:xfrm>
          <a:prstGeom prst="ellipse">
            <a:avLst/>
          </a:pr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rgbClr val="FCE3BA"/>
              </a:solidFill>
              <a:latin typeface="Arial"/>
              <a:ea typeface="Arial"/>
              <a:cs typeface="Arial"/>
              <a:sym typeface="Arial"/>
            </a:endParaRPr>
          </a:p>
        </p:txBody>
      </p:sp>
      <p:sp>
        <p:nvSpPr>
          <p:cNvPr id="747" name="Google Shape;747;p117"/>
          <p:cNvSpPr txBox="1"/>
          <p:nvPr>
            <p:ph type="title"/>
          </p:nvPr>
        </p:nvSpPr>
        <p:spPr>
          <a:xfrm>
            <a:off x="762695" y="2724150"/>
            <a:ext cx="3333316" cy="1409700"/>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accent2"/>
              </a:buClr>
              <a:buSzPts val="6899"/>
              <a:buFont typeface="Century Gothic"/>
              <a:buNone/>
              <a:defRPr b="0" i="0" sz="6899">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8" name="Google Shape;748;p117"/>
          <p:cNvSpPr txBox="1"/>
          <p:nvPr>
            <p:ph idx="1" type="body"/>
          </p:nvPr>
        </p:nvSpPr>
        <p:spPr>
          <a:xfrm>
            <a:off x="5892205" y="1627629"/>
            <a:ext cx="672627" cy="937991"/>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2"/>
              </a:buClr>
              <a:buSzPts val="5749"/>
              <a:buNone/>
              <a:defRPr b="0" i="0" sz="5749">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9" name="Google Shape;749;p117"/>
          <p:cNvSpPr txBox="1"/>
          <p:nvPr>
            <p:ph idx="2" type="body"/>
          </p:nvPr>
        </p:nvSpPr>
        <p:spPr>
          <a:xfrm>
            <a:off x="6577202" y="1698897"/>
            <a:ext cx="3207209" cy="771865"/>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6"/>
              </a:buClr>
              <a:buSzPts val="2999"/>
              <a:buNone/>
              <a:defRPr sz="2999">
                <a:solidFill>
                  <a:schemeClr val="accent6"/>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0" name="Google Shape;750;p117"/>
          <p:cNvSpPr txBox="1"/>
          <p:nvPr>
            <p:ph idx="3" type="body"/>
          </p:nvPr>
        </p:nvSpPr>
        <p:spPr>
          <a:xfrm>
            <a:off x="5892205" y="3153571"/>
            <a:ext cx="677557" cy="937991"/>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2"/>
              </a:buClr>
              <a:buSzPts val="5749"/>
              <a:buNone/>
              <a:defRPr b="0" i="0" sz="5749">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1" name="Google Shape;751;p117"/>
          <p:cNvSpPr txBox="1"/>
          <p:nvPr>
            <p:ph idx="4" type="body"/>
          </p:nvPr>
        </p:nvSpPr>
        <p:spPr>
          <a:xfrm>
            <a:off x="6577202" y="3210985"/>
            <a:ext cx="3207209" cy="771865"/>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6"/>
              </a:buClr>
              <a:buSzPts val="2999"/>
              <a:buNone/>
              <a:defRPr sz="2999">
                <a:solidFill>
                  <a:schemeClr val="accent6"/>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2" name="Google Shape;752;p117"/>
          <p:cNvSpPr txBox="1"/>
          <p:nvPr>
            <p:ph idx="5" type="body"/>
          </p:nvPr>
        </p:nvSpPr>
        <p:spPr>
          <a:xfrm>
            <a:off x="5892205" y="4521966"/>
            <a:ext cx="671026" cy="937991"/>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2"/>
              </a:buClr>
              <a:buSzPts val="5749"/>
              <a:buNone/>
              <a:defRPr b="0" i="0" sz="5749">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3" name="Google Shape;753;p117"/>
          <p:cNvSpPr txBox="1"/>
          <p:nvPr>
            <p:ph idx="6" type="body"/>
          </p:nvPr>
        </p:nvSpPr>
        <p:spPr>
          <a:xfrm>
            <a:off x="6577202" y="4583797"/>
            <a:ext cx="3207209" cy="771865"/>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6"/>
              </a:buClr>
              <a:buSzPts val="2999"/>
              <a:buNone/>
              <a:defRPr sz="2999">
                <a:solidFill>
                  <a:schemeClr val="accent6"/>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4" name="Google Shape;754;p117"/>
          <p:cNvSpPr/>
          <p:nvPr/>
        </p:nvSpPr>
        <p:spPr>
          <a:xfrm>
            <a:off x="0" y="-647700"/>
            <a:ext cx="5472988" cy="44336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Key title on the left with 5 editable topics, vertically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4 topics">
  <p:cSld name="agenda 4 topics">
    <p:bg>
      <p:bgPr>
        <a:solidFill>
          <a:schemeClr val="lt1"/>
        </a:solidFill>
      </p:bgPr>
    </p:bg>
    <p:spTree>
      <p:nvGrpSpPr>
        <p:cNvPr id="755" name="Shape 755"/>
        <p:cNvGrpSpPr/>
        <p:nvPr/>
      </p:nvGrpSpPr>
      <p:grpSpPr>
        <a:xfrm>
          <a:off x="0" y="0"/>
          <a:ext cx="0" cy="0"/>
          <a:chOff x="0" y="0"/>
          <a:chExt cx="0" cy="0"/>
        </a:xfrm>
      </p:grpSpPr>
      <p:sp>
        <p:nvSpPr>
          <p:cNvPr id="756" name="Google Shape;756;p118"/>
          <p:cNvSpPr/>
          <p:nvPr/>
        </p:nvSpPr>
        <p:spPr>
          <a:xfrm>
            <a:off x="-1310976" y="1464995"/>
            <a:ext cx="3927501" cy="3928010"/>
          </a:xfrm>
          <a:prstGeom prst="ellipse">
            <a:avLst/>
          </a:pr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rgbClr val="FCE3BA"/>
              </a:solidFill>
              <a:latin typeface="Arial"/>
              <a:ea typeface="Arial"/>
              <a:cs typeface="Arial"/>
              <a:sym typeface="Arial"/>
            </a:endParaRPr>
          </a:p>
        </p:txBody>
      </p:sp>
      <p:sp>
        <p:nvSpPr>
          <p:cNvPr id="757" name="Google Shape;757;p118"/>
          <p:cNvSpPr txBox="1"/>
          <p:nvPr>
            <p:ph type="title"/>
          </p:nvPr>
        </p:nvSpPr>
        <p:spPr>
          <a:xfrm>
            <a:off x="762695" y="2724150"/>
            <a:ext cx="3333316" cy="1409700"/>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accent2"/>
              </a:buClr>
              <a:buSzPts val="6899"/>
              <a:buFont typeface="Century Gothic"/>
              <a:buNone/>
              <a:defRPr b="0" i="0" sz="6899">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8" name="Google Shape;758;p118"/>
          <p:cNvSpPr txBox="1"/>
          <p:nvPr>
            <p:ph idx="1" type="body"/>
          </p:nvPr>
        </p:nvSpPr>
        <p:spPr>
          <a:xfrm>
            <a:off x="5892205" y="888261"/>
            <a:ext cx="672627" cy="937991"/>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2"/>
              </a:buClr>
              <a:buSzPts val="5749"/>
              <a:buNone/>
              <a:defRPr b="0" i="0" sz="5749">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9" name="Google Shape;759;p118"/>
          <p:cNvSpPr txBox="1"/>
          <p:nvPr>
            <p:ph idx="2" type="body"/>
          </p:nvPr>
        </p:nvSpPr>
        <p:spPr>
          <a:xfrm>
            <a:off x="6577202" y="959529"/>
            <a:ext cx="3207209" cy="771865"/>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6"/>
              </a:buClr>
              <a:buSzPts val="2999"/>
              <a:buNone/>
              <a:defRPr sz="2999">
                <a:solidFill>
                  <a:schemeClr val="accent6"/>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0" name="Google Shape;760;p118"/>
          <p:cNvSpPr txBox="1"/>
          <p:nvPr>
            <p:ph idx="3" type="body"/>
          </p:nvPr>
        </p:nvSpPr>
        <p:spPr>
          <a:xfrm>
            <a:off x="5892205" y="2354025"/>
            <a:ext cx="677557" cy="937991"/>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2"/>
              </a:buClr>
              <a:buSzPts val="5749"/>
              <a:buNone/>
              <a:defRPr b="0" i="0" sz="5749">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1" name="Google Shape;761;p118"/>
          <p:cNvSpPr txBox="1"/>
          <p:nvPr>
            <p:ph idx="4" type="body"/>
          </p:nvPr>
        </p:nvSpPr>
        <p:spPr>
          <a:xfrm>
            <a:off x="6577202" y="2411438"/>
            <a:ext cx="3207209" cy="771865"/>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6"/>
              </a:buClr>
              <a:buSzPts val="2999"/>
              <a:buNone/>
              <a:defRPr sz="2999">
                <a:solidFill>
                  <a:schemeClr val="accent6"/>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2" name="Google Shape;762;p118"/>
          <p:cNvSpPr txBox="1"/>
          <p:nvPr>
            <p:ph idx="5" type="body"/>
          </p:nvPr>
        </p:nvSpPr>
        <p:spPr>
          <a:xfrm>
            <a:off x="5892205" y="3786956"/>
            <a:ext cx="671026" cy="937991"/>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2"/>
              </a:buClr>
              <a:buSzPts val="5749"/>
              <a:buNone/>
              <a:defRPr b="0" i="0" sz="5749">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3" name="Google Shape;763;p118"/>
          <p:cNvSpPr txBox="1"/>
          <p:nvPr>
            <p:ph idx="6" type="body"/>
          </p:nvPr>
        </p:nvSpPr>
        <p:spPr>
          <a:xfrm>
            <a:off x="6577202" y="3848786"/>
            <a:ext cx="3207209" cy="771865"/>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6"/>
              </a:buClr>
              <a:buSzPts val="2999"/>
              <a:buNone/>
              <a:defRPr sz="2999">
                <a:solidFill>
                  <a:schemeClr val="accent6"/>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4" name="Google Shape;764;p118"/>
          <p:cNvSpPr txBox="1"/>
          <p:nvPr>
            <p:ph idx="7" type="body"/>
          </p:nvPr>
        </p:nvSpPr>
        <p:spPr>
          <a:xfrm>
            <a:off x="5892204" y="5104577"/>
            <a:ext cx="671027" cy="937991"/>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2"/>
              </a:buClr>
              <a:buSzPts val="5749"/>
              <a:buNone/>
              <a:defRPr b="0" i="0" sz="5749">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5" name="Google Shape;765;p118"/>
          <p:cNvSpPr txBox="1"/>
          <p:nvPr>
            <p:ph idx="8" type="body"/>
          </p:nvPr>
        </p:nvSpPr>
        <p:spPr>
          <a:xfrm>
            <a:off x="6577202" y="5169349"/>
            <a:ext cx="3207209" cy="771865"/>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6"/>
              </a:buClr>
              <a:buSzPts val="2999"/>
              <a:buNone/>
              <a:defRPr sz="2999">
                <a:solidFill>
                  <a:schemeClr val="accent6"/>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6" name="Google Shape;766;p118"/>
          <p:cNvSpPr/>
          <p:nvPr/>
        </p:nvSpPr>
        <p:spPr>
          <a:xfrm>
            <a:off x="0" y="-647700"/>
            <a:ext cx="5472988" cy="44336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Key title on the left with 5 editable topics, vertically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5 topics">
  <p:cSld name="agenda 5 topics">
    <p:bg>
      <p:bgPr>
        <a:solidFill>
          <a:schemeClr val="lt1"/>
        </a:solidFill>
      </p:bgPr>
    </p:bg>
    <p:spTree>
      <p:nvGrpSpPr>
        <p:cNvPr id="767" name="Shape 767"/>
        <p:cNvGrpSpPr/>
        <p:nvPr/>
      </p:nvGrpSpPr>
      <p:grpSpPr>
        <a:xfrm>
          <a:off x="0" y="0"/>
          <a:ext cx="0" cy="0"/>
          <a:chOff x="0" y="0"/>
          <a:chExt cx="0" cy="0"/>
        </a:xfrm>
      </p:grpSpPr>
      <p:sp>
        <p:nvSpPr>
          <p:cNvPr id="768" name="Google Shape;768;p119"/>
          <p:cNvSpPr/>
          <p:nvPr/>
        </p:nvSpPr>
        <p:spPr>
          <a:xfrm>
            <a:off x="-1310976" y="1464995"/>
            <a:ext cx="3927501" cy="3928010"/>
          </a:xfrm>
          <a:prstGeom prst="ellipse">
            <a:avLst/>
          </a:prstGeom>
          <a:solidFill>
            <a:srgbClr val="FC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rgbClr val="FCE3BA"/>
              </a:solidFill>
              <a:latin typeface="Arial"/>
              <a:ea typeface="Arial"/>
              <a:cs typeface="Arial"/>
              <a:sym typeface="Arial"/>
            </a:endParaRPr>
          </a:p>
        </p:txBody>
      </p:sp>
      <p:sp>
        <p:nvSpPr>
          <p:cNvPr id="769" name="Google Shape;769;p119"/>
          <p:cNvSpPr txBox="1"/>
          <p:nvPr>
            <p:ph type="title"/>
          </p:nvPr>
        </p:nvSpPr>
        <p:spPr>
          <a:xfrm>
            <a:off x="762695" y="2724150"/>
            <a:ext cx="3333316" cy="1409700"/>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accent2"/>
              </a:buClr>
              <a:buSzPts val="6899"/>
              <a:buFont typeface="Century Gothic"/>
              <a:buNone/>
              <a:defRPr b="0" i="0" sz="6899">
                <a:solidFill>
                  <a:schemeClr val="accent2"/>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0" name="Google Shape;770;p119"/>
          <p:cNvSpPr txBox="1"/>
          <p:nvPr>
            <p:ph idx="1" type="body"/>
          </p:nvPr>
        </p:nvSpPr>
        <p:spPr>
          <a:xfrm>
            <a:off x="5892205" y="720992"/>
            <a:ext cx="672627" cy="937991"/>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2"/>
              </a:buClr>
              <a:buSzPts val="5749"/>
              <a:buNone/>
              <a:defRPr b="0" i="0" sz="5749">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1" name="Google Shape;771;p119"/>
          <p:cNvSpPr txBox="1"/>
          <p:nvPr>
            <p:ph idx="2" type="body"/>
          </p:nvPr>
        </p:nvSpPr>
        <p:spPr>
          <a:xfrm>
            <a:off x="6577202" y="792260"/>
            <a:ext cx="3207209" cy="771865"/>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6"/>
              </a:buClr>
              <a:buSzPts val="2999"/>
              <a:buNone/>
              <a:defRPr sz="2999">
                <a:solidFill>
                  <a:schemeClr val="accent6"/>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2" name="Google Shape;772;p119"/>
          <p:cNvSpPr txBox="1"/>
          <p:nvPr>
            <p:ph idx="3" type="body"/>
          </p:nvPr>
        </p:nvSpPr>
        <p:spPr>
          <a:xfrm>
            <a:off x="5892205" y="1874521"/>
            <a:ext cx="677557" cy="937991"/>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2"/>
              </a:buClr>
              <a:buSzPts val="5749"/>
              <a:buNone/>
              <a:defRPr b="0" i="0" sz="5749">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3" name="Google Shape;773;p119"/>
          <p:cNvSpPr txBox="1"/>
          <p:nvPr>
            <p:ph idx="4" type="body"/>
          </p:nvPr>
        </p:nvSpPr>
        <p:spPr>
          <a:xfrm>
            <a:off x="6577202" y="1931934"/>
            <a:ext cx="3207209" cy="771865"/>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6"/>
              </a:buClr>
              <a:buSzPts val="2999"/>
              <a:buNone/>
              <a:defRPr sz="2999">
                <a:solidFill>
                  <a:schemeClr val="accent6"/>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4" name="Google Shape;774;p119"/>
          <p:cNvSpPr txBox="1"/>
          <p:nvPr>
            <p:ph idx="5" type="body"/>
          </p:nvPr>
        </p:nvSpPr>
        <p:spPr>
          <a:xfrm>
            <a:off x="5892205" y="3017520"/>
            <a:ext cx="671026" cy="937991"/>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2"/>
              </a:buClr>
              <a:buSzPts val="5749"/>
              <a:buNone/>
              <a:defRPr b="0" i="0" sz="5749">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5" name="Google Shape;775;p119"/>
          <p:cNvSpPr txBox="1"/>
          <p:nvPr>
            <p:ph idx="6" type="body"/>
          </p:nvPr>
        </p:nvSpPr>
        <p:spPr>
          <a:xfrm>
            <a:off x="6577202" y="3079351"/>
            <a:ext cx="3207209" cy="771865"/>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6"/>
              </a:buClr>
              <a:buSzPts val="2999"/>
              <a:buNone/>
              <a:defRPr sz="2999">
                <a:solidFill>
                  <a:schemeClr val="accent6"/>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6" name="Google Shape;776;p119"/>
          <p:cNvSpPr txBox="1"/>
          <p:nvPr>
            <p:ph idx="7" type="body"/>
          </p:nvPr>
        </p:nvSpPr>
        <p:spPr>
          <a:xfrm>
            <a:off x="5892204" y="4179026"/>
            <a:ext cx="671027" cy="937991"/>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2"/>
              </a:buClr>
              <a:buSzPts val="5749"/>
              <a:buNone/>
              <a:defRPr b="0" i="0" sz="5749">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7" name="Google Shape;777;p119"/>
          <p:cNvSpPr txBox="1"/>
          <p:nvPr>
            <p:ph idx="8" type="body"/>
          </p:nvPr>
        </p:nvSpPr>
        <p:spPr>
          <a:xfrm>
            <a:off x="6577202" y="4243798"/>
            <a:ext cx="3207209" cy="771865"/>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6"/>
              </a:buClr>
              <a:buSzPts val="2999"/>
              <a:buNone/>
              <a:defRPr sz="2999">
                <a:solidFill>
                  <a:schemeClr val="accent6"/>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8" name="Google Shape;778;p119"/>
          <p:cNvSpPr txBox="1"/>
          <p:nvPr>
            <p:ph idx="9" type="body"/>
          </p:nvPr>
        </p:nvSpPr>
        <p:spPr>
          <a:xfrm>
            <a:off x="5892204" y="5270863"/>
            <a:ext cx="671027" cy="937991"/>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2"/>
              </a:buClr>
              <a:buSzPts val="5749"/>
              <a:buNone/>
              <a:defRPr b="0" i="0" sz="5749">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9" name="Google Shape;779;p119"/>
          <p:cNvSpPr txBox="1"/>
          <p:nvPr>
            <p:ph idx="13" type="body"/>
          </p:nvPr>
        </p:nvSpPr>
        <p:spPr>
          <a:xfrm>
            <a:off x="6577202" y="5337104"/>
            <a:ext cx="3207209" cy="771865"/>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chemeClr val="accent6"/>
              </a:buClr>
              <a:buSzPts val="2999"/>
              <a:buNone/>
              <a:defRPr sz="2999">
                <a:solidFill>
                  <a:schemeClr val="accent6"/>
                </a:solidFill>
              </a:defRPr>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0" name="Google Shape;780;p119"/>
          <p:cNvSpPr/>
          <p:nvPr/>
        </p:nvSpPr>
        <p:spPr>
          <a:xfrm>
            <a:off x="0" y="-647700"/>
            <a:ext cx="5472988" cy="443360"/>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Key title on the left with 5 editable topics, vertically on right.</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or speakers 1">
  <p:cSld name="title for speakers 1">
    <p:spTree>
      <p:nvGrpSpPr>
        <p:cNvPr id="781" name="Shape 781"/>
        <p:cNvGrpSpPr/>
        <p:nvPr/>
      </p:nvGrpSpPr>
      <p:grpSpPr>
        <a:xfrm>
          <a:off x="0" y="0"/>
          <a:ext cx="0" cy="0"/>
          <a:chOff x="0" y="0"/>
          <a:chExt cx="0" cy="0"/>
        </a:xfrm>
      </p:grpSpPr>
      <p:grpSp>
        <p:nvGrpSpPr>
          <p:cNvPr id="782" name="Google Shape;782;p120"/>
          <p:cNvGrpSpPr/>
          <p:nvPr/>
        </p:nvGrpSpPr>
        <p:grpSpPr>
          <a:xfrm>
            <a:off x="-11962" y="-1"/>
            <a:ext cx="12203962" cy="6871027"/>
            <a:chOff x="-23928" y="-2"/>
            <a:chExt cx="24411103" cy="13742053"/>
          </a:xfrm>
        </p:grpSpPr>
        <p:sp>
          <p:nvSpPr>
            <p:cNvPr id="783" name="Google Shape;783;p120"/>
            <p:cNvSpPr/>
            <p:nvPr/>
          </p:nvSpPr>
          <p:spPr>
            <a:xfrm>
              <a:off x="12193588" y="-1"/>
              <a:ext cx="10092828" cy="137353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784" name="Google Shape;784;p120"/>
            <p:cNvSpPr/>
            <p:nvPr/>
          </p:nvSpPr>
          <p:spPr>
            <a:xfrm>
              <a:off x="-23928" y="-2"/>
              <a:ext cx="20052066" cy="13742053"/>
            </a:xfrm>
            <a:custGeom>
              <a:rect b="b" l="l" r="r" t="t"/>
              <a:pathLst>
                <a:path extrusionOk="0" h="13725655" w="20028138">
                  <a:moveTo>
                    <a:pt x="0" y="0"/>
                  </a:moveTo>
                  <a:lnTo>
                    <a:pt x="18079250" y="0"/>
                  </a:lnTo>
                  <a:lnTo>
                    <a:pt x="18139770" y="94400"/>
                  </a:lnTo>
                  <a:cubicBezTo>
                    <a:pt x="19338082" y="2066558"/>
                    <a:pt x="20028138" y="4381693"/>
                    <a:pt x="20028138" y="6857999"/>
                  </a:cubicBezTo>
                  <a:cubicBezTo>
                    <a:pt x="20028138" y="9334306"/>
                    <a:pt x="19338080" y="11649441"/>
                    <a:pt x="18139768" y="13621599"/>
                  </a:cubicBezTo>
                  <a:lnTo>
                    <a:pt x="18073058" y="13725655"/>
                  </a:lnTo>
                  <a:lnTo>
                    <a:pt x="0" y="13725655"/>
                  </a:lnTo>
                  <a:lnTo>
                    <a:pt x="0" y="0"/>
                  </a:lnTo>
                  <a:close/>
                </a:path>
              </a:pathLst>
            </a:custGeom>
            <a:solidFill>
              <a:srgbClr val="E9E6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rgbClr val="FFFFFF"/>
                </a:solidFill>
                <a:latin typeface="Calibri"/>
                <a:ea typeface="Calibri"/>
                <a:cs typeface="Calibri"/>
                <a:sym typeface="Calibri"/>
              </a:endParaRPr>
            </a:p>
          </p:txBody>
        </p:sp>
        <p:sp>
          <p:nvSpPr>
            <p:cNvPr id="785" name="Google Shape;785;p120"/>
            <p:cNvSpPr/>
            <p:nvPr/>
          </p:nvSpPr>
          <p:spPr>
            <a:xfrm>
              <a:off x="21961763" y="0"/>
              <a:ext cx="2425412" cy="13716000"/>
            </a:xfrm>
            <a:prstGeom prst="rect">
              <a:avLst/>
            </a:prstGeom>
            <a:solidFill>
              <a:srgbClr val="E9E6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accent5"/>
                </a:solidFill>
                <a:latin typeface="Arial"/>
                <a:ea typeface="Arial"/>
                <a:cs typeface="Arial"/>
                <a:sym typeface="Arial"/>
              </a:endParaRPr>
            </a:p>
          </p:txBody>
        </p:sp>
        <p:pic>
          <p:nvPicPr>
            <p:cNvPr id="786" name="Google Shape;786;p120"/>
            <p:cNvPicPr preferRelativeResize="0"/>
            <p:nvPr/>
          </p:nvPicPr>
          <p:blipFill rotWithShape="1">
            <a:blip r:embed="rId2">
              <a:alphaModFix/>
            </a:blip>
            <a:srcRect b="0" l="0" r="0" t="0"/>
            <a:stretch/>
          </p:blipFill>
          <p:spPr>
            <a:xfrm>
              <a:off x="2381659" y="2007829"/>
              <a:ext cx="2182620" cy="552276"/>
            </a:xfrm>
            <a:prstGeom prst="rect">
              <a:avLst/>
            </a:prstGeom>
            <a:noFill/>
            <a:ln>
              <a:noFill/>
            </a:ln>
          </p:spPr>
        </p:pic>
      </p:grpSp>
      <p:sp>
        <p:nvSpPr>
          <p:cNvPr id="787" name="Google Shape;787;p120"/>
          <p:cNvSpPr txBox="1"/>
          <p:nvPr>
            <p:ph type="title"/>
          </p:nvPr>
        </p:nvSpPr>
        <p:spPr>
          <a:xfrm>
            <a:off x="1136983" y="1628183"/>
            <a:ext cx="6616152" cy="851932"/>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5749"/>
              <a:buFont typeface="Century Gothic"/>
              <a:buNone/>
              <a:defRPr sz="574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8" name="Google Shape;788;p120"/>
          <p:cNvSpPr txBox="1"/>
          <p:nvPr>
            <p:ph idx="1" type="body"/>
          </p:nvPr>
        </p:nvSpPr>
        <p:spPr>
          <a:xfrm>
            <a:off x="1181739" y="2592705"/>
            <a:ext cx="2959028" cy="630238"/>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rgbClr val="56687A"/>
              </a:buClr>
              <a:buSzPts val="2000"/>
              <a:buNone/>
              <a:defRPr sz="2000"/>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9" name="Google Shape;789;p120"/>
          <p:cNvSpPr/>
          <p:nvPr>
            <p:ph idx="2" type="pic"/>
          </p:nvPr>
        </p:nvSpPr>
        <p:spPr>
          <a:xfrm>
            <a:off x="1131916" y="3669626"/>
            <a:ext cx="1628471" cy="1628683"/>
          </a:xfrm>
          <a:prstGeom prst="ellipse">
            <a:avLst/>
          </a:prstGeom>
          <a:solidFill>
            <a:schemeClr val="lt1"/>
          </a:solidFill>
          <a:ln>
            <a:noFill/>
          </a:ln>
        </p:spPr>
      </p:sp>
      <p:sp>
        <p:nvSpPr>
          <p:cNvPr id="790" name="Google Shape;790;p120"/>
          <p:cNvSpPr txBox="1"/>
          <p:nvPr>
            <p:ph idx="3" type="body"/>
          </p:nvPr>
        </p:nvSpPr>
        <p:spPr>
          <a:xfrm>
            <a:off x="906427" y="5521878"/>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1" name="Google Shape;791;p120"/>
          <p:cNvSpPr txBox="1"/>
          <p:nvPr>
            <p:ph idx="4" type="body"/>
          </p:nvPr>
        </p:nvSpPr>
        <p:spPr>
          <a:xfrm>
            <a:off x="906427" y="5837754"/>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2" name="Google Shape;792;p120"/>
          <p:cNvSpPr/>
          <p:nvPr>
            <p:ph idx="5" type="pic"/>
          </p:nvPr>
        </p:nvSpPr>
        <p:spPr>
          <a:xfrm>
            <a:off x="3885637" y="3669626"/>
            <a:ext cx="1628471" cy="1628683"/>
          </a:xfrm>
          <a:prstGeom prst="ellipse">
            <a:avLst/>
          </a:prstGeom>
          <a:solidFill>
            <a:schemeClr val="lt1"/>
          </a:solidFill>
          <a:ln>
            <a:noFill/>
          </a:ln>
        </p:spPr>
      </p:sp>
      <p:sp>
        <p:nvSpPr>
          <p:cNvPr id="793" name="Google Shape;793;p120"/>
          <p:cNvSpPr txBox="1"/>
          <p:nvPr>
            <p:ph idx="6" type="body"/>
          </p:nvPr>
        </p:nvSpPr>
        <p:spPr>
          <a:xfrm>
            <a:off x="3698201" y="5521878"/>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4" name="Google Shape;794;p120"/>
          <p:cNvSpPr txBox="1"/>
          <p:nvPr>
            <p:ph idx="7" type="body"/>
          </p:nvPr>
        </p:nvSpPr>
        <p:spPr>
          <a:xfrm>
            <a:off x="3698201" y="5837754"/>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5" name="Google Shape;795;p120"/>
          <p:cNvSpPr/>
          <p:nvPr>
            <p:ph idx="8" type="pic"/>
          </p:nvPr>
        </p:nvSpPr>
        <p:spPr>
          <a:xfrm>
            <a:off x="6830807" y="3669626"/>
            <a:ext cx="1628471" cy="1628683"/>
          </a:xfrm>
          <a:prstGeom prst="ellipse">
            <a:avLst/>
          </a:prstGeom>
          <a:solidFill>
            <a:schemeClr val="lt1"/>
          </a:solidFill>
          <a:ln>
            <a:noFill/>
          </a:ln>
        </p:spPr>
      </p:sp>
      <p:sp>
        <p:nvSpPr>
          <p:cNvPr id="796" name="Google Shape;796;p120"/>
          <p:cNvSpPr txBox="1"/>
          <p:nvPr>
            <p:ph idx="9" type="body"/>
          </p:nvPr>
        </p:nvSpPr>
        <p:spPr>
          <a:xfrm>
            <a:off x="6605318" y="5521878"/>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7" name="Google Shape;797;p120"/>
          <p:cNvSpPr txBox="1"/>
          <p:nvPr>
            <p:ph idx="13" type="body"/>
          </p:nvPr>
        </p:nvSpPr>
        <p:spPr>
          <a:xfrm>
            <a:off x="6605318" y="5837754"/>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8" name="Google Shape;798;p120"/>
          <p:cNvSpPr/>
          <p:nvPr/>
        </p:nvSpPr>
        <p:spPr>
          <a:xfrm>
            <a:off x="0" y="-1409701"/>
            <a:ext cx="5296004" cy="1139446"/>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a:t>
            </a:r>
            <a:r>
              <a:rPr lang="en-US" sz="1200">
                <a:solidFill>
                  <a:schemeClr val="dk1"/>
                </a:solidFill>
                <a:latin typeface="Source Sans Pro"/>
                <a:ea typeface="Source Sans Pro"/>
                <a:cs typeface="Source Sans Pro"/>
                <a:sym typeface="Source Sans Pro"/>
              </a:rPr>
              <a:t>: Title slide with three speaker thumbnails and descriptors.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Replace text placeholder with your own copy.</a:t>
            </a:r>
            <a:endParaRPr/>
          </a:p>
          <a:p>
            <a:pPr indent="0" lvl="0" marL="0" marR="0" rtl="0" algn="l">
              <a:spcBef>
                <a:spcPts val="0"/>
              </a:spcBef>
              <a:spcAft>
                <a:spcPts val="0"/>
              </a:spcAft>
              <a:buNone/>
            </a:pPr>
            <a:r>
              <a:rPr lang="en-US" sz="1200">
                <a:solidFill>
                  <a:schemeClr val="dk1"/>
                </a:solidFill>
                <a:latin typeface="Source Sans Pro"/>
                <a:ea typeface="Source Sans Pro"/>
                <a:cs typeface="Source Sans Pro"/>
                <a:sym typeface="Source Sans Pro"/>
              </a:rPr>
              <a:t> </a:t>
            </a:r>
            <a:endParaRPr/>
          </a:p>
          <a:p>
            <a:pPr indent="0" lvl="0" marL="0" marR="0" rtl="0" algn="l">
              <a:spcBef>
                <a:spcPts val="0"/>
              </a:spcBef>
              <a:spcAft>
                <a:spcPts val="0"/>
              </a:spcAft>
              <a:buNone/>
            </a:pPr>
            <a:r>
              <a:t/>
            </a:r>
            <a:endParaRPr b="0" i="0" sz="1200">
              <a:solidFill>
                <a:srgbClr val="412A08"/>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or speakers 2">
  <p:cSld name="title for speakers 2">
    <p:spTree>
      <p:nvGrpSpPr>
        <p:cNvPr id="799" name="Shape 799"/>
        <p:cNvGrpSpPr/>
        <p:nvPr/>
      </p:nvGrpSpPr>
      <p:grpSpPr>
        <a:xfrm>
          <a:off x="0" y="0"/>
          <a:ext cx="0" cy="0"/>
          <a:chOff x="0" y="0"/>
          <a:chExt cx="0" cy="0"/>
        </a:xfrm>
      </p:grpSpPr>
      <p:grpSp>
        <p:nvGrpSpPr>
          <p:cNvPr id="800" name="Google Shape;800;p121"/>
          <p:cNvGrpSpPr/>
          <p:nvPr/>
        </p:nvGrpSpPr>
        <p:grpSpPr>
          <a:xfrm>
            <a:off x="-11962" y="-1"/>
            <a:ext cx="12203962" cy="6871027"/>
            <a:chOff x="-23928" y="-2"/>
            <a:chExt cx="24411103" cy="13742053"/>
          </a:xfrm>
        </p:grpSpPr>
        <p:sp>
          <p:nvSpPr>
            <p:cNvPr id="801" name="Google Shape;801;p121"/>
            <p:cNvSpPr/>
            <p:nvPr/>
          </p:nvSpPr>
          <p:spPr>
            <a:xfrm>
              <a:off x="12193588" y="-1"/>
              <a:ext cx="10092828" cy="137353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802" name="Google Shape;802;p121"/>
            <p:cNvSpPr/>
            <p:nvPr/>
          </p:nvSpPr>
          <p:spPr>
            <a:xfrm>
              <a:off x="-23928" y="-2"/>
              <a:ext cx="20052066" cy="13742053"/>
            </a:xfrm>
            <a:custGeom>
              <a:rect b="b" l="l" r="r" t="t"/>
              <a:pathLst>
                <a:path extrusionOk="0" h="13725655" w="20028138">
                  <a:moveTo>
                    <a:pt x="0" y="0"/>
                  </a:moveTo>
                  <a:lnTo>
                    <a:pt x="18079250" y="0"/>
                  </a:lnTo>
                  <a:lnTo>
                    <a:pt x="18139770" y="94400"/>
                  </a:lnTo>
                  <a:cubicBezTo>
                    <a:pt x="19338082" y="2066558"/>
                    <a:pt x="20028138" y="4381693"/>
                    <a:pt x="20028138" y="6857999"/>
                  </a:cubicBezTo>
                  <a:cubicBezTo>
                    <a:pt x="20028138" y="9334306"/>
                    <a:pt x="19338080" y="11649441"/>
                    <a:pt x="18139768" y="13621599"/>
                  </a:cubicBezTo>
                  <a:lnTo>
                    <a:pt x="18073058" y="13725655"/>
                  </a:lnTo>
                  <a:lnTo>
                    <a:pt x="0" y="13725655"/>
                  </a:lnTo>
                  <a:lnTo>
                    <a:pt x="0" y="0"/>
                  </a:lnTo>
                  <a:close/>
                </a:path>
              </a:pathLst>
            </a:cu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rgbClr val="FFFFFF"/>
                </a:solidFill>
                <a:latin typeface="Calibri"/>
                <a:ea typeface="Calibri"/>
                <a:cs typeface="Calibri"/>
                <a:sym typeface="Calibri"/>
              </a:endParaRPr>
            </a:p>
          </p:txBody>
        </p:sp>
        <p:sp>
          <p:nvSpPr>
            <p:cNvPr id="803" name="Google Shape;803;p121"/>
            <p:cNvSpPr/>
            <p:nvPr/>
          </p:nvSpPr>
          <p:spPr>
            <a:xfrm>
              <a:off x="21961763" y="0"/>
              <a:ext cx="2425412" cy="13716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pic>
          <p:nvPicPr>
            <p:cNvPr id="804" name="Google Shape;804;p121"/>
            <p:cNvPicPr preferRelativeResize="0"/>
            <p:nvPr/>
          </p:nvPicPr>
          <p:blipFill rotWithShape="1">
            <a:blip r:embed="rId2">
              <a:alphaModFix/>
            </a:blip>
            <a:srcRect b="0" l="0" r="0" t="0"/>
            <a:stretch/>
          </p:blipFill>
          <p:spPr>
            <a:xfrm>
              <a:off x="2381659" y="2007829"/>
              <a:ext cx="2182620" cy="552276"/>
            </a:xfrm>
            <a:prstGeom prst="rect">
              <a:avLst/>
            </a:prstGeom>
            <a:noFill/>
            <a:ln>
              <a:noFill/>
            </a:ln>
          </p:spPr>
        </p:pic>
      </p:grpSp>
      <p:sp>
        <p:nvSpPr>
          <p:cNvPr id="805" name="Google Shape;805;p121"/>
          <p:cNvSpPr txBox="1"/>
          <p:nvPr>
            <p:ph type="title"/>
          </p:nvPr>
        </p:nvSpPr>
        <p:spPr>
          <a:xfrm>
            <a:off x="1136983" y="1628183"/>
            <a:ext cx="6616152" cy="851932"/>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5749"/>
              <a:buFont typeface="Century Gothic"/>
              <a:buNone/>
              <a:defRPr sz="574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6" name="Google Shape;806;p121"/>
          <p:cNvSpPr txBox="1"/>
          <p:nvPr>
            <p:ph idx="1" type="body"/>
          </p:nvPr>
        </p:nvSpPr>
        <p:spPr>
          <a:xfrm>
            <a:off x="1181739" y="2592705"/>
            <a:ext cx="2959028" cy="630238"/>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rgbClr val="56687A"/>
              </a:buClr>
              <a:buSzPts val="2000"/>
              <a:buNone/>
              <a:defRPr sz="2000"/>
            </a:lvl1pPr>
            <a:lvl2pPr indent="-228600" lvl="1" marL="914400" algn="l">
              <a:lnSpc>
                <a:spcPct val="90000"/>
              </a:lnSpc>
              <a:spcBef>
                <a:spcPts val="500"/>
              </a:spcBef>
              <a:spcAft>
                <a:spcPts val="0"/>
              </a:spcAft>
              <a:buClr>
                <a:srgbClr val="56687A"/>
              </a:buClr>
              <a:buSzPts val="1800"/>
              <a:buNone/>
              <a:defRPr/>
            </a:lvl2pPr>
            <a:lvl3pPr indent="-228600" lvl="2" marL="1371600" algn="l">
              <a:lnSpc>
                <a:spcPct val="90000"/>
              </a:lnSpc>
              <a:spcBef>
                <a:spcPts val="500"/>
              </a:spcBef>
              <a:spcAft>
                <a:spcPts val="0"/>
              </a:spcAft>
              <a:buClr>
                <a:srgbClr val="56687A"/>
              </a:buClr>
              <a:buSzPts val="1800"/>
              <a:buNone/>
              <a:defRPr/>
            </a:lvl3pPr>
            <a:lvl4pPr indent="-228600" lvl="3" marL="1828800" algn="l">
              <a:lnSpc>
                <a:spcPct val="90000"/>
              </a:lnSpc>
              <a:spcBef>
                <a:spcPts val="500"/>
              </a:spcBef>
              <a:spcAft>
                <a:spcPts val="0"/>
              </a:spcAft>
              <a:buClr>
                <a:srgbClr val="56687A"/>
              </a:buClr>
              <a:buSzPts val="1800"/>
              <a:buNone/>
              <a:defRPr/>
            </a:lvl4pPr>
            <a:lvl5pPr indent="-228600" lvl="4" marL="2286000" algn="l">
              <a:lnSpc>
                <a:spcPct val="90000"/>
              </a:lnSpc>
              <a:spcBef>
                <a:spcPts val="500"/>
              </a:spcBef>
              <a:spcAft>
                <a:spcPts val="0"/>
              </a:spcAft>
              <a:buClr>
                <a:srgbClr val="56687A"/>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7" name="Google Shape;807;p121"/>
          <p:cNvSpPr/>
          <p:nvPr>
            <p:ph idx="2" type="pic"/>
          </p:nvPr>
        </p:nvSpPr>
        <p:spPr>
          <a:xfrm>
            <a:off x="1131916" y="3669626"/>
            <a:ext cx="1628471" cy="1628683"/>
          </a:xfrm>
          <a:prstGeom prst="ellipse">
            <a:avLst/>
          </a:prstGeom>
          <a:solidFill>
            <a:schemeClr val="lt1"/>
          </a:solidFill>
          <a:ln>
            <a:noFill/>
          </a:ln>
        </p:spPr>
      </p:sp>
      <p:sp>
        <p:nvSpPr>
          <p:cNvPr id="808" name="Google Shape;808;p121"/>
          <p:cNvSpPr txBox="1"/>
          <p:nvPr>
            <p:ph idx="3" type="body"/>
          </p:nvPr>
        </p:nvSpPr>
        <p:spPr>
          <a:xfrm>
            <a:off x="906427" y="5521878"/>
            <a:ext cx="2079450" cy="252081"/>
          </a:xfrm>
          <a:prstGeom prst="rect">
            <a:avLst/>
          </a:prstGeom>
          <a:noFill/>
          <a:ln>
            <a:noFill/>
          </a:ln>
        </p:spPr>
        <p:txBody>
          <a:bodyPr anchorCtr="0" anchor="t" bIns="45700" lIns="0" spcFirstLastPara="1" rIns="0" wrap="square" tIns="45700">
            <a:noAutofit/>
          </a:bodyPr>
          <a:lstStyle>
            <a:lvl1pPr indent="-228600" lvl="0" marL="457200" marR="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9" name="Google Shape;809;p121"/>
          <p:cNvSpPr txBox="1"/>
          <p:nvPr>
            <p:ph idx="4" type="body"/>
          </p:nvPr>
        </p:nvSpPr>
        <p:spPr>
          <a:xfrm>
            <a:off x="906427" y="5837754"/>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0" name="Google Shape;810;p121"/>
          <p:cNvSpPr/>
          <p:nvPr>
            <p:ph idx="5" type="pic"/>
          </p:nvPr>
        </p:nvSpPr>
        <p:spPr>
          <a:xfrm>
            <a:off x="3885637" y="3669626"/>
            <a:ext cx="1628471" cy="1628683"/>
          </a:xfrm>
          <a:prstGeom prst="ellipse">
            <a:avLst/>
          </a:prstGeom>
          <a:solidFill>
            <a:schemeClr val="lt1"/>
          </a:solidFill>
          <a:ln>
            <a:noFill/>
          </a:ln>
        </p:spPr>
      </p:sp>
      <p:sp>
        <p:nvSpPr>
          <p:cNvPr id="811" name="Google Shape;811;p121"/>
          <p:cNvSpPr txBox="1"/>
          <p:nvPr>
            <p:ph idx="6" type="body"/>
          </p:nvPr>
        </p:nvSpPr>
        <p:spPr>
          <a:xfrm>
            <a:off x="3698201" y="5521878"/>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2" name="Google Shape;812;p121"/>
          <p:cNvSpPr txBox="1"/>
          <p:nvPr>
            <p:ph idx="7" type="body"/>
          </p:nvPr>
        </p:nvSpPr>
        <p:spPr>
          <a:xfrm>
            <a:off x="3698201" y="5837754"/>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3" name="Google Shape;813;p121"/>
          <p:cNvSpPr/>
          <p:nvPr>
            <p:ph idx="8" type="pic"/>
          </p:nvPr>
        </p:nvSpPr>
        <p:spPr>
          <a:xfrm>
            <a:off x="6830807" y="3669626"/>
            <a:ext cx="1628471" cy="1628683"/>
          </a:xfrm>
          <a:prstGeom prst="ellipse">
            <a:avLst/>
          </a:prstGeom>
          <a:solidFill>
            <a:schemeClr val="lt1"/>
          </a:solidFill>
          <a:ln>
            <a:noFill/>
          </a:ln>
        </p:spPr>
      </p:sp>
      <p:sp>
        <p:nvSpPr>
          <p:cNvPr id="814" name="Google Shape;814;p121"/>
          <p:cNvSpPr txBox="1"/>
          <p:nvPr>
            <p:ph idx="9" type="body"/>
          </p:nvPr>
        </p:nvSpPr>
        <p:spPr>
          <a:xfrm>
            <a:off x="6605318" y="5521878"/>
            <a:ext cx="2079450" cy="25208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5" name="Google Shape;815;p121"/>
          <p:cNvSpPr txBox="1"/>
          <p:nvPr>
            <p:ph idx="13" type="body"/>
          </p:nvPr>
        </p:nvSpPr>
        <p:spPr>
          <a:xfrm>
            <a:off x="6605318" y="5837754"/>
            <a:ext cx="2079450" cy="252081"/>
          </a:xfrm>
          <a:prstGeom prst="rect">
            <a:avLst/>
          </a:prstGeom>
          <a:noFill/>
          <a:ln>
            <a:noFill/>
          </a:ln>
        </p:spPr>
        <p:txBody>
          <a:bodyPr anchorCtr="0" anchor="t" bIns="45700" lIns="0" spcFirstLastPara="1" rIns="0" wrap="square" tIns="45700">
            <a:noAutofit/>
          </a:bodyPr>
          <a:lstStyle>
            <a:lvl1pPr indent="-228600" lvl="0" marL="457200" marR="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6" name="Google Shape;816;p121"/>
          <p:cNvSpPr/>
          <p:nvPr/>
        </p:nvSpPr>
        <p:spPr>
          <a:xfrm>
            <a:off x="0" y="-1409701"/>
            <a:ext cx="5296004" cy="1139446"/>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Layout Tip</a:t>
            </a:r>
            <a:r>
              <a:rPr lang="en-US" sz="1200">
                <a:solidFill>
                  <a:schemeClr val="dk1"/>
                </a:solidFill>
                <a:latin typeface="Source Sans Pro"/>
                <a:ea typeface="Source Sans Pro"/>
                <a:cs typeface="Source Sans Pro"/>
                <a:sym typeface="Source Sans Pro"/>
              </a:rPr>
              <a:t>: Title slide with three speaker thumbnails and descriptors.</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Source Sans Pro"/>
              <a:buNone/>
            </a:pPr>
            <a:r>
              <a:rPr b="1" lang="en-US" sz="1200">
                <a:solidFill>
                  <a:schemeClr val="dk1"/>
                </a:solidFill>
                <a:latin typeface="Source Sans Pro"/>
                <a:ea typeface="Source Sans Pro"/>
                <a:cs typeface="Source Sans Pro"/>
                <a:sym typeface="Source Sans Pro"/>
              </a:rPr>
              <a:t>Tip</a:t>
            </a:r>
            <a:r>
              <a:rPr lang="en-US" sz="1200">
                <a:solidFill>
                  <a:schemeClr val="dk1"/>
                </a:solidFill>
                <a:latin typeface="Source Sans Pro"/>
                <a:ea typeface="Source Sans Pro"/>
                <a:cs typeface="Source Sans Pro"/>
                <a:sym typeface="Source Sans Pro"/>
              </a:rPr>
              <a:t>: For quick formatting, drag and drop the image you would like into the image placeholder. Replace text placeholder with your own copy.</a:t>
            </a:r>
            <a:endParaRPr/>
          </a:p>
          <a:p>
            <a:pPr indent="0" lvl="0" marL="0" marR="0" rtl="0" algn="l">
              <a:spcBef>
                <a:spcPts val="0"/>
              </a:spcBef>
              <a:spcAft>
                <a:spcPts val="0"/>
              </a:spcAft>
              <a:buNone/>
            </a:pPr>
            <a:r>
              <a:rPr lang="en-US" sz="1200">
                <a:solidFill>
                  <a:schemeClr val="dk1"/>
                </a:solidFill>
                <a:latin typeface="Source Sans Pro"/>
                <a:ea typeface="Source Sans Pro"/>
                <a:cs typeface="Source Sans Pro"/>
                <a:sym typeface="Source Sans Pro"/>
              </a:rPr>
              <a:t> </a:t>
            </a:r>
            <a:endParaRPr/>
          </a:p>
          <a:p>
            <a:pPr indent="0" lvl="0" marL="0" marR="0" rtl="0" algn="l">
              <a:spcBef>
                <a:spcPts val="0"/>
              </a:spcBef>
              <a:spcAft>
                <a:spcPts val="0"/>
              </a:spcAft>
              <a:buNone/>
            </a:pPr>
            <a:r>
              <a:t/>
            </a:r>
            <a:endParaRPr b="0" i="0" sz="1200">
              <a:solidFill>
                <a:srgbClr val="412A08"/>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rgbClr val="412A08"/>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g chart split">
  <p:cSld name="org chart split">
    <p:spTree>
      <p:nvGrpSpPr>
        <p:cNvPr id="817" name="Shape 817"/>
        <p:cNvGrpSpPr/>
        <p:nvPr/>
      </p:nvGrpSpPr>
      <p:grpSpPr>
        <a:xfrm>
          <a:off x="0" y="0"/>
          <a:ext cx="0" cy="0"/>
          <a:chOff x="0" y="0"/>
          <a:chExt cx="0" cy="0"/>
        </a:xfrm>
      </p:grpSpPr>
      <p:sp>
        <p:nvSpPr>
          <p:cNvPr id="818" name="Google Shape;818;p122"/>
          <p:cNvSpPr/>
          <p:nvPr/>
        </p:nvSpPr>
        <p:spPr>
          <a:xfrm>
            <a:off x="4098576" y="0"/>
            <a:ext cx="8095989" cy="6858000"/>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Arial"/>
              <a:ea typeface="Arial"/>
              <a:cs typeface="Arial"/>
              <a:sym typeface="Arial"/>
            </a:endParaRPr>
          </a:p>
        </p:txBody>
      </p:sp>
      <p:sp>
        <p:nvSpPr>
          <p:cNvPr id="819" name="Google Shape;819;p122"/>
          <p:cNvSpPr txBox="1"/>
          <p:nvPr>
            <p:ph type="title"/>
          </p:nvPr>
        </p:nvSpPr>
        <p:spPr>
          <a:xfrm>
            <a:off x="702282" y="3733800"/>
            <a:ext cx="2498495" cy="101272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3299"/>
              <a:buFont typeface="Century Gothic"/>
              <a:buNone/>
              <a:defRPr sz="3299">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0" name="Google Shape;820;p122"/>
          <p:cNvSpPr txBox="1"/>
          <p:nvPr>
            <p:ph idx="1" type="body"/>
          </p:nvPr>
        </p:nvSpPr>
        <p:spPr>
          <a:xfrm>
            <a:off x="699123" y="4894203"/>
            <a:ext cx="2498496" cy="973647"/>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1000"/>
              </a:spcBef>
              <a:spcAft>
                <a:spcPts val="0"/>
              </a:spcAft>
              <a:buClr>
                <a:schemeClr val="accent6"/>
              </a:buClr>
              <a:buSzPts val="1800"/>
              <a:buFont typeface="Century Gothic"/>
              <a:buNone/>
              <a:defRPr b="0" i="0" sz="18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6"/>
              </a:buClr>
              <a:buSzPts val="2400"/>
              <a:buFont typeface="Arial"/>
              <a:buNone/>
              <a:defRPr b="0" i="0">
                <a:solidFill>
                  <a:schemeClr val="accent6"/>
                </a:solidFill>
                <a:latin typeface="Arial"/>
                <a:ea typeface="Arial"/>
                <a:cs typeface="Arial"/>
                <a:sym typeface="Arial"/>
              </a:defRPr>
            </a:lvl2pPr>
            <a:lvl3pPr indent="-228600" lvl="2" marL="1371600" algn="l">
              <a:lnSpc>
                <a:spcPct val="90000"/>
              </a:lnSpc>
              <a:spcBef>
                <a:spcPts val="500"/>
              </a:spcBef>
              <a:spcAft>
                <a:spcPts val="0"/>
              </a:spcAft>
              <a:buClr>
                <a:schemeClr val="accent6"/>
              </a:buClr>
              <a:buSzPts val="2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4pPr>
            <a:lvl5pPr indent="-228600" lvl="4" marL="2286000" algn="l">
              <a:lnSpc>
                <a:spcPct val="90000"/>
              </a:lnSpc>
              <a:spcBef>
                <a:spcPts val="500"/>
              </a:spcBef>
              <a:spcAft>
                <a:spcPts val="0"/>
              </a:spcAft>
              <a:buClr>
                <a:schemeClr val="accent6"/>
              </a:buClr>
              <a:buSzPts val="1800"/>
              <a:buFont typeface="Arial"/>
              <a:buNone/>
              <a:defRPr b="0" i="0">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1" name="Google Shape;821;p122"/>
          <p:cNvSpPr/>
          <p:nvPr>
            <p:ph idx="2" type="pic"/>
          </p:nvPr>
        </p:nvSpPr>
        <p:spPr>
          <a:xfrm>
            <a:off x="804804" y="799034"/>
            <a:ext cx="1628471" cy="1628683"/>
          </a:xfrm>
          <a:prstGeom prst="ellipse">
            <a:avLst/>
          </a:prstGeom>
          <a:solidFill>
            <a:schemeClr val="lt1"/>
          </a:solidFill>
          <a:ln>
            <a:noFill/>
          </a:ln>
        </p:spPr>
      </p:sp>
      <p:sp>
        <p:nvSpPr>
          <p:cNvPr id="822" name="Google Shape;822;p122"/>
          <p:cNvSpPr txBox="1"/>
          <p:nvPr>
            <p:ph idx="3" type="body"/>
          </p:nvPr>
        </p:nvSpPr>
        <p:spPr>
          <a:xfrm>
            <a:off x="762694" y="2632444"/>
            <a:ext cx="2079450" cy="25208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3" name="Google Shape;823;p122"/>
          <p:cNvSpPr txBox="1"/>
          <p:nvPr>
            <p:ph idx="4" type="body"/>
          </p:nvPr>
        </p:nvSpPr>
        <p:spPr>
          <a:xfrm>
            <a:off x="762694" y="2948320"/>
            <a:ext cx="2079450" cy="25208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4" name="Google Shape;824;p122"/>
          <p:cNvSpPr txBox="1"/>
          <p:nvPr>
            <p:ph idx="5" type="body"/>
          </p:nvPr>
        </p:nvSpPr>
        <p:spPr>
          <a:xfrm>
            <a:off x="4457913" y="2543471"/>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5" name="Google Shape;825;p122"/>
          <p:cNvSpPr txBox="1"/>
          <p:nvPr>
            <p:ph idx="6" type="body"/>
          </p:nvPr>
        </p:nvSpPr>
        <p:spPr>
          <a:xfrm>
            <a:off x="4457913" y="2859346"/>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6" name="Google Shape;826;p122"/>
          <p:cNvSpPr txBox="1"/>
          <p:nvPr>
            <p:ph idx="7" type="body"/>
          </p:nvPr>
        </p:nvSpPr>
        <p:spPr>
          <a:xfrm>
            <a:off x="6326021" y="2543471"/>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7" name="Google Shape;827;p122"/>
          <p:cNvSpPr txBox="1"/>
          <p:nvPr>
            <p:ph idx="8" type="body"/>
          </p:nvPr>
        </p:nvSpPr>
        <p:spPr>
          <a:xfrm>
            <a:off x="6326021" y="2859346"/>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8" name="Google Shape;828;p122"/>
          <p:cNvSpPr txBox="1"/>
          <p:nvPr>
            <p:ph idx="9" type="body"/>
          </p:nvPr>
        </p:nvSpPr>
        <p:spPr>
          <a:xfrm>
            <a:off x="8195456" y="2543471"/>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9" name="Google Shape;829;p122"/>
          <p:cNvSpPr txBox="1"/>
          <p:nvPr>
            <p:ph idx="13" type="body"/>
          </p:nvPr>
        </p:nvSpPr>
        <p:spPr>
          <a:xfrm>
            <a:off x="8195456" y="2859346"/>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0" name="Google Shape;830;p122"/>
          <p:cNvSpPr txBox="1"/>
          <p:nvPr>
            <p:ph idx="14" type="body"/>
          </p:nvPr>
        </p:nvSpPr>
        <p:spPr>
          <a:xfrm>
            <a:off x="10062238" y="2543471"/>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1" name="Google Shape;831;p122"/>
          <p:cNvSpPr txBox="1"/>
          <p:nvPr>
            <p:ph idx="15" type="body"/>
          </p:nvPr>
        </p:nvSpPr>
        <p:spPr>
          <a:xfrm>
            <a:off x="10062238" y="2859346"/>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2" name="Google Shape;832;p122"/>
          <p:cNvSpPr txBox="1"/>
          <p:nvPr>
            <p:ph idx="16" type="body"/>
          </p:nvPr>
        </p:nvSpPr>
        <p:spPr>
          <a:xfrm>
            <a:off x="4457913" y="5332843"/>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3" name="Google Shape;833;p122"/>
          <p:cNvSpPr txBox="1"/>
          <p:nvPr>
            <p:ph idx="17" type="body"/>
          </p:nvPr>
        </p:nvSpPr>
        <p:spPr>
          <a:xfrm>
            <a:off x="4457913" y="5648718"/>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4" name="Google Shape;834;p122"/>
          <p:cNvSpPr txBox="1"/>
          <p:nvPr>
            <p:ph idx="18" type="body"/>
          </p:nvPr>
        </p:nvSpPr>
        <p:spPr>
          <a:xfrm>
            <a:off x="6323173" y="5332843"/>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5" name="Google Shape;835;p122"/>
          <p:cNvSpPr txBox="1"/>
          <p:nvPr>
            <p:ph idx="19" type="body"/>
          </p:nvPr>
        </p:nvSpPr>
        <p:spPr>
          <a:xfrm>
            <a:off x="6323173" y="5648718"/>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6" name="Google Shape;836;p122"/>
          <p:cNvSpPr txBox="1"/>
          <p:nvPr>
            <p:ph idx="20" type="body"/>
          </p:nvPr>
        </p:nvSpPr>
        <p:spPr>
          <a:xfrm>
            <a:off x="8195456" y="5332843"/>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2"/>
              </a:buClr>
              <a:buSzPts val="1800"/>
              <a:buFont typeface="Century Gothic"/>
              <a:buNone/>
              <a:defRPr b="0" i="0" sz="1800">
                <a:solidFill>
                  <a:schemeClr val="accent2"/>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7" name="Google Shape;837;p122"/>
          <p:cNvSpPr txBox="1"/>
          <p:nvPr>
            <p:ph idx="21" type="body"/>
          </p:nvPr>
        </p:nvSpPr>
        <p:spPr>
          <a:xfrm>
            <a:off x="8195456" y="5648718"/>
            <a:ext cx="1715374" cy="207946"/>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1000"/>
              </a:spcBef>
              <a:spcAft>
                <a:spcPts val="0"/>
              </a:spcAft>
              <a:buClr>
                <a:schemeClr val="accent6"/>
              </a:buClr>
              <a:buSzPts val="1600"/>
              <a:buFont typeface="Century Gothic"/>
              <a:buNone/>
              <a:defRPr b="0" i="0" sz="1600">
                <a:solidFill>
                  <a:schemeClr val="accent6"/>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chemeClr val="accent2"/>
              </a:buClr>
              <a:buSzPts val="1000"/>
              <a:buFont typeface="Century Gothic"/>
              <a:buNone/>
              <a:defRPr sz="1000">
                <a:solidFill>
                  <a:schemeClr val="accent2"/>
                </a:solidFill>
              </a:defRPr>
            </a:lvl2pPr>
            <a:lvl3pPr indent="-228600" lvl="2" marL="1371600" algn="l">
              <a:lnSpc>
                <a:spcPct val="90000"/>
              </a:lnSpc>
              <a:spcBef>
                <a:spcPts val="500"/>
              </a:spcBef>
              <a:spcAft>
                <a:spcPts val="0"/>
              </a:spcAft>
              <a:buClr>
                <a:schemeClr val="accent2"/>
              </a:buClr>
              <a:buSzPts val="800"/>
              <a:buFont typeface="Century Gothic"/>
              <a:buNone/>
              <a:defRPr sz="800">
                <a:solidFill>
                  <a:schemeClr val="accent2"/>
                </a:solidFill>
              </a:defRPr>
            </a:lvl3pPr>
            <a:lvl4pPr indent="-228600" lvl="3" marL="1828800" algn="l">
              <a:lnSpc>
                <a:spcPct val="90000"/>
              </a:lnSpc>
              <a:spcBef>
                <a:spcPts val="500"/>
              </a:spcBef>
              <a:spcAft>
                <a:spcPts val="0"/>
              </a:spcAft>
              <a:buClr>
                <a:schemeClr val="accent2"/>
              </a:buClr>
              <a:buSzPts val="700"/>
              <a:buFont typeface="Century Gothic"/>
              <a:buNone/>
              <a:defRPr sz="700">
                <a:solidFill>
                  <a:schemeClr val="accent2"/>
                </a:solidFill>
              </a:defRPr>
            </a:lvl4pPr>
            <a:lvl5pPr indent="-228600" lvl="4" marL="2286000" algn="l">
              <a:lnSpc>
                <a:spcPct val="90000"/>
              </a:lnSpc>
              <a:spcBef>
                <a:spcPts val="500"/>
              </a:spcBef>
              <a:spcAft>
                <a:spcPts val="0"/>
              </a:spcAft>
              <a:buClr>
                <a:schemeClr val="accent2"/>
              </a:buClr>
              <a:buSzPts val="700"/>
              <a:buFont typeface="Century Gothic"/>
              <a:buNone/>
              <a:defRPr sz="700">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8" name="Google Shape;838;p122"/>
          <p:cNvSpPr/>
          <p:nvPr>
            <p:ph idx="22" type="pic"/>
          </p:nvPr>
        </p:nvSpPr>
        <p:spPr>
          <a:xfrm>
            <a:off x="4683402" y="933242"/>
            <a:ext cx="1343354" cy="1343529"/>
          </a:xfrm>
          <a:prstGeom prst="ellipse">
            <a:avLst/>
          </a:prstGeom>
          <a:solidFill>
            <a:schemeClr val="lt1"/>
          </a:solidFill>
          <a:ln>
            <a:noFill/>
          </a:ln>
        </p:spPr>
      </p:sp>
      <p:sp>
        <p:nvSpPr>
          <p:cNvPr id="839" name="Google Shape;839;p122"/>
          <p:cNvSpPr/>
          <p:nvPr>
            <p:ph idx="23" type="pic"/>
          </p:nvPr>
        </p:nvSpPr>
        <p:spPr>
          <a:xfrm>
            <a:off x="6551510" y="933242"/>
            <a:ext cx="1343354" cy="1343529"/>
          </a:xfrm>
          <a:prstGeom prst="ellipse">
            <a:avLst/>
          </a:prstGeom>
          <a:solidFill>
            <a:schemeClr val="lt1"/>
          </a:solidFill>
          <a:ln>
            <a:noFill/>
          </a:ln>
        </p:spPr>
      </p:sp>
      <p:sp>
        <p:nvSpPr>
          <p:cNvPr id="840" name="Google Shape;840;p122"/>
          <p:cNvSpPr/>
          <p:nvPr>
            <p:ph idx="24" type="pic"/>
          </p:nvPr>
        </p:nvSpPr>
        <p:spPr>
          <a:xfrm>
            <a:off x="6510609" y="3722614"/>
            <a:ext cx="1343354" cy="1343529"/>
          </a:xfrm>
          <a:prstGeom prst="ellipse">
            <a:avLst/>
          </a:prstGeom>
          <a:solidFill>
            <a:schemeClr val="lt1"/>
          </a:solidFill>
          <a:ln>
            <a:noFill/>
          </a:ln>
        </p:spPr>
      </p:sp>
      <p:sp>
        <p:nvSpPr>
          <p:cNvPr id="841" name="Google Shape;841;p122"/>
          <p:cNvSpPr/>
          <p:nvPr>
            <p:ph idx="25" type="pic"/>
          </p:nvPr>
        </p:nvSpPr>
        <p:spPr>
          <a:xfrm>
            <a:off x="4683402" y="3722614"/>
            <a:ext cx="1343354" cy="1343529"/>
          </a:xfrm>
          <a:prstGeom prst="ellipse">
            <a:avLst/>
          </a:prstGeom>
          <a:solidFill>
            <a:schemeClr val="lt1"/>
          </a:solidFill>
          <a:ln>
            <a:noFill/>
          </a:ln>
        </p:spPr>
      </p:sp>
      <p:sp>
        <p:nvSpPr>
          <p:cNvPr id="842" name="Google Shape;842;p122"/>
          <p:cNvSpPr/>
          <p:nvPr>
            <p:ph idx="26" type="pic"/>
          </p:nvPr>
        </p:nvSpPr>
        <p:spPr>
          <a:xfrm>
            <a:off x="8381466" y="933242"/>
            <a:ext cx="1343354" cy="1343529"/>
          </a:xfrm>
          <a:prstGeom prst="ellipse">
            <a:avLst/>
          </a:prstGeom>
          <a:solidFill>
            <a:schemeClr val="lt1"/>
          </a:solidFill>
          <a:ln>
            <a:noFill/>
          </a:ln>
        </p:spPr>
      </p:sp>
      <p:sp>
        <p:nvSpPr>
          <p:cNvPr id="843" name="Google Shape;843;p122"/>
          <p:cNvSpPr/>
          <p:nvPr>
            <p:ph idx="27" type="pic"/>
          </p:nvPr>
        </p:nvSpPr>
        <p:spPr>
          <a:xfrm>
            <a:off x="10287726" y="933242"/>
            <a:ext cx="1343354" cy="1343529"/>
          </a:xfrm>
          <a:prstGeom prst="ellipse">
            <a:avLst/>
          </a:prstGeom>
          <a:solidFill>
            <a:schemeClr val="lt1"/>
          </a:solidFill>
          <a:ln>
            <a:noFill/>
          </a:ln>
        </p:spPr>
      </p:sp>
      <p:sp>
        <p:nvSpPr>
          <p:cNvPr id="844" name="Google Shape;844;p122"/>
          <p:cNvSpPr/>
          <p:nvPr>
            <p:ph idx="28" type="pic"/>
          </p:nvPr>
        </p:nvSpPr>
        <p:spPr>
          <a:xfrm>
            <a:off x="8381466" y="3722614"/>
            <a:ext cx="1343354" cy="1343529"/>
          </a:xfrm>
          <a:prstGeom prst="ellipse">
            <a:avLst/>
          </a:prstGeom>
          <a:solidFill>
            <a:schemeClr val="lt1"/>
          </a:solidFill>
          <a:ln>
            <a:noFill/>
          </a:ln>
        </p:spPr>
      </p:sp>
      <p:sp>
        <p:nvSpPr>
          <p:cNvPr id="845" name="Google Shape;845;p122"/>
          <p:cNvSpPr/>
          <p:nvPr/>
        </p:nvSpPr>
        <p:spPr>
          <a:xfrm>
            <a:off x="-1" y="-1562100"/>
            <a:ext cx="4800769" cy="1357761"/>
          </a:xfrm>
          <a:prstGeom prst="foldedCorner">
            <a:avLst>
              <a:gd fmla="val 16667" name="adj"/>
            </a:avLst>
          </a:prstGeom>
          <a:solidFill>
            <a:srgbClr val="FCE2BA"/>
          </a:solidFill>
          <a:ln>
            <a:noFill/>
          </a:ln>
        </p:spPr>
        <p:txBody>
          <a:bodyPr anchorCtr="0" anchor="t" bIns="45700" lIns="137125" spcFirstLastPara="1" rIns="137125" wrap="square" tIns="137125">
            <a:noAutofit/>
          </a:bodyPr>
          <a:lstStyle/>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Purpose of Layout</a:t>
            </a:r>
            <a:r>
              <a:rPr lang="en-US" sz="1200">
                <a:solidFill>
                  <a:schemeClr val="dk1"/>
                </a:solidFill>
                <a:latin typeface="Source Sans Pro"/>
                <a:ea typeface="Source Sans Pro"/>
                <a:cs typeface="Source Sans Pro"/>
                <a:sym typeface="Source Sans Pro"/>
              </a:rPr>
              <a:t>: Org chart layout option one. Drag and drop teammates into image placeholders. You will need to crop to circle under Picture Format tab. After, under Crop option, change ratio to 1:1 for an symmetric circle.</a:t>
            </a:r>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b="1" lang="en-US" sz="1200">
                <a:solidFill>
                  <a:schemeClr val="dk1"/>
                </a:solidFill>
                <a:latin typeface="Source Sans Pro"/>
                <a:ea typeface="Source Sans Pro"/>
                <a:cs typeface="Source Sans Pro"/>
                <a:sym typeface="Source Sans Pro"/>
              </a:rPr>
              <a:t>Tip: </a:t>
            </a:r>
            <a:r>
              <a:rPr b="0" lang="en-US" sz="1200">
                <a:solidFill>
                  <a:schemeClr val="dk1"/>
                </a:solidFill>
                <a:latin typeface="Source Sans Pro"/>
                <a:ea typeface="Source Sans Pro"/>
                <a:cs typeface="Source Sans Pro"/>
                <a:sym typeface="Source Sans Pro"/>
              </a:rPr>
              <a:t>Use clear headshots with consistent sized heads when possible.</a:t>
            </a:r>
            <a:endParaRPr b="1"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190" Type="http://schemas.openxmlformats.org/officeDocument/2006/relationships/slideLayout" Target="../slideLayouts/slideLayout19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194" Type="http://schemas.openxmlformats.org/officeDocument/2006/relationships/slideLayout" Target="../slideLayouts/slideLayout194.xml"/><Relationship Id="rId43" Type="http://schemas.openxmlformats.org/officeDocument/2006/relationships/slideLayout" Target="../slideLayouts/slideLayout43.xml"/><Relationship Id="rId193" Type="http://schemas.openxmlformats.org/officeDocument/2006/relationships/slideLayout" Target="../slideLayouts/slideLayout193.xml"/><Relationship Id="rId46" Type="http://schemas.openxmlformats.org/officeDocument/2006/relationships/slideLayout" Target="../slideLayouts/slideLayout46.xml"/><Relationship Id="rId192" Type="http://schemas.openxmlformats.org/officeDocument/2006/relationships/slideLayout" Target="../slideLayouts/slideLayout192.xml"/><Relationship Id="rId45" Type="http://schemas.openxmlformats.org/officeDocument/2006/relationships/slideLayout" Target="../slideLayouts/slideLayout45.xml"/><Relationship Id="rId191" Type="http://schemas.openxmlformats.org/officeDocument/2006/relationships/slideLayout" Target="../slideLayouts/slideLayout191.xml"/><Relationship Id="rId48" Type="http://schemas.openxmlformats.org/officeDocument/2006/relationships/slideLayout" Target="../slideLayouts/slideLayout48.xml"/><Relationship Id="rId187" Type="http://schemas.openxmlformats.org/officeDocument/2006/relationships/slideLayout" Target="../slideLayouts/slideLayout187.xml"/><Relationship Id="rId47" Type="http://schemas.openxmlformats.org/officeDocument/2006/relationships/slideLayout" Target="../slideLayouts/slideLayout47.xml"/><Relationship Id="rId186" Type="http://schemas.openxmlformats.org/officeDocument/2006/relationships/slideLayout" Target="../slideLayouts/slideLayout186.xml"/><Relationship Id="rId185" Type="http://schemas.openxmlformats.org/officeDocument/2006/relationships/slideLayout" Target="../slideLayouts/slideLayout185.xml"/><Relationship Id="rId49" Type="http://schemas.openxmlformats.org/officeDocument/2006/relationships/slideLayout" Target="../slideLayouts/slideLayout49.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188" Type="http://schemas.openxmlformats.org/officeDocument/2006/relationships/slideLayout" Target="../slideLayouts/slideLayout18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183" Type="http://schemas.openxmlformats.org/officeDocument/2006/relationships/slideLayout" Target="../slideLayouts/slideLayout183.xml"/><Relationship Id="rId32" Type="http://schemas.openxmlformats.org/officeDocument/2006/relationships/slideLayout" Target="../slideLayouts/slideLayout32.xml"/><Relationship Id="rId182" Type="http://schemas.openxmlformats.org/officeDocument/2006/relationships/slideLayout" Target="../slideLayouts/slideLayout182.xml"/><Relationship Id="rId35" Type="http://schemas.openxmlformats.org/officeDocument/2006/relationships/slideLayout" Target="../slideLayouts/slideLayout35.xml"/><Relationship Id="rId181" Type="http://schemas.openxmlformats.org/officeDocument/2006/relationships/slideLayout" Target="../slideLayouts/slideLayout181.xml"/><Relationship Id="rId34" Type="http://schemas.openxmlformats.org/officeDocument/2006/relationships/slideLayout" Target="../slideLayouts/slideLayout34.xml"/><Relationship Id="rId180" Type="http://schemas.openxmlformats.org/officeDocument/2006/relationships/slideLayout" Target="../slideLayouts/slideLayout180.xml"/><Relationship Id="rId37" Type="http://schemas.openxmlformats.org/officeDocument/2006/relationships/slideLayout" Target="../slideLayouts/slideLayout37.xml"/><Relationship Id="rId176" Type="http://schemas.openxmlformats.org/officeDocument/2006/relationships/slideLayout" Target="../slideLayouts/slideLayout176.xml"/><Relationship Id="rId36" Type="http://schemas.openxmlformats.org/officeDocument/2006/relationships/slideLayout" Target="../slideLayouts/slideLayout36.xml"/><Relationship Id="rId175" Type="http://schemas.openxmlformats.org/officeDocument/2006/relationships/slideLayout" Target="../slideLayouts/slideLayout175.xml"/><Relationship Id="rId39" Type="http://schemas.openxmlformats.org/officeDocument/2006/relationships/slideLayout" Target="../slideLayouts/slideLayout39.xml"/><Relationship Id="rId174" Type="http://schemas.openxmlformats.org/officeDocument/2006/relationships/slideLayout" Target="../slideLayouts/slideLayout174.xml"/><Relationship Id="rId38" Type="http://schemas.openxmlformats.org/officeDocument/2006/relationships/slideLayout" Target="../slideLayouts/slideLayout38.xml"/><Relationship Id="rId173" Type="http://schemas.openxmlformats.org/officeDocument/2006/relationships/slideLayout" Target="../slideLayouts/slideLayout173.xml"/><Relationship Id="rId179" Type="http://schemas.openxmlformats.org/officeDocument/2006/relationships/slideLayout" Target="../slideLayouts/slideLayout179.xml"/><Relationship Id="rId178" Type="http://schemas.openxmlformats.org/officeDocument/2006/relationships/slideLayout" Target="../slideLayouts/slideLayout178.xml"/><Relationship Id="rId177" Type="http://schemas.openxmlformats.org/officeDocument/2006/relationships/slideLayout" Target="../slideLayouts/slideLayout177.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98" Type="http://schemas.openxmlformats.org/officeDocument/2006/relationships/slideLayout" Target="../slideLayouts/slideLayout198.xml"/><Relationship Id="rId14" Type="http://schemas.openxmlformats.org/officeDocument/2006/relationships/slideLayout" Target="../slideLayouts/slideLayout14.xml"/><Relationship Id="rId197" Type="http://schemas.openxmlformats.org/officeDocument/2006/relationships/slideLayout" Target="../slideLayouts/slideLayout197.xml"/><Relationship Id="rId17" Type="http://schemas.openxmlformats.org/officeDocument/2006/relationships/slideLayout" Target="../slideLayouts/slideLayout17.xml"/><Relationship Id="rId196" Type="http://schemas.openxmlformats.org/officeDocument/2006/relationships/slideLayout" Target="../slideLayouts/slideLayout196.xml"/><Relationship Id="rId16" Type="http://schemas.openxmlformats.org/officeDocument/2006/relationships/slideLayout" Target="../slideLayouts/slideLayout16.xml"/><Relationship Id="rId195" Type="http://schemas.openxmlformats.org/officeDocument/2006/relationships/slideLayout" Target="../slideLayouts/slideLayout195.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99" Type="http://schemas.openxmlformats.org/officeDocument/2006/relationships/slideLayout" Target="../slideLayouts/slideLayout199.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8" Type="http://schemas.openxmlformats.org/officeDocument/2006/relationships/slideLayout" Target="../slideLayouts/slideLayout88.xml"/><Relationship Id="rId150" Type="http://schemas.openxmlformats.org/officeDocument/2006/relationships/slideLayout" Target="../slideLayouts/slideLayout150.xml"/><Relationship Id="rId87" Type="http://schemas.openxmlformats.org/officeDocument/2006/relationships/slideLayout" Target="../slideLayouts/slideLayout87.xml"/><Relationship Id="rId89" Type="http://schemas.openxmlformats.org/officeDocument/2006/relationships/slideLayout" Target="../slideLayouts/slideLayout89.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149" Type="http://schemas.openxmlformats.org/officeDocument/2006/relationships/slideLayout" Target="../slideLayouts/slideLayout149.xml"/><Relationship Id="rId4" Type="http://schemas.openxmlformats.org/officeDocument/2006/relationships/slideLayout" Target="../slideLayouts/slideLayout4.xml"/><Relationship Id="rId148" Type="http://schemas.openxmlformats.org/officeDocument/2006/relationships/slideLayout" Target="../slideLayouts/slideLayout148.xml"/><Relationship Id="rId9" Type="http://schemas.openxmlformats.org/officeDocument/2006/relationships/slideLayout" Target="../slideLayouts/slideLayout9.xml"/><Relationship Id="rId143" Type="http://schemas.openxmlformats.org/officeDocument/2006/relationships/slideLayout" Target="../slideLayouts/slideLayout143.xml"/><Relationship Id="rId142" Type="http://schemas.openxmlformats.org/officeDocument/2006/relationships/slideLayout" Target="../slideLayouts/slideLayout142.xml"/><Relationship Id="rId141" Type="http://schemas.openxmlformats.org/officeDocument/2006/relationships/slideLayout" Target="../slideLayouts/slideLayout141.xml"/><Relationship Id="rId140" Type="http://schemas.openxmlformats.org/officeDocument/2006/relationships/slideLayout" Target="../slideLayouts/slideLayout140.xml"/><Relationship Id="rId5" Type="http://schemas.openxmlformats.org/officeDocument/2006/relationships/slideLayout" Target="../slideLayouts/slideLayout5.xml"/><Relationship Id="rId147" Type="http://schemas.openxmlformats.org/officeDocument/2006/relationships/slideLayout" Target="../slideLayouts/slideLayout147.xml"/><Relationship Id="rId6" Type="http://schemas.openxmlformats.org/officeDocument/2006/relationships/slideLayout" Target="../slideLayouts/slideLayout6.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145" Type="http://schemas.openxmlformats.org/officeDocument/2006/relationships/slideLayout" Target="../slideLayouts/slideLayout145.xml"/><Relationship Id="rId8" Type="http://schemas.openxmlformats.org/officeDocument/2006/relationships/slideLayout" Target="../slideLayouts/slideLayout8.xml"/><Relationship Id="rId144" Type="http://schemas.openxmlformats.org/officeDocument/2006/relationships/slideLayout" Target="../slideLayouts/slideLayout14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139" Type="http://schemas.openxmlformats.org/officeDocument/2006/relationships/slideLayout" Target="../slideLayouts/slideLayout139.xml"/><Relationship Id="rId138" Type="http://schemas.openxmlformats.org/officeDocument/2006/relationships/slideLayout" Target="../slideLayouts/slideLayout138.xml"/><Relationship Id="rId137" Type="http://schemas.openxmlformats.org/officeDocument/2006/relationships/slideLayout" Target="../slideLayouts/slideLayout137.xml"/><Relationship Id="rId132" Type="http://schemas.openxmlformats.org/officeDocument/2006/relationships/slideLayout" Target="../slideLayouts/slideLayout132.xml"/><Relationship Id="rId131" Type="http://schemas.openxmlformats.org/officeDocument/2006/relationships/slideLayout" Target="../slideLayouts/slideLayout131.xml"/><Relationship Id="rId130" Type="http://schemas.openxmlformats.org/officeDocument/2006/relationships/slideLayout" Target="../slideLayouts/slideLayout130.xml"/><Relationship Id="rId136" Type="http://schemas.openxmlformats.org/officeDocument/2006/relationships/slideLayout" Target="../slideLayouts/slideLayout136.xml"/><Relationship Id="rId135" Type="http://schemas.openxmlformats.org/officeDocument/2006/relationships/slideLayout" Target="../slideLayouts/slideLayout135.xml"/><Relationship Id="rId134" Type="http://schemas.openxmlformats.org/officeDocument/2006/relationships/slideLayout" Target="../slideLayouts/slideLayout134.xml"/><Relationship Id="rId133" Type="http://schemas.openxmlformats.org/officeDocument/2006/relationships/slideLayout" Target="../slideLayouts/slideLayout13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6" Type="http://schemas.openxmlformats.org/officeDocument/2006/relationships/slideLayout" Target="../slideLayouts/slideLayout66.xml"/><Relationship Id="rId172" Type="http://schemas.openxmlformats.org/officeDocument/2006/relationships/slideLayout" Target="../slideLayouts/slideLayout172.xml"/><Relationship Id="rId65" Type="http://schemas.openxmlformats.org/officeDocument/2006/relationships/slideLayout" Target="../slideLayouts/slideLayout65.xml"/><Relationship Id="rId171" Type="http://schemas.openxmlformats.org/officeDocument/2006/relationships/slideLayout" Target="../slideLayouts/slideLayout171.xml"/><Relationship Id="rId68" Type="http://schemas.openxmlformats.org/officeDocument/2006/relationships/slideLayout" Target="../slideLayouts/slideLayout68.xml"/><Relationship Id="rId170" Type="http://schemas.openxmlformats.org/officeDocument/2006/relationships/slideLayout" Target="../slideLayouts/slideLayout170.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165" Type="http://schemas.openxmlformats.org/officeDocument/2006/relationships/slideLayout" Target="../slideLayouts/slideLayout165.xml"/><Relationship Id="rId69" Type="http://schemas.openxmlformats.org/officeDocument/2006/relationships/slideLayout" Target="../slideLayouts/slideLayout69.xml"/><Relationship Id="rId164" Type="http://schemas.openxmlformats.org/officeDocument/2006/relationships/slideLayout" Target="../slideLayouts/slideLayout164.xml"/><Relationship Id="rId163" Type="http://schemas.openxmlformats.org/officeDocument/2006/relationships/slideLayout" Target="../slideLayouts/slideLayout163.xml"/><Relationship Id="rId162" Type="http://schemas.openxmlformats.org/officeDocument/2006/relationships/slideLayout" Target="../slideLayouts/slideLayout162.xml"/><Relationship Id="rId169" Type="http://schemas.openxmlformats.org/officeDocument/2006/relationships/slideLayout" Target="../slideLayouts/slideLayout169.xml"/><Relationship Id="rId168" Type="http://schemas.openxmlformats.org/officeDocument/2006/relationships/slideLayout" Target="../slideLayouts/slideLayout168.xml"/><Relationship Id="rId167" Type="http://schemas.openxmlformats.org/officeDocument/2006/relationships/slideLayout" Target="../slideLayouts/slideLayout167.xml"/><Relationship Id="rId166" Type="http://schemas.openxmlformats.org/officeDocument/2006/relationships/slideLayout" Target="../slideLayouts/slideLayout166.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5" Type="http://schemas.openxmlformats.org/officeDocument/2006/relationships/slideLayout" Target="../slideLayouts/slideLayout55.xml"/><Relationship Id="rId161" Type="http://schemas.openxmlformats.org/officeDocument/2006/relationships/slideLayout" Target="../slideLayouts/slideLayout161.xml"/><Relationship Id="rId54" Type="http://schemas.openxmlformats.org/officeDocument/2006/relationships/slideLayout" Target="../slideLayouts/slideLayout54.xml"/><Relationship Id="rId160" Type="http://schemas.openxmlformats.org/officeDocument/2006/relationships/slideLayout" Target="../slideLayouts/slideLayout160.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159" Type="http://schemas.openxmlformats.org/officeDocument/2006/relationships/slideLayout" Target="../slideLayouts/slideLayout159.xml"/><Relationship Id="rId59" Type="http://schemas.openxmlformats.org/officeDocument/2006/relationships/slideLayout" Target="../slideLayouts/slideLayout59.xml"/><Relationship Id="rId154" Type="http://schemas.openxmlformats.org/officeDocument/2006/relationships/slideLayout" Target="../slideLayouts/slideLayout154.xml"/><Relationship Id="rId58" Type="http://schemas.openxmlformats.org/officeDocument/2006/relationships/slideLayout" Target="../slideLayouts/slideLayout58.xml"/><Relationship Id="rId153" Type="http://schemas.openxmlformats.org/officeDocument/2006/relationships/slideLayout" Target="../slideLayouts/slideLayout153.xml"/><Relationship Id="rId152" Type="http://schemas.openxmlformats.org/officeDocument/2006/relationships/slideLayout" Target="../slideLayouts/slideLayout152.xml"/><Relationship Id="rId151" Type="http://schemas.openxmlformats.org/officeDocument/2006/relationships/slideLayout" Target="../slideLayouts/slideLayout151.xml"/><Relationship Id="rId158" Type="http://schemas.openxmlformats.org/officeDocument/2006/relationships/slideLayout" Target="../slideLayouts/slideLayout158.xml"/><Relationship Id="rId157" Type="http://schemas.openxmlformats.org/officeDocument/2006/relationships/slideLayout" Target="../slideLayouts/slideLayout157.xml"/><Relationship Id="rId156" Type="http://schemas.openxmlformats.org/officeDocument/2006/relationships/slideLayout" Target="../slideLayouts/slideLayout156.xml"/><Relationship Id="rId155" Type="http://schemas.openxmlformats.org/officeDocument/2006/relationships/slideLayout" Target="../slideLayouts/slideLayout155.xml"/><Relationship Id="rId107" Type="http://schemas.openxmlformats.org/officeDocument/2006/relationships/slideLayout" Target="../slideLayouts/slideLayout107.xml"/><Relationship Id="rId106" Type="http://schemas.openxmlformats.org/officeDocument/2006/relationships/slideLayout" Target="../slideLayouts/slideLayout106.xml"/><Relationship Id="rId105" Type="http://schemas.openxmlformats.org/officeDocument/2006/relationships/slideLayout" Target="../slideLayouts/slideLayout105.xml"/><Relationship Id="rId104" Type="http://schemas.openxmlformats.org/officeDocument/2006/relationships/slideLayout" Target="../slideLayouts/slideLayout104.xml"/><Relationship Id="rId109" Type="http://schemas.openxmlformats.org/officeDocument/2006/relationships/slideLayout" Target="../slideLayouts/slideLayout109.xml"/><Relationship Id="rId108" Type="http://schemas.openxmlformats.org/officeDocument/2006/relationships/slideLayout" Target="../slideLayouts/slideLayout108.xml"/><Relationship Id="rId103" Type="http://schemas.openxmlformats.org/officeDocument/2006/relationships/slideLayout" Target="../slideLayouts/slideLayout103.xml"/><Relationship Id="rId102" Type="http://schemas.openxmlformats.org/officeDocument/2006/relationships/slideLayout" Target="../slideLayouts/slideLayout102.xml"/><Relationship Id="rId101" Type="http://schemas.openxmlformats.org/officeDocument/2006/relationships/slideLayout" Target="../slideLayouts/slideLayout101.xml"/><Relationship Id="rId100" Type="http://schemas.openxmlformats.org/officeDocument/2006/relationships/slideLayout" Target="../slideLayouts/slideLayout100.xml"/><Relationship Id="rId210" Type="http://schemas.openxmlformats.org/officeDocument/2006/relationships/theme" Target="../theme/theme2.xml"/><Relationship Id="rId129" Type="http://schemas.openxmlformats.org/officeDocument/2006/relationships/slideLayout" Target="../slideLayouts/slideLayout129.xml"/><Relationship Id="rId128" Type="http://schemas.openxmlformats.org/officeDocument/2006/relationships/slideLayout" Target="../slideLayouts/slideLayout128.xml"/><Relationship Id="rId127" Type="http://schemas.openxmlformats.org/officeDocument/2006/relationships/slideLayout" Target="../slideLayouts/slideLayout127.xml"/><Relationship Id="rId126" Type="http://schemas.openxmlformats.org/officeDocument/2006/relationships/slideLayout" Target="../slideLayouts/slideLayout126.xml"/><Relationship Id="rId121" Type="http://schemas.openxmlformats.org/officeDocument/2006/relationships/slideLayout" Target="../slideLayouts/slideLayout121.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24" Type="http://schemas.openxmlformats.org/officeDocument/2006/relationships/slideLayout" Target="../slideLayouts/slideLayout124.xml"/><Relationship Id="rId123" Type="http://schemas.openxmlformats.org/officeDocument/2006/relationships/slideLayout" Target="../slideLayouts/slideLayout123.xml"/><Relationship Id="rId122" Type="http://schemas.openxmlformats.org/officeDocument/2006/relationships/slideLayout" Target="../slideLayouts/slideLayout122.xml"/><Relationship Id="rId95" Type="http://schemas.openxmlformats.org/officeDocument/2006/relationships/slideLayout" Target="../slideLayouts/slideLayout95.xml"/><Relationship Id="rId94" Type="http://schemas.openxmlformats.org/officeDocument/2006/relationships/slideLayout" Target="../slideLayouts/slideLayout94.xml"/><Relationship Id="rId97" Type="http://schemas.openxmlformats.org/officeDocument/2006/relationships/slideLayout" Target="../slideLayouts/slideLayout97.xml"/><Relationship Id="rId96" Type="http://schemas.openxmlformats.org/officeDocument/2006/relationships/slideLayout" Target="../slideLayouts/slideLayout96.xml"/><Relationship Id="rId99" Type="http://schemas.openxmlformats.org/officeDocument/2006/relationships/slideLayout" Target="../slideLayouts/slideLayout99.xml"/><Relationship Id="rId98" Type="http://schemas.openxmlformats.org/officeDocument/2006/relationships/slideLayout" Target="../slideLayouts/slideLayout98.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3" Type="http://schemas.openxmlformats.org/officeDocument/2006/relationships/slideLayout" Target="../slideLayouts/slideLayout93.xml"/><Relationship Id="rId92" Type="http://schemas.openxmlformats.org/officeDocument/2006/relationships/slideLayout" Target="../slideLayouts/slideLayout92.xml"/><Relationship Id="rId118" Type="http://schemas.openxmlformats.org/officeDocument/2006/relationships/slideLayout" Target="../slideLayouts/slideLayout118.xml"/><Relationship Id="rId117" Type="http://schemas.openxmlformats.org/officeDocument/2006/relationships/slideLayout" Target="../slideLayouts/slideLayout117.xml"/><Relationship Id="rId116" Type="http://schemas.openxmlformats.org/officeDocument/2006/relationships/slideLayout" Target="../slideLayouts/slideLayout116.xml"/><Relationship Id="rId115" Type="http://schemas.openxmlformats.org/officeDocument/2006/relationships/slideLayout" Target="../slideLayouts/slideLayout115.xml"/><Relationship Id="rId119" Type="http://schemas.openxmlformats.org/officeDocument/2006/relationships/slideLayout" Target="../slideLayouts/slideLayout119.xml"/><Relationship Id="rId110" Type="http://schemas.openxmlformats.org/officeDocument/2006/relationships/slideLayout" Target="../slideLayouts/slideLayout110.xml"/><Relationship Id="rId114" Type="http://schemas.openxmlformats.org/officeDocument/2006/relationships/slideLayout" Target="../slideLayouts/slideLayout114.xml"/><Relationship Id="rId113" Type="http://schemas.openxmlformats.org/officeDocument/2006/relationships/slideLayout" Target="../slideLayouts/slideLayout113.xml"/><Relationship Id="rId112" Type="http://schemas.openxmlformats.org/officeDocument/2006/relationships/slideLayout" Target="../slideLayouts/slideLayout112.xml"/><Relationship Id="rId111" Type="http://schemas.openxmlformats.org/officeDocument/2006/relationships/slideLayout" Target="../slideLayouts/slideLayout111.xml"/><Relationship Id="rId206" Type="http://schemas.openxmlformats.org/officeDocument/2006/relationships/slideLayout" Target="../slideLayouts/slideLayout206.xml"/><Relationship Id="rId205" Type="http://schemas.openxmlformats.org/officeDocument/2006/relationships/slideLayout" Target="../slideLayouts/slideLayout205.xml"/><Relationship Id="rId204" Type="http://schemas.openxmlformats.org/officeDocument/2006/relationships/slideLayout" Target="../slideLayouts/slideLayout204.xml"/><Relationship Id="rId203" Type="http://schemas.openxmlformats.org/officeDocument/2006/relationships/slideLayout" Target="../slideLayouts/slideLayout203.xml"/><Relationship Id="rId209" Type="http://schemas.openxmlformats.org/officeDocument/2006/relationships/slideLayout" Target="../slideLayouts/slideLayout209.xml"/><Relationship Id="rId208" Type="http://schemas.openxmlformats.org/officeDocument/2006/relationships/slideLayout" Target="../slideLayouts/slideLayout208.xml"/><Relationship Id="rId207" Type="http://schemas.openxmlformats.org/officeDocument/2006/relationships/slideLayout" Target="../slideLayouts/slideLayout207.xml"/><Relationship Id="rId202" Type="http://schemas.openxmlformats.org/officeDocument/2006/relationships/slideLayout" Target="../slideLayouts/slideLayout202.xml"/><Relationship Id="rId201" Type="http://schemas.openxmlformats.org/officeDocument/2006/relationships/slideLayout" Target="../slideLayouts/slideLayout201.xml"/><Relationship Id="rId200" Type="http://schemas.openxmlformats.org/officeDocument/2006/relationships/slideLayout" Target="../slideLayouts/slideLayout20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AF5"/>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734123" y="687167"/>
            <a:ext cx="10628516" cy="533400"/>
          </a:xfrm>
          <a:prstGeom prst="rect">
            <a:avLst/>
          </a:prstGeom>
          <a:noFill/>
          <a:ln>
            <a:noFill/>
          </a:ln>
        </p:spPr>
        <p:txBody>
          <a:bodyPr anchorCtr="0" anchor="t" bIns="45700" lIns="0" spcFirstLastPara="1" rIns="0" wrap="square" tIns="45700">
            <a:normAutofit/>
          </a:bodyPr>
          <a:lstStyle>
            <a:lvl1pPr lvl="0" marR="0" rtl="0" algn="l">
              <a:lnSpc>
                <a:spcPct val="90000"/>
              </a:lnSpc>
              <a:spcBef>
                <a:spcPts val="0"/>
              </a:spcBef>
              <a:spcAft>
                <a:spcPts val="0"/>
              </a:spcAft>
              <a:buClr>
                <a:srgbClr val="915907"/>
              </a:buClr>
              <a:buSzPts val="3299"/>
              <a:buFont typeface="Century Gothic"/>
              <a:buNone/>
              <a:defRPr b="0" i="0" sz="3299" u="none" cap="none" strike="noStrike">
                <a:solidFill>
                  <a:srgbClr val="915907"/>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740473" y="1490442"/>
            <a:ext cx="10617579" cy="4796058"/>
          </a:xfrm>
          <a:prstGeom prst="rect">
            <a:avLst/>
          </a:prstGeom>
          <a:noFill/>
          <a:ln>
            <a:noFill/>
          </a:ln>
        </p:spPr>
        <p:txBody>
          <a:bodyPr anchorCtr="0" anchor="t" bIns="45700" lIns="0" spcFirstLastPara="1" rIns="0" wrap="square" tIns="45700">
            <a:normAutofit/>
          </a:bodyPr>
          <a:lstStyle>
            <a:lvl1pPr indent="-228600" lvl="0" marL="457200" marR="0" rtl="0" algn="l">
              <a:lnSpc>
                <a:spcPct val="90000"/>
              </a:lnSpc>
              <a:spcBef>
                <a:spcPts val="1000"/>
              </a:spcBef>
              <a:spcAft>
                <a:spcPts val="0"/>
              </a:spcAft>
              <a:buClr>
                <a:srgbClr val="56687A"/>
              </a:buClr>
              <a:buSzPts val="2799"/>
              <a:buFont typeface="Arial"/>
              <a:buNone/>
              <a:defRPr b="0" i="0" sz="2799" u="none" cap="none" strike="noStrike">
                <a:solidFill>
                  <a:srgbClr val="56687A"/>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rgbClr val="56687A"/>
              </a:buClr>
              <a:buSzPts val="2400"/>
              <a:buFont typeface="Arial"/>
              <a:buNone/>
              <a:defRPr b="0" i="0" sz="2400" u="none" cap="none" strike="noStrike">
                <a:solidFill>
                  <a:srgbClr val="56687A"/>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rgbClr val="56687A"/>
              </a:buClr>
              <a:buSzPts val="2000"/>
              <a:buFont typeface="Arial"/>
              <a:buNone/>
              <a:defRPr b="0" i="0" sz="2000" u="none" cap="none" strike="noStrike">
                <a:solidFill>
                  <a:srgbClr val="56687A"/>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rgbClr val="56687A"/>
              </a:buClr>
              <a:buSzPts val="1800"/>
              <a:buFont typeface="Arial"/>
              <a:buNone/>
              <a:defRPr b="0" i="0" sz="1800" u="none" cap="none" strike="noStrike">
                <a:solidFill>
                  <a:srgbClr val="56687A"/>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rgbClr val="56687A"/>
              </a:buClr>
              <a:buSzPts val="1800"/>
              <a:buFont typeface="Arial"/>
              <a:buNone/>
              <a:defRPr b="0" i="0" sz="1800" u="none" cap="none" strike="noStrike">
                <a:solidFill>
                  <a:srgbClr val="56687A"/>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3"/>
          <p:cNvSpPr txBox="1"/>
          <p:nvPr>
            <p:ph idx="10" type="dt"/>
          </p:nvPr>
        </p:nvSpPr>
        <p:spPr>
          <a:xfrm>
            <a:off x="777248" y="6302375"/>
            <a:ext cx="2743200" cy="365125"/>
          </a:xfrm>
          <a:prstGeom prst="rect">
            <a:avLst/>
          </a:prstGeom>
          <a:noFill/>
          <a:ln>
            <a:noFill/>
          </a:ln>
        </p:spPr>
        <p:txBody>
          <a:bodyPr anchorCtr="0" anchor="ctr" bIns="45700" lIns="0" spcFirstLastPara="1" rIns="0" wrap="square" tIns="45700">
            <a:noAutofit/>
          </a:bodyPr>
          <a:lstStyle>
            <a:lvl1pPr lvl="0" marR="0" rtl="0" algn="l">
              <a:spcBef>
                <a:spcPts val="0"/>
              </a:spcBef>
              <a:spcAft>
                <a:spcPts val="0"/>
              </a:spcAft>
              <a:buSzPts val="1400"/>
              <a:buNone/>
              <a:defRPr b="0" i="0" sz="1200" u="none" cap="none" strike="noStrike">
                <a:solidFill>
                  <a:srgbClr val="8F919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3"/>
          <p:cNvSpPr txBox="1"/>
          <p:nvPr>
            <p:ph idx="11" type="ftr"/>
          </p:nvPr>
        </p:nvSpPr>
        <p:spPr>
          <a:xfrm>
            <a:off x="4419818" y="6302375"/>
            <a:ext cx="3333316"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F919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3"/>
          <p:cNvSpPr txBox="1"/>
          <p:nvPr>
            <p:ph idx="12" type="sldNum"/>
          </p:nvPr>
        </p:nvSpPr>
        <p:spPr>
          <a:xfrm>
            <a:off x="9040486" y="6302375"/>
            <a:ext cx="23507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F9192"/>
                </a:solidFill>
                <a:latin typeface="Century Gothic"/>
                <a:ea typeface="Century Gothic"/>
                <a:cs typeface="Century Gothic"/>
                <a:sym typeface="Century Gothic"/>
              </a:defRPr>
            </a:lvl1pPr>
            <a:lvl2pPr indent="0" lvl="1" marL="0" marR="0" rtl="0" algn="r">
              <a:spcBef>
                <a:spcPts val="0"/>
              </a:spcBef>
              <a:buNone/>
              <a:defRPr b="0" i="0" sz="1200" u="none" cap="none" strike="noStrike">
                <a:solidFill>
                  <a:srgbClr val="8F9192"/>
                </a:solidFill>
                <a:latin typeface="Century Gothic"/>
                <a:ea typeface="Century Gothic"/>
                <a:cs typeface="Century Gothic"/>
                <a:sym typeface="Century Gothic"/>
              </a:defRPr>
            </a:lvl2pPr>
            <a:lvl3pPr indent="0" lvl="2" marL="0" marR="0" rtl="0" algn="r">
              <a:spcBef>
                <a:spcPts val="0"/>
              </a:spcBef>
              <a:buNone/>
              <a:defRPr b="0" i="0" sz="1200" u="none" cap="none" strike="noStrike">
                <a:solidFill>
                  <a:srgbClr val="8F9192"/>
                </a:solidFill>
                <a:latin typeface="Century Gothic"/>
                <a:ea typeface="Century Gothic"/>
                <a:cs typeface="Century Gothic"/>
                <a:sym typeface="Century Gothic"/>
              </a:defRPr>
            </a:lvl3pPr>
            <a:lvl4pPr indent="0" lvl="3" marL="0" marR="0" rtl="0" algn="r">
              <a:spcBef>
                <a:spcPts val="0"/>
              </a:spcBef>
              <a:buNone/>
              <a:defRPr b="0" i="0" sz="1200" u="none" cap="none" strike="noStrike">
                <a:solidFill>
                  <a:srgbClr val="8F9192"/>
                </a:solidFill>
                <a:latin typeface="Century Gothic"/>
                <a:ea typeface="Century Gothic"/>
                <a:cs typeface="Century Gothic"/>
                <a:sym typeface="Century Gothic"/>
              </a:defRPr>
            </a:lvl4pPr>
            <a:lvl5pPr indent="0" lvl="4" marL="0" marR="0" rtl="0" algn="r">
              <a:spcBef>
                <a:spcPts val="0"/>
              </a:spcBef>
              <a:buNone/>
              <a:defRPr b="0" i="0" sz="1200" u="none" cap="none" strike="noStrike">
                <a:solidFill>
                  <a:srgbClr val="8F9192"/>
                </a:solidFill>
                <a:latin typeface="Century Gothic"/>
                <a:ea typeface="Century Gothic"/>
                <a:cs typeface="Century Gothic"/>
                <a:sym typeface="Century Gothic"/>
              </a:defRPr>
            </a:lvl5pPr>
            <a:lvl6pPr indent="0" lvl="5" marL="0" marR="0" rtl="0" algn="r">
              <a:spcBef>
                <a:spcPts val="0"/>
              </a:spcBef>
              <a:buNone/>
              <a:defRPr b="0" i="0" sz="1200" u="none" cap="none" strike="noStrike">
                <a:solidFill>
                  <a:srgbClr val="8F9192"/>
                </a:solidFill>
                <a:latin typeface="Century Gothic"/>
                <a:ea typeface="Century Gothic"/>
                <a:cs typeface="Century Gothic"/>
                <a:sym typeface="Century Gothic"/>
              </a:defRPr>
            </a:lvl6pPr>
            <a:lvl7pPr indent="0" lvl="6" marL="0" marR="0" rtl="0" algn="r">
              <a:spcBef>
                <a:spcPts val="0"/>
              </a:spcBef>
              <a:buNone/>
              <a:defRPr b="0" i="0" sz="1200" u="none" cap="none" strike="noStrike">
                <a:solidFill>
                  <a:srgbClr val="8F9192"/>
                </a:solidFill>
                <a:latin typeface="Century Gothic"/>
                <a:ea typeface="Century Gothic"/>
                <a:cs typeface="Century Gothic"/>
                <a:sym typeface="Century Gothic"/>
              </a:defRPr>
            </a:lvl7pPr>
            <a:lvl8pPr indent="0" lvl="7" marL="0" marR="0" rtl="0" algn="r">
              <a:spcBef>
                <a:spcPts val="0"/>
              </a:spcBef>
              <a:buNone/>
              <a:defRPr b="0" i="0" sz="1200" u="none" cap="none" strike="noStrike">
                <a:solidFill>
                  <a:srgbClr val="8F9192"/>
                </a:solidFill>
                <a:latin typeface="Century Gothic"/>
                <a:ea typeface="Century Gothic"/>
                <a:cs typeface="Century Gothic"/>
                <a:sym typeface="Century Gothic"/>
              </a:defRPr>
            </a:lvl8pPr>
            <a:lvl9pPr indent="0" lvl="8" marL="0" marR="0" rtl="0" algn="r">
              <a:spcBef>
                <a:spcPts val="0"/>
              </a:spcBef>
              <a:buNone/>
              <a:defRPr b="0" i="0" sz="1200" u="none" cap="none" strike="noStrike">
                <a:solidFill>
                  <a:srgbClr val="8F919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 id="2147483788" r:id="rId140"/>
    <p:sldLayoutId id="2147483789" r:id="rId141"/>
    <p:sldLayoutId id="2147483790" r:id="rId142"/>
    <p:sldLayoutId id="2147483791" r:id="rId143"/>
    <p:sldLayoutId id="2147483792" r:id="rId144"/>
    <p:sldLayoutId id="2147483793" r:id="rId145"/>
    <p:sldLayoutId id="2147483794" r:id="rId146"/>
    <p:sldLayoutId id="2147483795" r:id="rId147"/>
    <p:sldLayoutId id="2147483796" r:id="rId148"/>
    <p:sldLayoutId id="2147483797" r:id="rId149"/>
    <p:sldLayoutId id="2147483798" r:id="rId150"/>
    <p:sldLayoutId id="2147483799" r:id="rId151"/>
    <p:sldLayoutId id="2147483800" r:id="rId152"/>
    <p:sldLayoutId id="2147483801" r:id="rId153"/>
    <p:sldLayoutId id="2147483802" r:id="rId154"/>
    <p:sldLayoutId id="2147483803" r:id="rId155"/>
    <p:sldLayoutId id="2147483804" r:id="rId156"/>
    <p:sldLayoutId id="2147483805" r:id="rId157"/>
    <p:sldLayoutId id="2147483806" r:id="rId158"/>
    <p:sldLayoutId id="2147483807" r:id="rId159"/>
    <p:sldLayoutId id="2147483808" r:id="rId160"/>
    <p:sldLayoutId id="2147483809" r:id="rId161"/>
    <p:sldLayoutId id="2147483810" r:id="rId162"/>
    <p:sldLayoutId id="2147483811" r:id="rId163"/>
    <p:sldLayoutId id="2147483812" r:id="rId164"/>
    <p:sldLayoutId id="2147483813" r:id="rId165"/>
    <p:sldLayoutId id="2147483814" r:id="rId166"/>
    <p:sldLayoutId id="2147483815" r:id="rId167"/>
    <p:sldLayoutId id="2147483816" r:id="rId168"/>
    <p:sldLayoutId id="2147483817" r:id="rId169"/>
    <p:sldLayoutId id="2147483818" r:id="rId170"/>
    <p:sldLayoutId id="2147483819" r:id="rId171"/>
    <p:sldLayoutId id="2147483820" r:id="rId172"/>
    <p:sldLayoutId id="2147483821" r:id="rId173"/>
    <p:sldLayoutId id="2147483822" r:id="rId174"/>
    <p:sldLayoutId id="2147483823" r:id="rId175"/>
    <p:sldLayoutId id="2147483824" r:id="rId176"/>
    <p:sldLayoutId id="2147483825" r:id="rId177"/>
    <p:sldLayoutId id="2147483826" r:id="rId178"/>
    <p:sldLayoutId id="2147483827" r:id="rId179"/>
    <p:sldLayoutId id="2147483828" r:id="rId180"/>
    <p:sldLayoutId id="2147483829" r:id="rId181"/>
    <p:sldLayoutId id="2147483830" r:id="rId182"/>
    <p:sldLayoutId id="2147483831" r:id="rId183"/>
    <p:sldLayoutId id="2147483832" r:id="rId184"/>
    <p:sldLayoutId id="2147483833" r:id="rId185"/>
    <p:sldLayoutId id="2147483834" r:id="rId186"/>
    <p:sldLayoutId id="2147483835" r:id="rId187"/>
    <p:sldLayoutId id="2147483836" r:id="rId188"/>
    <p:sldLayoutId id="2147483837" r:id="rId189"/>
    <p:sldLayoutId id="2147483838" r:id="rId190"/>
    <p:sldLayoutId id="2147483839" r:id="rId191"/>
    <p:sldLayoutId id="2147483840" r:id="rId192"/>
    <p:sldLayoutId id="2147483841" r:id="rId193"/>
    <p:sldLayoutId id="2147483842" r:id="rId194"/>
    <p:sldLayoutId id="2147483843" r:id="rId195"/>
    <p:sldLayoutId id="2147483844" r:id="rId196"/>
    <p:sldLayoutId id="2147483845" r:id="rId197"/>
    <p:sldLayoutId id="2147483846" r:id="rId198"/>
    <p:sldLayoutId id="2147483847" r:id="rId199"/>
    <p:sldLayoutId id="2147483848" r:id="rId200"/>
    <p:sldLayoutId id="2147483849" r:id="rId201"/>
    <p:sldLayoutId id="2147483850" r:id="rId202"/>
    <p:sldLayoutId id="2147483851" r:id="rId203"/>
    <p:sldLayoutId id="2147483852" r:id="rId204"/>
    <p:sldLayoutId id="2147483853" r:id="rId205"/>
    <p:sldLayoutId id="2147483854" r:id="rId206"/>
    <p:sldLayoutId id="2147483855" r:id="rId207"/>
    <p:sldLayoutId id="2147483856" r:id="rId208"/>
    <p:sldLayoutId id="2147483857" r:id="rId20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320">
          <p15:clr>
            <a:srgbClr val="F26B43"/>
          </p15:clr>
        </p15:guide>
        <p15:guide id="2" pos="7681">
          <p15:clr>
            <a:srgbClr val="F26B43"/>
          </p15:clr>
        </p15:guide>
        <p15:guide id="3" pos="961">
          <p15:clr>
            <a:srgbClr val="F26B43"/>
          </p15:clr>
        </p15:guide>
        <p15:guide id="4" pos="14353">
          <p15:clr>
            <a:srgbClr val="F26B43"/>
          </p15:clr>
        </p15:guide>
        <p15:guide id="5" orient="horz" pos="7680">
          <p15:clr>
            <a:srgbClr val="F26B43"/>
          </p15:clr>
        </p15:guide>
        <p15:guide id="6" orient="horz" pos="960">
          <p15:clr>
            <a:srgbClr val="F26B43"/>
          </p15:clr>
        </p15:guide>
        <p15:guide id="7" pos="9961">
          <p15:clr>
            <a:srgbClr val="A4A3A4"/>
          </p15:clr>
        </p15:guide>
        <p15:guide id="8" pos="10177">
          <p15:clr>
            <a:srgbClr val="A4A3A4"/>
          </p15:clr>
        </p15:guide>
        <p15:guide id="9" pos="9769">
          <p15:clr>
            <a:srgbClr val="A4A3A4"/>
          </p15:clr>
        </p15:guide>
        <p15:guide id="10" pos="5161">
          <p15:clr>
            <a:srgbClr val="A4A3A4"/>
          </p15:clr>
        </p15:guide>
        <p15:guide id="11" pos="5353">
          <p15:clr>
            <a:srgbClr val="A4A3A4"/>
          </p15:clr>
        </p15:guide>
        <p15:guide id="12" pos="5569">
          <p15:clr>
            <a:srgbClr val="A4A3A4"/>
          </p15:clr>
        </p15:guide>
        <p15:guide id="13" pos="7873">
          <p15:clr>
            <a:srgbClr val="A4A3A4"/>
          </p15:clr>
        </p15:guide>
        <p15:guide id="14" pos="7489">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s://learning.linkedin.com/content/dam/me/learning/en-us/pdfs/project_popcorn_profilebanners_editable.zip" TargetMode="External"/><Relationship Id="rId4" Type="http://schemas.openxmlformats.org/officeDocument/2006/relationships/image" Target="../media/image23.png"/><Relationship Id="rId5" Type="http://schemas.openxmlformats.org/officeDocument/2006/relationships/image" Target="../media/image31.jpg"/><Relationship Id="rId6" Type="http://schemas.openxmlformats.org/officeDocument/2006/relationships/image" Target="../media/image33.jpg"/><Relationship Id="rId7" Type="http://schemas.openxmlformats.org/officeDocument/2006/relationships/image" Target="../media/image30.jpg"/><Relationship Id="rId8" Type="http://schemas.openxmlformats.org/officeDocument/2006/relationships/image" Target="../media/image3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32.png"/><Relationship Id="rId5"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1" Type="http://schemas.openxmlformats.org/officeDocument/2006/relationships/hyperlink" Target="about:blank" TargetMode="External"/><Relationship Id="rId10" Type="http://schemas.openxmlformats.org/officeDocument/2006/relationships/hyperlink" Target="about:blank" TargetMode="External"/><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hyperlink" Target="about:blank" TargetMode="External"/><Relationship Id="rId5" Type="http://schemas.openxmlformats.org/officeDocument/2006/relationships/hyperlink" Target="about:blank" TargetMode="External"/><Relationship Id="rId6" Type="http://schemas.openxmlformats.org/officeDocument/2006/relationships/hyperlink" Target="about:blank" TargetMode="External"/><Relationship Id="rId7" Type="http://schemas.openxmlformats.org/officeDocument/2006/relationships/hyperlink" Target="about:blank" TargetMode="External"/><Relationship Id="rId8" Type="http://schemas.openxmlformats.org/officeDocument/2006/relationships/hyperlink" Target="about:blan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hyperlink" Target="https://www.linkedin.com/help/learning/answer/12132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hyperlink" Target="https://youtu.be/ln7PfhjNvEQ" TargetMode="External"/><Relationship Id="rId4" Type="http://schemas.openxmlformats.org/officeDocument/2006/relationships/hyperlink" Target="https://youtu.be/ln7PfhjNvEQ" TargetMode="External"/><Relationship Id="rId5"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3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19.png"/><Relationship Id="rId5" Type="http://schemas.openxmlformats.org/officeDocument/2006/relationships/image" Target="../media/image21.png"/><Relationship Id="rId6" Type="http://schemas.openxmlformats.org/officeDocument/2006/relationships/image" Target="../media/image16.png"/><Relationship Id="rId7"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learning.linkedin.com/customer-success-center/resources/promotional" TargetMode="External"/><Relationship Id="rId4" Type="http://schemas.openxmlformats.org/officeDocument/2006/relationships/image" Target="../media/image26.png"/><Relationship Id="rId5" Type="http://schemas.openxmlformats.org/officeDocument/2006/relationships/hyperlink" Target="https://learning.linkedin.com/customer-success-center" TargetMode="External"/><Relationship Id="rId6" Type="http://schemas.openxmlformats.org/officeDocument/2006/relationships/hyperlink" Target="https://learning.linkedin.com/customer-success-center/resources/promotional/building-productive-habi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0" name="Shape 1840"/>
        <p:cNvGrpSpPr/>
        <p:nvPr/>
      </p:nvGrpSpPr>
      <p:grpSpPr>
        <a:xfrm>
          <a:off x="0" y="0"/>
          <a:ext cx="0" cy="0"/>
          <a:chOff x="0" y="0"/>
          <a:chExt cx="0" cy="0"/>
        </a:xfrm>
      </p:grpSpPr>
      <p:sp>
        <p:nvSpPr>
          <p:cNvPr id="1841" name="Google Shape;1841;p1"/>
          <p:cNvSpPr txBox="1"/>
          <p:nvPr>
            <p:ph type="title"/>
          </p:nvPr>
        </p:nvSpPr>
        <p:spPr>
          <a:xfrm>
            <a:off x="972377" y="2296319"/>
            <a:ext cx="6801778" cy="730469"/>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Clr>
                <a:srgbClr val="2766C3"/>
              </a:buClr>
              <a:buSzPts val="4000"/>
              <a:buNone/>
            </a:pPr>
            <a:r>
              <a:rPr lang="en-US" sz="4000">
                <a:solidFill>
                  <a:srgbClr val="2766C3"/>
                </a:solidFill>
                <a:latin typeface="Century Gothic"/>
                <a:ea typeface="Century Gothic"/>
                <a:cs typeface="Century Gothic"/>
                <a:sym typeface="Century Gothic"/>
              </a:rPr>
              <a:t>Learner Challenge in A Box</a:t>
            </a:r>
            <a:endParaRPr sz="4000">
              <a:solidFill>
                <a:srgbClr val="2766C3"/>
              </a:solidFill>
              <a:latin typeface="Century Gothic"/>
              <a:ea typeface="Century Gothic"/>
              <a:cs typeface="Century Gothic"/>
              <a:sym typeface="Century Gothic"/>
            </a:endParaRPr>
          </a:p>
        </p:txBody>
      </p:sp>
      <p:sp>
        <p:nvSpPr>
          <p:cNvPr id="1842" name="Google Shape;1842;p1"/>
          <p:cNvSpPr txBox="1"/>
          <p:nvPr>
            <p:ph idx="1" type="body"/>
          </p:nvPr>
        </p:nvSpPr>
        <p:spPr>
          <a:xfrm>
            <a:off x="972377" y="3113881"/>
            <a:ext cx="3096992" cy="630238"/>
          </a:xfrm>
          <a:prstGeom prst="rect">
            <a:avLst/>
          </a:prstGeom>
          <a:noFill/>
          <a:ln>
            <a:noFill/>
          </a:ln>
        </p:spPr>
        <p:txBody>
          <a:bodyPr anchorCtr="0" anchor="t" bIns="45700" lIns="0" spcFirstLastPara="1" rIns="0" wrap="square" tIns="45700">
            <a:normAutofit fontScale="85000" lnSpcReduction="10000"/>
          </a:bodyPr>
          <a:lstStyle/>
          <a:p>
            <a:pPr indent="0" lvl="0" marL="0" rtl="0" algn="l">
              <a:lnSpc>
                <a:spcPct val="100000"/>
              </a:lnSpc>
              <a:spcBef>
                <a:spcPts val="0"/>
              </a:spcBef>
              <a:spcAft>
                <a:spcPts val="0"/>
              </a:spcAft>
              <a:buClr>
                <a:srgbClr val="5B696B"/>
              </a:buClr>
              <a:buSzPct val="117647"/>
              <a:buNone/>
            </a:pPr>
            <a:r>
              <a:rPr lang="en-US">
                <a:solidFill>
                  <a:srgbClr val="5B696B"/>
                </a:solidFill>
                <a:latin typeface="Century Gothic"/>
                <a:ea typeface="Century Gothic"/>
                <a:cs typeface="Century Gothic"/>
                <a:sym typeface="Century Gothic"/>
              </a:rPr>
              <a:t>Recognize and promote your organization’s learning culture</a:t>
            </a:r>
            <a:endParaRPr>
              <a:latin typeface="Century Gothic"/>
              <a:ea typeface="Century Gothic"/>
              <a:cs typeface="Century Gothic"/>
              <a:sym typeface="Century Gothic"/>
            </a:endParaRPr>
          </a:p>
        </p:txBody>
      </p:sp>
      <p:sp>
        <p:nvSpPr>
          <p:cNvPr id="1843" name="Google Shape;1843;p1"/>
          <p:cNvSpPr txBox="1"/>
          <p:nvPr/>
        </p:nvSpPr>
        <p:spPr>
          <a:xfrm flipH="1">
            <a:off x="1975944" y="910722"/>
            <a:ext cx="45719" cy="4571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2" name="Shape 1932"/>
        <p:cNvGrpSpPr/>
        <p:nvPr/>
      </p:nvGrpSpPr>
      <p:grpSpPr>
        <a:xfrm>
          <a:off x="0" y="0"/>
          <a:ext cx="0" cy="0"/>
          <a:chOff x="0" y="0"/>
          <a:chExt cx="0" cy="0"/>
        </a:xfrm>
      </p:grpSpPr>
      <p:sp>
        <p:nvSpPr>
          <p:cNvPr id="1933" name="Google Shape;1933;p10"/>
          <p:cNvSpPr txBox="1"/>
          <p:nvPr>
            <p:ph type="title"/>
          </p:nvPr>
        </p:nvSpPr>
        <p:spPr>
          <a:xfrm>
            <a:off x="310277" y="352075"/>
            <a:ext cx="5552745" cy="100201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915907"/>
              </a:buClr>
              <a:buSzPct val="111111"/>
              <a:buFont typeface="Arial"/>
              <a:buNone/>
            </a:pPr>
            <a:r>
              <a:rPr lang="en-US" sz="3200">
                <a:latin typeface="Century Gothic"/>
                <a:ea typeface="Century Gothic"/>
                <a:cs typeface="Century Gothic"/>
                <a:sym typeface="Century Gothic"/>
              </a:rPr>
              <a:t>Design the learner LinkedIn profile banners</a:t>
            </a:r>
            <a:endParaRPr>
              <a:solidFill>
                <a:srgbClr val="FF0000"/>
              </a:solidFill>
              <a:latin typeface="Century Gothic"/>
              <a:ea typeface="Century Gothic"/>
              <a:cs typeface="Century Gothic"/>
              <a:sym typeface="Century Gothic"/>
            </a:endParaRPr>
          </a:p>
        </p:txBody>
      </p:sp>
      <p:sp>
        <p:nvSpPr>
          <p:cNvPr id="1934" name="Google Shape;1934;p10"/>
          <p:cNvSpPr txBox="1"/>
          <p:nvPr/>
        </p:nvSpPr>
        <p:spPr>
          <a:xfrm>
            <a:off x="414338" y="1339007"/>
            <a:ext cx="5448600" cy="44649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200"/>
              <a:buFont typeface="Arial"/>
              <a:buAutoNum type="arabicPeriod"/>
            </a:pPr>
            <a:r>
              <a:rPr lang="en-US" sz="2200" u="none">
                <a:solidFill>
                  <a:schemeClr val="dk1"/>
                </a:solidFill>
                <a:latin typeface="Century Gothic"/>
                <a:ea typeface="Century Gothic"/>
                <a:cs typeface="Century Gothic"/>
                <a:sym typeface="Century Gothic"/>
              </a:rPr>
              <a:t>Download </a:t>
            </a:r>
            <a:r>
              <a:rPr lang="en-US" sz="2200" u="sng">
                <a:solidFill>
                  <a:schemeClr val="hlink"/>
                </a:solidFill>
                <a:latin typeface="Century Gothic"/>
                <a:ea typeface="Century Gothic"/>
                <a:cs typeface="Century Gothic"/>
                <a:sym typeface="Century Gothic"/>
                <a:hlinkClick r:id="rId3"/>
              </a:rPr>
              <a:t>LinkedIn profile banners</a:t>
            </a:r>
            <a:endParaRPr sz="2200" u="none">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200"/>
              <a:buFont typeface="Arial"/>
              <a:buAutoNum type="arabicPeriod"/>
            </a:pPr>
            <a:r>
              <a:rPr lang="en-US" sz="2200" u="none">
                <a:solidFill>
                  <a:schemeClr val="dk1"/>
                </a:solidFill>
                <a:latin typeface="Century Gothic"/>
                <a:ea typeface="Century Gothic"/>
                <a:cs typeface="Century Gothic"/>
                <a:sym typeface="Century Gothic"/>
              </a:rPr>
              <a:t>Select achievement, color, and preferred tagline</a:t>
            </a:r>
            <a:endParaRPr sz="18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200"/>
              <a:buFont typeface="Arial"/>
              <a:buAutoNum type="arabicPeriod"/>
            </a:pPr>
            <a:r>
              <a:rPr lang="en-US" sz="2200" u="none">
                <a:solidFill>
                  <a:schemeClr val="dk1"/>
                </a:solidFill>
                <a:latin typeface="Century Gothic"/>
                <a:ea typeface="Century Gothic"/>
                <a:cs typeface="Century Gothic"/>
                <a:sym typeface="Century Gothic"/>
              </a:rPr>
              <a:t>Add logo (if desired)</a:t>
            </a:r>
            <a:endParaRPr/>
          </a:p>
          <a:p>
            <a:pPr indent="-342900" lvl="0" marL="342900" marR="0" rtl="0" algn="l">
              <a:spcBef>
                <a:spcPts val="0"/>
              </a:spcBef>
              <a:spcAft>
                <a:spcPts val="0"/>
              </a:spcAft>
              <a:buClr>
                <a:schemeClr val="dk1"/>
              </a:buClr>
              <a:buSzPts val="2200"/>
              <a:buFont typeface="Arial"/>
              <a:buAutoNum type="arabicPeriod"/>
            </a:pPr>
            <a:r>
              <a:rPr lang="en-US" sz="2200">
                <a:solidFill>
                  <a:schemeClr val="dk1"/>
                </a:solidFill>
                <a:latin typeface="Century Gothic"/>
                <a:ea typeface="Century Gothic"/>
                <a:cs typeface="Century Gothic"/>
                <a:sym typeface="Century Gothic"/>
              </a:rPr>
              <a:t>Remove placeholder for profile image</a:t>
            </a:r>
            <a:endParaRPr sz="18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200"/>
              <a:buFont typeface="Arial"/>
              <a:buAutoNum type="arabicPeriod"/>
            </a:pPr>
            <a:r>
              <a:rPr lang="en-US" sz="2200" u="none">
                <a:solidFill>
                  <a:schemeClr val="dk1"/>
                </a:solidFill>
                <a:latin typeface="Century Gothic"/>
                <a:ea typeface="Century Gothic"/>
                <a:cs typeface="Century Gothic"/>
                <a:sym typeface="Century Gothic"/>
              </a:rPr>
              <a:t>Export slide as image:</a:t>
            </a:r>
            <a:endParaRPr sz="1800">
              <a:solidFill>
                <a:schemeClr val="dk1"/>
              </a:solidFill>
              <a:latin typeface="Century Gothic"/>
              <a:ea typeface="Century Gothic"/>
              <a:cs typeface="Century Gothic"/>
              <a:sym typeface="Century Gothic"/>
            </a:endParaRPr>
          </a:p>
          <a:p>
            <a:pPr indent="-342900" lvl="1" marL="799465" marR="0" rtl="0" algn="l">
              <a:lnSpc>
                <a:spcPct val="90000"/>
              </a:lnSpc>
              <a:spcBef>
                <a:spcPts val="500"/>
              </a:spcBef>
              <a:spcAft>
                <a:spcPts val="0"/>
              </a:spcAft>
              <a:buClr>
                <a:srgbClr val="56687A"/>
              </a:buClr>
              <a:buSzPts val="1800"/>
              <a:buFont typeface="Arial"/>
              <a:buChar char="•"/>
            </a:pPr>
            <a:r>
              <a:rPr b="0" i="0" lang="en-US" sz="1800" u="none" cap="none" strike="noStrike">
                <a:solidFill>
                  <a:srgbClr val="291D08"/>
                </a:solidFill>
                <a:latin typeface="Century Gothic"/>
                <a:ea typeface="Century Gothic"/>
                <a:cs typeface="Century Gothic"/>
                <a:sym typeface="Century Gothic"/>
              </a:rPr>
              <a:t>Under “File” select “Export”</a:t>
            </a:r>
            <a:endParaRPr b="0" i="0" sz="1800" u="none" cap="none" strike="noStrike">
              <a:solidFill>
                <a:srgbClr val="291D08"/>
              </a:solidFill>
              <a:latin typeface="Century Gothic"/>
              <a:ea typeface="Century Gothic"/>
              <a:cs typeface="Century Gothic"/>
              <a:sym typeface="Century Gothic"/>
            </a:endParaRPr>
          </a:p>
          <a:p>
            <a:pPr indent="-342900" lvl="1" marL="799465" marR="0" rtl="0" algn="l">
              <a:lnSpc>
                <a:spcPct val="90000"/>
              </a:lnSpc>
              <a:spcBef>
                <a:spcPts val="500"/>
              </a:spcBef>
              <a:spcAft>
                <a:spcPts val="0"/>
              </a:spcAft>
              <a:buClr>
                <a:srgbClr val="56687A"/>
              </a:buClr>
              <a:buSzPts val="1800"/>
              <a:buFont typeface="Arial"/>
              <a:buChar char="•"/>
            </a:pPr>
            <a:r>
              <a:rPr b="0" i="0" lang="en-US" sz="1800" u="none" cap="none" strike="noStrike">
                <a:solidFill>
                  <a:srgbClr val="291D08"/>
                </a:solidFill>
                <a:latin typeface="Century Gothic"/>
                <a:ea typeface="Century Gothic"/>
                <a:cs typeface="Century Gothic"/>
                <a:sym typeface="Century Gothic"/>
              </a:rPr>
              <a:t>Choose “JPEG” or “PNG” under “File Format”</a:t>
            </a:r>
            <a:endParaRPr b="0" i="0" sz="1800" u="none" cap="none" strike="noStrike">
              <a:solidFill>
                <a:srgbClr val="291D08"/>
              </a:solidFill>
              <a:latin typeface="Century Gothic"/>
              <a:ea typeface="Century Gothic"/>
              <a:cs typeface="Century Gothic"/>
              <a:sym typeface="Century Gothic"/>
            </a:endParaRPr>
          </a:p>
          <a:p>
            <a:pPr indent="-342900" lvl="1" marL="799465" marR="0" rtl="0" algn="l">
              <a:lnSpc>
                <a:spcPct val="90000"/>
              </a:lnSpc>
              <a:spcBef>
                <a:spcPts val="500"/>
              </a:spcBef>
              <a:spcAft>
                <a:spcPts val="0"/>
              </a:spcAft>
              <a:buClr>
                <a:srgbClr val="56687A"/>
              </a:buClr>
              <a:buSzPts val="1800"/>
              <a:buFont typeface="Arial"/>
              <a:buChar char="•"/>
            </a:pPr>
            <a:r>
              <a:rPr b="0" i="0" lang="en-US" sz="1800" u="none" cap="none" strike="noStrike">
                <a:solidFill>
                  <a:srgbClr val="291D08"/>
                </a:solidFill>
                <a:latin typeface="Century Gothic"/>
                <a:ea typeface="Century Gothic"/>
                <a:cs typeface="Century Gothic"/>
                <a:sym typeface="Century Gothic"/>
              </a:rPr>
              <a:t>Make sure Width is set to 2880 and height is set to 720 </a:t>
            </a:r>
            <a:endParaRPr/>
          </a:p>
          <a:p>
            <a:pPr indent="-342900" lvl="1" marL="799465" marR="0" rtl="0" algn="l">
              <a:lnSpc>
                <a:spcPct val="90000"/>
              </a:lnSpc>
              <a:spcBef>
                <a:spcPts val="500"/>
              </a:spcBef>
              <a:spcAft>
                <a:spcPts val="0"/>
              </a:spcAft>
              <a:buClr>
                <a:srgbClr val="56687A"/>
              </a:buClr>
              <a:buSzPts val="1800"/>
              <a:buFont typeface="Arial"/>
              <a:buChar char="•"/>
            </a:pPr>
            <a:r>
              <a:rPr b="0" i="0" lang="en-US" sz="1800" u="none" cap="none" strike="noStrike">
                <a:solidFill>
                  <a:srgbClr val="291D08"/>
                </a:solidFill>
                <a:latin typeface="Century Gothic"/>
                <a:ea typeface="Century Gothic"/>
                <a:cs typeface="Century Gothic"/>
                <a:sym typeface="Century Gothic"/>
              </a:rPr>
              <a:t>Select option to “Save Current Slide Only”</a:t>
            </a:r>
            <a:endParaRPr b="0" i="0" sz="1800" u="none" cap="none" strike="noStrike">
              <a:solidFill>
                <a:srgbClr val="291D08"/>
              </a:solidFill>
              <a:latin typeface="Century Gothic"/>
              <a:ea typeface="Century Gothic"/>
              <a:cs typeface="Century Gothic"/>
              <a:sym typeface="Century Gothic"/>
            </a:endParaRPr>
          </a:p>
        </p:txBody>
      </p:sp>
      <p:pic>
        <p:nvPicPr>
          <p:cNvPr id="1935" name="Google Shape;1935;p10"/>
          <p:cNvPicPr preferRelativeResize="0"/>
          <p:nvPr/>
        </p:nvPicPr>
        <p:blipFill rotWithShape="1">
          <a:blip r:embed="rId4">
            <a:alphaModFix/>
          </a:blip>
          <a:srcRect b="0" l="0" r="0" t="0"/>
          <a:stretch/>
        </p:blipFill>
        <p:spPr>
          <a:xfrm>
            <a:off x="30102268" y="-1828800"/>
            <a:ext cx="13446031" cy="8555038"/>
          </a:xfrm>
          <a:prstGeom prst="rect">
            <a:avLst/>
          </a:prstGeom>
          <a:noFill/>
          <a:ln>
            <a:noFill/>
          </a:ln>
        </p:spPr>
      </p:pic>
      <p:sp>
        <p:nvSpPr>
          <p:cNvPr id="1936" name="Google Shape;1936;p10"/>
          <p:cNvSpPr txBox="1"/>
          <p:nvPr/>
        </p:nvSpPr>
        <p:spPr>
          <a:xfrm>
            <a:off x="8053731" y="352075"/>
            <a:ext cx="24453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Century Gothic"/>
              <a:buNone/>
            </a:pPr>
            <a:r>
              <a:rPr lang="en-US" sz="1800" u="sng">
                <a:solidFill>
                  <a:schemeClr val="dk1"/>
                </a:solidFill>
                <a:latin typeface="Century Gothic"/>
                <a:ea typeface="Century Gothic"/>
                <a:cs typeface="Century Gothic"/>
                <a:sym typeface="Century Gothic"/>
              </a:rPr>
              <a:t>Banner Designs</a:t>
            </a:r>
            <a:endParaRPr sz="1800">
              <a:solidFill>
                <a:schemeClr val="dk1"/>
              </a:solidFill>
              <a:latin typeface="Century Gothic"/>
              <a:ea typeface="Century Gothic"/>
              <a:cs typeface="Century Gothic"/>
              <a:sym typeface="Century Gothic"/>
            </a:endParaRPr>
          </a:p>
        </p:txBody>
      </p:sp>
      <p:sp>
        <p:nvSpPr>
          <p:cNvPr id="1937" name="Google Shape;1937;p10"/>
          <p:cNvSpPr txBox="1"/>
          <p:nvPr/>
        </p:nvSpPr>
        <p:spPr>
          <a:xfrm>
            <a:off x="209498" y="5709119"/>
            <a:ext cx="58866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pic>
        <p:nvPicPr>
          <p:cNvPr id="1938" name="Google Shape;1938;p10"/>
          <p:cNvPicPr preferRelativeResize="0"/>
          <p:nvPr/>
        </p:nvPicPr>
        <p:blipFill rotWithShape="1">
          <a:blip r:embed="rId5">
            <a:alphaModFix/>
          </a:blip>
          <a:srcRect b="0" l="0" r="0" t="0"/>
          <a:stretch/>
        </p:blipFill>
        <p:spPr>
          <a:xfrm>
            <a:off x="6826994" y="3874672"/>
            <a:ext cx="4852987" cy="1211712"/>
          </a:xfrm>
          <a:prstGeom prst="rect">
            <a:avLst/>
          </a:prstGeom>
          <a:noFill/>
          <a:ln>
            <a:noFill/>
          </a:ln>
        </p:spPr>
      </p:pic>
      <p:pic>
        <p:nvPicPr>
          <p:cNvPr id="1939" name="Google Shape;1939;p10"/>
          <p:cNvPicPr preferRelativeResize="0"/>
          <p:nvPr/>
        </p:nvPicPr>
        <p:blipFill rotWithShape="1">
          <a:blip r:embed="rId6">
            <a:alphaModFix/>
          </a:blip>
          <a:srcRect b="0" l="0" r="0" t="0"/>
          <a:stretch/>
        </p:blipFill>
        <p:spPr>
          <a:xfrm>
            <a:off x="6826994" y="2407780"/>
            <a:ext cx="4852987" cy="1211712"/>
          </a:xfrm>
          <a:prstGeom prst="rect">
            <a:avLst/>
          </a:prstGeom>
          <a:noFill/>
          <a:ln>
            <a:noFill/>
          </a:ln>
        </p:spPr>
      </p:pic>
      <p:pic>
        <p:nvPicPr>
          <p:cNvPr id="1940" name="Google Shape;1940;p10"/>
          <p:cNvPicPr preferRelativeResize="0"/>
          <p:nvPr/>
        </p:nvPicPr>
        <p:blipFill rotWithShape="1">
          <a:blip r:embed="rId7">
            <a:alphaModFix/>
          </a:blip>
          <a:srcRect b="0" l="0" r="0" t="0"/>
          <a:stretch/>
        </p:blipFill>
        <p:spPr>
          <a:xfrm>
            <a:off x="6826994" y="5341563"/>
            <a:ext cx="4875880" cy="1217428"/>
          </a:xfrm>
          <a:prstGeom prst="rect">
            <a:avLst/>
          </a:prstGeom>
          <a:noFill/>
          <a:ln>
            <a:noFill/>
          </a:ln>
        </p:spPr>
      </p:pic>
      <p:pic>
        <p:nvPicPr>
          <p:cNvPr id="1941" name="Google Shape;1941;p10"/>
          <p:cNvPicPr preferRelativeResize="0"/>
          <p:nvPr/>
        </p:nvPicPr>
        <p:blipFill rotWithShape="1">
          <a:blip r:embed="rId8">
            <a:alphaModFix/>
          </a:blip>
          <a:srcRect b="0" l="0" r="0" t="0"/>
          <a:stretch/>
        </p:blipFill>
        <p:spPr>
          <a:xfrm>
            <a:off x="6849887" y="940889"/>
            <a:ext cx="4852987" cy="12117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6" name="Shape 1946"/>
        <p:cNvGrpSpPr/>
        <p:nvPr/>
      </p:nvGrpSpPr>
      <p:grpSpPr>
        <a:xfrm>
          <a:off x="0" y="0"/>
          <a:ext cx="0" cy="0"/>
          <a:chOff x="0" y="0"/>
          <a:chExt cx="0" cy="0"/>
        </a:xfrm>
      </p:grpSpPr>
      <p:sp>
        <p:nvSpPr>
          <p:cNvPr id="1947" name="Google Shape;1947;p11"/>
          <p:cNvSpPr txBox="1"/>
          <p:nvPr>
            <p:ph type="title"/>
          </p:nvPr>
        </p:nvSpPr>
        <p:spPr>
          <a:xfrm>
            <a:off x="310277" y="629450"/>
            <a:ext cx="5552745" cy="72464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49968"/>
              </a:lnSpc>
              <a:spcBef>
                <a:spcPts val="0"/>
              </a:spcBef>
              <a:spcAft>
                <a:spcPts val="0"/>
              </a:spcAft>
              <a:buClr>
                <a:srgbClr val="915907"/>
              </a:buClr>
              <a:buSzPct val="111111"/>
              <a:buFont typeface="Arial"/>
              <a:buNone/>
            </a:pPr>
            <a:r>
              <a:rPr lang="en-US" sz="3200">
                <a:latin typeface="Century Gothic"/>
                <a:ea typeface="Century Gothic"/>
                <a:cs typeface="Century Gothic"/>
                <a:sym typeface="Century Gothic"/>
              </a:rPr>
              <a:t>Design the learner badges</a:t>
            </a:r>
            <a:endParaRPr sz="4750">
              <a:latin typeface="Century Gothic"/>
              <a:ea typeface="Century Gothic"/>
              <a:cs typeface="Century Gothic"/>
              <a:sym typeface="Century Gothic"/>
            </a:endParaRPr>
          </a:p>
        </p:txBody>
      </p:sp>
      <p:sp>
        <p:nvSpPr>
          <p:cNvPr id="1948" name="Google Shape;1948;p11"/>
          <p:cNvSpPr txBox="1"/>
          <p:nvPr/>
        </p:nvSpPr>
        <p:spPr>
          <a:xfrm>
            <a:off x="857469" y="1339007"/>
            <a:ext cx="4674172" cy="390102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200"/>
              <a:buFont typeface="Arial"/>
              <a:buAutoNum type="arabicPeriod"/>
            </a:pPr>
            <a:r>
              <a:rPr lang="en-US" sz="2200" u="none">
                <a:solidFill>
                  <a:schemeClr val="dk1"/>
                </a:solidFill>
                <a:latin typeface="Century Gothic"/>
                <a:ea typeface="Century Gothic"/>
                <a:cs typeface="Century Gothic"/>
                <a:sym typeface="Century Gothic"/>
              </a:rPr>
              <a:t>Indicate the achievement</a:t>
            </a:r>
            <a:endParaRPr sz="18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200"/>
              <a:buFont typeface="Arial"/>
              <a:buAutoNum type="arabicPeriod"/>
            </a:pPr>
            <a:r>
              <a:rPr lang="en-US" sz="2200" u="none">
                <a:solidFill>
                  <a:schemeClr val="dk1"/>
                </a:solidFill>
                <a:latin typeface="Century Gothic"/>
                <a:ea typeface="Century Gothic"/>
                <a:cs typeface="Century Gothic"/>
                <a:sym typeface="Century Gothic"/>
              </a:rPr>
              <a:t>Add logo</a:t>
            </a:r>
            <a:endParaRPr sz="18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200"/>
              <a:buFont typeface="Arial"/>
              <a:buAutoNum type="arabicPeriod"/>
            </a:pPr>
            <a:r>
              <a:rPr lang="en-US" sz="2200" u="none">
                <a:solidFill>
                  <a:schemeClr val="dk1"/>
                </a:solidFill>
                <a:latin typeface="Century Gothic"/>
                <a:ea typeface="Century Gothic"/>
                <a:cs typeface="Century Gothic"/>
                <a:sym typeface="Century Gothic"/>
              </a:rPr>
              <a:t>Add tagline (see next slide 9)</a:t>
            </a:r>
            <a:endParaRPr sz="18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200"/>
              <a:buFont typeface="Arial"/>
              <a:buAutoNum type="arabicPeriod"/>
            </a:pPr>
            <a:r>
              <a:rPr lang="en-US" sz="2200" u="none">
                <a:solidFill>
                  <a:schemeClr val="dk1"/>
                </a:solidFill>
                <a:latin typeface="Century Gothic"/>
                <a:ea typeface="Century Gothic"/>
                <a:cs typeface="Century Gothic"/>
                <a:sym typeface="Century Gothic"/>
              </a:rPr>
              <a:t>Export slide as image</a:t>
            </a:r>
            <a:r>
              <a:rPr lang="en-US" sz="2200">
                <a:solidFill>
                  <a:schemeClr val="dk1"/>
                </a:solidFill>
                <a:latin typeface="Century Gothic"/>
                <a:ea typeface="Century Gothic"/>
                <a:cs typeface="Century Gothic"/>
                <a:sym typeface="Century Gothic"/>
              </a:rPr>
              <a:t> (slides 13-15):</a:t>
            </a:r>
            <a:endParaRPr sz="1800">
              <a:solidFill>
                <a:schemeClr val="dk1"/>
              </a:solidFill>
              <a:latin typeface="Century Gothic"/>
              <a:ea typeface="Century Gothic"/>
              <a:cs typeface="Century Gothic"/>
              <a:sym typeface="Century Gothic"/>
            </a:endParaRPr>
          </a:p>
          <a:p>
            <a:pPr indent="-342900" lvl="1" marL="799465" marR="0" rtl="0" algn="l">
              <a:lnSpc>
                <a:spcPct val="90000"/>
              </a:lnSpc>
              <a:spcBef>
                <a:spcPts val="500"/>
              </a:spcBef>
              <a:spcAft>
                <a:spcPts val="0"/>
              </a:spcAft>
              <a:buClr>
                <a:srgbClr val="56687A"/>
              </a:buClr>
              <a:buSzPts val="1800"/>
              <a:buFont typeface="Arial"/>
              <a:buChar char="•"/>
            </a:pPr>
            <a:r>
              <a:rPr b="0" i="0" lang="en-US" sz="1800" u="none" cap="none" strike="noStrike">
                <a:solidFill>
                  <a:srgbClr val="291D08"/>
                </a:solidFill>
                <a:latin typeface="Century Gothic"/>
                <a:ea typeface="Century Gothic"/>
                <a:cs typeface="Century Gothic"/>
                <a:sym typeface="Century Gothic"/>
              </a:rPr>
              <a:t>Under “File” select “Export”</a:t>
            </a:r>
            <a:endParaRPr b="0" i="0" sz="1800" u="none" cap="none" strike="noStrike">
              <a:solidFill>
                <a:srgbClr val="291D08"/>
              </a:solidFill>
              <a:latin typeface="Century Gothic"/>
              <a:ea typeface="Century Gothic"/>
              <a:cs typeface="Century Gothic"/>
              <a:sym typeface="Century Gothic"/>
            </a:endParaRPr>
          </a:p>
          <a:p>
            <a:pPr indent="-342900" lvl="1" marL="799465" marR="0" rtl="0" algn="l">
              <a:lnSpc>
                <a:spcPct val="90000"/>
              </a:lnSpc>
              <a:spcBef>
                <a:spcPts val="500"/>
              </a:spcBef>
              <a:spcAft>
                <a:spcPts val="0"/>
              </a:spcAft>
              <a:buClr>
                <a:srgbClr val="56687A"/>
              </a:buClr>
              <a:buSzPts val="1800"/>
              <a:buFont typeface="Arial"/>
              <a:buChar char="•"/>
            </a:pPr>
            <a:r>
              <a:rPr b="0" i="0" lang="en-US" sz="1800" u="none" cap="none" strike="noStrike">
                <a:solidFill>
                  <a:srgbClr val="291D08"/>
                </a:solidFill>
                <a:latin typeface="Century Gothic"/>
                <a:ea typeface="Century Gothic"/>
                <a:cs typeface="Century Gothic"/>
                <a:sym typeface="Century Gothic"/>
              </a:rPr>
              <a:t>Choose “JPEG” or “PNG” under “File Format”</a:t>
            </a:r>
            <a:endParaRPr b="0" i="0" sz="1800" u="none" cap="none" strike="noStrike">
              <a:solidFill>
                <a:srgbClr val="291D08"/>
              </a:solidFill>
              <a:latin typeface="Century Gothic"/>
              <a:ea typeface="Century Gothic"/>
              <a:cs typeface="Century Gothic"/>
              <a:sym typeface="Century Gothic"/>
            </a:endParaRPr>
          </a:p>
          <a:p>
            <a:pPr indent="-342900" lvl="1" marL="799465" marR="0" rtl="0" algn="l">
              <a:lnSpc>
                <a:spcPct val="90000"/>
              </a:lnSpc>
              <a:spcBef>
                <a:spcPts val="500"/>
              </a:spcBef>
              <a:spcAft>
                <a:spcPts val="0"/>
              </a:spcAft>
              <a:buClr>
                <a:srgbClr val="56687A"/>
              </a:buClr>
              <a:buSzPts val="1800"/>
              <a:buFont typeface="Arial"/>
              <a:buChar char="•"/>
            </a:pPr>
            <a:r>
              <a:rPr b="0" i="0" lang="en-US" sz="1800" u="none" cap="none" strike="noStrike">
                <a:solidFill>
                  <a:srgbClr val="291D08"/>
                </a:solidFill>
                <a:latin typeface="Century Gothic"/>
                <a:ea typeface="Century Gothic"/>
                <a:cs typeface="Century Gothic"/>
                <a:sym typeface="Century Gothic"/>
              </a:rPr>
              <a:t>Select option to “Save Current Slide Only”</a:t>
            </a:r>
            <a:endParaRPr b="0" i="0" sz="1800" u="none" cap="none" strike="noStrike">
              <a:solidFill>
                <a:srgbClr val="291D08"/>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200"/>
              <a:buFont typeface="Arial"/>
              <a:buAutoNum type="arabicPeriod"/>
            </a:pPr>
            <a:r>
              <a:rPr lang="en-US" sz="2200" u="none">
                <a:solidFill>
                  <a:schemeClr val="dk1"/>
                </a:solidFill>
                <a:latin typeface="Century Gothic"/>
                <a:ea typeface="Century Gothic"/>
                <a:cs typeface="Century Gothic"/>
                <a:sym typeface="Century Gothic"/>
              </a:rPr>
              <a:t>Add to online directory</a:t>
            </a:r>
            <a:endParaRPr sz="18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200"/>
              <a:buFont typeface="Arial"/>
              <a:buAutoNum type="arabicPeriod"/>
            </a:pPr>
            <a:r>
              <a:rPr lang="en-US" sz="2200" u="none">
                <a:solidFill>
                  <a:schemeClr val="dk1"/>
                </a:solidFill>
                <a:latin typeface="Century Gothic"/>
                <a:ea typeface="Century Gothic"/>
                <a:cs typeface="Century Gothic"/>
                <a:sym typeface="Century Gothic"/>
              </a:rPr>
              <a:t>Save the share link</a:t>
            </a:r>
            <a:endParaRPr sz="1800">
              <a:solidFill>
                <a:schemeClr val="dk1"/>
              </a:solidFill>
              <a:latin typeface="Century Gothic"/>
              <a:ea typeface="Century Gothic"/>
              <a:cs typeface="Century Gothic"/>
              <a:sym typeface="Century Gothic"/>
            </a:endParaRPr>
          </a:p>
        </p:txBody>
      </p:sp>
      <p:pic>
        <p:nvPicPr>
          <p:cNvPr id="1949" name="Google Shape;1949;p11"/>
          <p:cNvPicPr preferRelativeResize="0"/>
          <p:nvPr/>
        </p:nvPicPr>
        <p:blipFill rotWithShape="1">
          <a:blip r:embed="rId3">
            <a:alphaModFix/>
          </a:blip>
          <a:srcRect b="0" l="0" r="0" t="0"/>
          <a:stretch/>
        </p:blipFill>
        <p:spPr>
          <a:xfrm>
            <a:off x="30102268" y="-1828800"/>
            <a:ext cx="13446031" cy="8555038"/>
          </a:xfrm>
          <a:prstGeom prst="rect">
            <a:avLst/>
          </a:prstGeom>
          <a:noFill/>
          <a:ln>
            <a:noFill/>
          </a:ln>
        </p:spPr>
      </p:pic>
      <p:grpSp>
        <p:nvGrpSpPr>
          <p:cNvPr id="1950" name="Google Shape;1950;p11"/>
          <p:cNvGrpSpPr/>
          <p:nvPr/>
        </p:nvGrpSpPr>
        <p:grpSpPr>
          <a:xfrm>
            <a:off x="7767007" y="352099"/>
            <a:ext cx="2872919" cy="6153833"/>
            <a:chOff x="7840580" y="203330"/>
            <a:chExt cx="2872919" cy="6153833"/>
          </a:xfrm>
        </p:grpSpPr>
        <p:sp>
          <p:nvSpPr>
            <p:cNvPr id="1951" name="Google Shape;1951;p11"/>
            <p:cNvSpPr txBox="1"/>
            <p:nvPr/>
          </p:nvSpPr>
          <p:spPr>
            <a:xfrm>
              <a:off x="8054389" y="203330"/>
              <a:ext cx="24453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Century Gothic"/>
                <a:buNone/>
              </a:pPr>
              <a:r>
                <a:rPr lang="en-US" sz="1800" u="sng">
                  <a:solidFill>
                    <a:schemeClr val="dk1"/>
                  </a:solidFill>
                  <a:latin typeface="Century Gothic"/>
                  <a:ea typeface="Century Gothic"/>
                  <a:cs typeface="Century Gothic"/>
                  <a:sym typeface="Century Gothic"/>
                </a:rPr>
                <a:t>Badge Designs</a:t>
              </a:r>
              <a:endParaRPr sz="1800">
                <a:solidFill>
                  <a:schemeClr val="dk1"/>
                </a:solidFill>
                <a:latin typeface="Century Gothic"/>
                <a:ea typeface="Century Gothic"/>
                <a:cs typeface="Century Gothic"/>
                <a:sym typeface="Century Gothic"/>
              </a:endParaRPr>
            </a:p>
          </p:txBody>
        </p:sp>
        <p:pic>
          <p:nvPicPr>
            <p:cNvPr id="1952" name="Google Shape;1952;p11"/>
            <p:cNvPicPr preferRelativeResize="0"/>
            <p:nvPr/>
          </p:nvPicPr>
          <p:blipFill rotWithShape="1">
            <a:blip r:embed="rId4">
              <a:alphaModFix/>
            </a:blip>
            <a:srcRect b="0" l="0" r="0" t="0"/>
            <a:stretch/>
          </p:blipFill>
          <p:spPr>
            <a:xfrm>
              <a:off x="7840580" y="672343"/>
              <a:ext cx="2872919" cy="1827836"/>
            </a:xfrm>
            <a:prstGeom prst="rect">
              <a:avLst/>
            </a:prstGeom>
            <a:noFill/>
            <a:ln>
              <a:noFill/>
            </a:ln>
          </p:spPr>
        </p:pic>
        <p:grpSp>
          <p:nvGrpSpPr>
            <p:cNvPr id="1953" name="Google Shape;1953;p11"/>
            <p:cNvGrpSpPr/>
            <p:nvPr/>
          </p:nvGrpSpPr>
          <p:grpSpPr>
            <a:xfrm>
              <a:off x="7840580" y="2599892"/>
              <a:ext cx="2872919" cy="1827836"/>
              <a:chOff x="6954253" y="3185379"/>
              <a:chExt cx="2872919" cy="1827836"/>
            </a:xfrm>
          </p:grpSpPr>
          <p:sp>
            <p:nvSpPr>
              <p:cNvPr id="1954" name="Google Shape;1954;p11"/>
              <p:cNvSpPr/>
              <p:nvPr/>
            </p:nvSpPr>
            <p:spPr>
              <a:xfrm>
                <a:off x="7630510" y="3185379"/>
                <a:ext cx="2196662" cy="182783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p:txBody>
          </p:sp>
          <p:pic>
            <p:nvPicPr>
              <p:cNvPr id="1955" name="Google Shape;1955;p11"/>
              <p:cNvPicPr preferRelativeResize="0"/>
              <p:nvPr/>
            </p:nvPicPr>
            <p:blipFill rotWithShape="1">
              <a:blip r:embed="rId3">
                <a:alphaModFix/>
              </a:blip>
              <a:srcRect b="0" l="0" r="0" t="0"/>
              <a:stretch/>
            </p:blipFill>
            <p:spPr>
              <a:xfrm>
                <a:off x="6954253" y="3185379"/>
                <a:ext cx="2872919" cy="1827836"/>
              </a:xfrm>
              <a:prstGeom prst="rect">
                <a:avLst/>
              </a:prstGeom>
              <a:noFill/>
              <a:ln>
                <a:noFill/>
              </a:ln>
            </p:spPr>
          </p:pic>
        </p:grpSp>
        <p:pic>
          <p:nvPicPr>
            <p:cNvPr id="1956" name="Google Shape;1956;p11"/>
            <p:cNvPicPr preferRelativeResize="0"/>
            <p:nvPr/>
          </p:nvPicPr>
          <p:blipFill rotWithShape="1">
            <a:blip r:embed="rId5">
              <a:alphaModFix/>
            </a:blip>
            <a:srcRect b="0" l="0" r="0" t="0"/>
            <a:stretch/>
          </p:blipFill>
          <p:spPr>
            <a:xfrm>
              <a:off x="7840580" y="4527441"/>
              <a:ext cx="2872918" cy="1829722"/>
            </a:xfrm>
            <a:prstGeom prst="rect">
              <a:avLst/>
            </a:prstGeom>
            <a:noFill/>
            <a:ln>
              <a:noFill/>
            </a:ln>
          </p:spPr>
        </p:pic>
      </p:grpSp>
      <p:sp>
        <p:nvSpPr>
          <p:cNvPr id="1957" name="Google Shape;1957;p11"/>
          <p:cNvSpPr txBox="1"/>
          <p:nvPr/>
        </p:nvSpPr>
        <p:spPr>
          <a:xfrm>
            <a:off x="209498" y="5651967"/>
            <a:ext cx="57543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1" name="Shape 1961"/>
        <p:cNvGrpSpPr/>
        <p:nvPr/>
      </p:nvGrpSpPr>
      <p:grpSpPr>
        <a:xfrm>
          <a:off x="0" y="0"/>
          <a:ext cx="0" cy="0"/>
          <a:chOff x="0" y="0"/>
          <a:chExt cx="0" cy="0"/>
        </a:xfrm>
      </p:grpSpPr>
      <p:sp>
        <p:nvSpPr>
          <p:cNvPr id="1962" name="Google Shape;1962;p12"/>
          <p:cNvSpPr txBox="1"/>
          <p:nvPr>
            <p:ph type="title"/>
          </p:nvPr>
        </p:nvSpPr>
        <p:spPr>
          <a:xfrm>
            <a:off x="723913" y="762000"/>
            <a:ext cx="10667298" cy="445111"/>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100000"/>
              <a:buNone/>
            </a:pPr>
            <a:r>
              <a:rPr lang="en-US" sz="3200">
                <a:latin typeface="Century Gothic"/>
                <a:ea typeface="Century Gothic"/>
                <a:cs typeface="Century Gothic"/>
                <a:sym typeface="Century Gothic"/>
              </a:rPr>
              <a:t>Sample Badge Taglines</a:t>
            </a:r>
            <a:endParaRPr>
              <a:solidFill>
                <a:srgbClr val="291D08"/>
              </a:solidFill>
              <a:latin typeface="Century Gothic"/>
              <a:ea typeface="Century Gothic"/>
              <a:cs typeface="Century Gothic"/>
              <a:sym typeface="Century Gothic"/>
            </a:endParaRPr>
          </a:p>
        </p:txBody>
      </p:sp>
      <p:sp>
        <p:nvSpPr>
          <p:cNvPr id="1963" name="Google Shape;1963;p12"/>
          <p:cNvSpPr txBox="1"/>
          <p:nvPr>
            <p:ph idx="1" type="body"/>
          </p:nvPr>
        </p:nvSpPr>
        <p:spPr>
          <a:xfrm>
            <a:off x="720754" y="1603538"/>
            <a:ext cx="10667299" cy="685800"/>
          </a:xfrm>
          <a:prstGeom prst="rect">
            <a:avLst/>
          </a:prstGeom>
          <a:noFill/>
          <a:ln>
            <a:noFill/>
          </a:ln>
        </p:spPr>
        <p:txBody>
          <a:bodyPr anchorCtr="0" anchor="t" bIns="45700" lIns="109725" spcFirstLastPara="1" rIns="0" wrap="square" tIns="45700">
            <a:normAutofit lnSpcReduction="10000"/>
          </a:bodyPr>
          <a:lstStyle/>
          <a:p>
            <a:pPr indent="0" lvl="0" marL="0" rtl="0" algn="l">
              <a:lnSpc>
                <a:spcPct val="90000"/>
              </a:lnSpc>
              <a:spcBef>
                <a:spcPts val="0"/>
              </a:spcBef>
              <a:spcAft>
                <a:spcPts val="0"/>
              </a:spcAft>
              <a:buSzPts val="2200"/>
              <a:buNone/>
            </a:pPr>
            <a:r>
              <a:rPr lang="en-US" sz="2200" u="none">
                <a:solidFill>
                  <a:srgbClr val="291D08"/>
                </a:solidFill>
                <a:latin typeface="Century Gothic"/>
                <a:ea typeface="Century Gothic"/>
                <a:cs typeface="Century Gothic"/>
                <a:sym typeface="Century Gothic"/>
              </a:rPr>
              <a:t>Please add one of these taglines to your badge</a:t>
            </a:r>
            <a:r>
              <a:rPr lang="en-US">
                <a:solidFill>
                  <a:srgbClr val="291D08"/>
                </a:solidFill>
                <a:latin typeface="Century Gothic"/>
                <a:ea typeface="Century Gothic"/>
                <a:cs typeface="Century Gothic"/>
                <a:sym typeface="Century Gothic"/>
              </a:rPr>
              <a:t> (badge templates on next page):</a:t>
            </a:r>
            <a:endParaRPr>
              <a:solidFill>
                <a:srgbClr val="291D08"/>
              </a:solidFill>
              <a:latin typeface="Century Gothic"/>
              <a:ea typeface="Century Gothic"/>
              <a:cs typeface="Century Gothic"/>
              <a:sym typeface="Century Gothic"/>
            </a:endParaRPr>
          </a:p>
        </p:txBody>
      </p:sp>
      <p:sp>
        <p:nvSpPr>
          <p:cNvPr id="1964" name="Google Shape;1964;p12"/>
          <p:cNvSpPr txBox="1"/>
          <p:nvPr/>
        </p:nvSpPr>
        <p:spPr>
          <a:xfrm>
            <a:off x="1186875" y="2202290"/>
            <a:ext cx="4414344" cy="3399721"/>
          </a:xfrm>
          <a:prstGeom prst="rect">
            <a:avLst/>
          </a:prstGeom>
          <a:noFill/>
          <a:ln>
            <a:noFill/>
          </a:ln>
        </p:spPr>
        <p:txBody>
          <a:bodyPr anchorCtr="0" anchor="t" bIns="45700" lIns="109725" spcFirstLastPara="1" rIns="0" wrap="square" tIns="45700">
            <a:noAutofit/>
          </a:bodyPr>
          <a:lstStyle/>
          <a:p>
            <a:pPr indent="-342900" lvl="0" marL="342900" marR="0" rtl="0" algn="l">
              <a:lnSpc>
                <a:spcPct val="90000"/>
              </a:lnSpc>
              <a:spcBef>
                <a:spcPts val="0"/>
              </a:spcBef>
              <a:spcAft>
                <a:spcPts val="0"/>
              </a:spcAft>
              <a:buClr>
                <a:schemeClr val="accent6"/>
              </a:buClr>
              <a:buSzPts val="2200"/>
              <a:buFont typeface="Arial"/>
              <a:buChar char="•"/>
            </a:pPr>
            <a:r>
              <a:rPr lang="en-US" sz="2200">
                <a:solidFill>
                  <a:srgbClr val="291D08"/>
                </a:solidFill>
                <a:latin typeface="Century Gothic"/>
                <a:ea typeface="Century Gothic"/>
                <a:cs typeface="Century Gothic"/>
                <a:sym typeface="Century Gothic"/>
              </a:rPr>
              <a:t>I invest in my development</a:t>
            </a:r>
            <a:endParaRPr sz="1800">
              <a:solidFill>
                <a:srgbClr val="291D08"/>
              </a:solidFill>
              <a:latin typeface="Century Gothic"/>
              <a:ea typeface="Century Gothic"/>
              <a:cs typeface="Century Gothic"/>
              <a:sym typeface="Century Gothic"/>
            </a:endParaRPr>
          </a:p>
          <a:p>
            <a:pPr indent="-342900" lvl="0" marL="342900" marR="0" rtl="0" algn="l">
              <a:lnSpc>
                <a:spcPct val="90000"/>
              </a:lnSpc>
              <a:spcBef>
                <a:spcPts val="1000"/>
              </a:spcBef>
              <a:spcAft>
                <a:spcPts val="0"/>
              </a:spcAft>
              <a:buClr>
                <a:schemeClr val="accent6"/>
              </a:buClr>
              <a:buSzPts val="2200"/>
              <a:buFont typeface="Arial"/>
              <a:buChar char="•"/>
            </a:pPr>
            <a:r>
              <a:rPr lang="en-US" sz="2200">
                <a:solidFill>
                  <a:srgbClr val="291D08"/>
                </a:solidFill>
                <a:latin typeface="Century Gothic"/>
                <a:ea typeface="Century Gothic"/>
                <a:cs typeface="Century Gothic"/>
                <a:sym typeface="Century Gothic"/>
              </a:rPr>
              <a:t>I make learning a habit</a:t>
            </a:r>
            <a:endParaRPr sz="1800">
              <a:solidFill>
                <a:srgbClr val="291D08"/>
              </a:solidFill>
              <a:latin typeface="Century Gothic"/>
              <a:ea typeface="Century Gothic"/>
              <a:cs typeface="Century Gothic"/>
              <a:sym typeface="Century Gothic"/>
            </a:endParaRPr>
          </a:p>
          <a:p>
            <a:pPr indent="-342900" lvl="0" marL="342900" marR="0" rtl="0" algn="l">
              <a:lnSpc>
                <a:spcPct val="90000"/>
              </a:lnSpc>
              <a:spcBef>
                <a:spcPts val="1000"/>
              </a:spcBef>
              <a:spcAft>
                <a:spcPts val="0"/>
              </a:spcAft>
              <a:buClr>
                <a:schemeClr val="accent6"/>
              </a:buClr>
              <a:buSzPts val="2200"/>
              <a:buFont typeface="Arial"/>
              <a:buChar char="•"/>
            </a:pPr>
            <a:r>
              <a:rPr lang="en-US" sz="2200">
                <a:solidFill>
                  <a:srgbClr val="291D08"/>
                </a:solidFill>
                <a:latin typeface="Century Gothic"/>
                <a:ea typeface="Century Gothic"/>
                <a:cs typeface="Century Gothic"/>
                <a:sym typeface="Century Gothic"/>
              </a:rPr>
              <a:t>I am committed to continuous learning</a:t>
            </a:r>
            <a:endParaRPr sz="1800">
              <a:solidFill>
                <a:srgbClr val="291D08"/>
              </a:solidFill>
              <a:latin typeface="Century Gothic"/>
              <a:ea typeface="Century Gothic"/>
              <a:cs typeface="Century Gothic"/>
              <a:sym typeface="Century Gothic"/>
            </a:endParaRPr>
          </a:p>
          <a:p>
            <a:pPr indent="-342900" lvl="0" marL="342900" marR="0" rtl="0" algn="l">
              <a:lnSpc>
                <a:spcPct val="90000"/>
              </a:lnSpc>
              <a:spcBef>
                <a:spcPts val="1000"/>
              </a:spcBef>
              <a:spcAft>
                <a:spcPts val="0"/>
              </a:spcAft>
              <a:buClr>
                <a:schemeClr val="accent6"/>
              </a:buClr>
              <a:buSzPts val="2200"/>
              <a:buFont typeface="Arial"/>
              <a:buChar char="•"/>
            </a:pPr>
            <a:r>
              <a:rPr lang="en-US" sz="2200">
                <a:solidFill>
                  <a:srgbClr val="291D08"/>
                </a:solidFill>
                <a:latin typeface="Century Gothic"/>
                <a:ea typeface="Century Gothic"/>
                <a:cs typeface="Century Gothic"/>
                <a:sym typeface="Century Gothic"/>
              </a:rPr>
              <a:t>I’m growing as a professional. </a:t>
            </a:r>
            <a:endParaRPr sz="1800">
              <a:solidFill>
                <a:srgbClr val="291D08"/>
              </a:solidFill>
              <a:latin typeface="Century Gothic"/>
              <a:ea typeface="Century Gothic"/>
              <a:cs typeface="Century Gothic"/>
              <a:sym typeface="Century Gothic"/>
            </a:endParaRPr>
          </a:p>
          <a:p>
            <a:pPr indent="-342900" lvl="0" marL="342900" marR="0" rtl="0" algn="l">
              <a:lnSpc>
                <a:spcPct val="90000"/>
              </a:lnSpc>
              <a:spcBef>
                <a:spcPts val="1000"/>
              </a:spcBef>
              <a:spcAft>
                <a:spcPts val="0"/>
              </a:spcAft>
              <a:buClr>
                <a:schemeClr val="accent6"/>
              </a:buClr>
              <a:buSzPts val="2200"/>
              <a:buFont typeface="Arial"/>
              <a:buChar char="•"/>
            </a:pPr>
            <a:r>
              <a:rPr lang="en-US" sz="2200">
                <a:solidFill>
                  <a:srgbClr val="291D08"/>
                </a:solidFill>
                <a:latin typeface="Century Gothic"/>
                <a:ea typeface="Century Gothic"/>
                <a:cs typeface="Century Gothic"/>
                <a:sym typeface="Century Gothic"/>
              </a:rPr>
              <a:t>I’m constantly growing. </a:t>
            </a:r>
            <a:endParaRPr sz="1800">
              <a:solidFill>
                <a:srgbClr val="291D08"/>
              </a:solidFill>
              <a:latin typeface="Century Gothic"/>
              <a:ea typeface="Century Gothic"/>
              <a:cs typeface="Century Gothic"/>
              <a:sym typeface="Century Gothic"/>
            </a:endParaRPr>
          </a:p>
          <a:p>
            <a:pPr indent="-342900" lvl="0" marL="342900" marR="0" rtl="0" algn="l">
              <a:lnSpc>
                <a:spcPct val="90000"/>
              </a:lnSpc>
              <a:spcBef>
                <a:spcPts val="1000"/>
              </a:spcBef>
              <a:spcAft>
                <a:spcPts val="0"/>
              </a:spcAft>
              <a:buClr>
                <a:schemeClr val="accent6"/>
              </a:buClr>
              <a:buSzPts val="2200"/>
              <a:buFont typeface="Arial"/>
              <a:buChar char="•"/>
            </a:pPr>
            <a:r>
              <a:rPr lang="en-US" sz="2200">
                <a:solidFill>
                  <a:srgbClr val="291D08"/>
                </a:solidFill>
                <a:latin typeface="Century Gothic"/>
                <a:ea typeface="Century Gothic"/>
                <a:cs typeface="Century Gothic"/>
                <a:sym typeface="Century Gothic"/>
              </a:rPr>
              <a:t>I’m taking my skills to the next level.  </a:t>
            </a:r>
            <a:endParaRPr sz="1800">
              <a:solidFill>
                <a:srgbClr val="291D08"/>
              </a:solidFill>
              <a:latin typeface="Century Gothic"/>
              <a:ea typeface="Century Gothic"/>
              <a:cs typeface="Century Gothic"/>
              <a:sym typeface="Century Gothic"/>
            </a:endParaRPr>
          </a:p>
          <a:p>
            <a:pPr indent="0" lvl="0" marL="0" marR="0" rtl="0" algn="l">
              <a:lnSpc>
                <a:spcPct val="90000"/>
              </a:lnSpc>
              <a:spcBef>
                <a:spcPts val="1000"/>
              </a:spcBef>
              <a:spcAft>
                <a:spcPts val="0"/>
              </a:spcAft>
              <a:buClr>
                <a:schemeClr val="accent6"/>
              </a:buClr>
              <a:buSzPts val="2200"/>
              <a:buFont typeface="Arial"/>
              <a:buNone/>
            </a:pPr>
            <a:r>
              <a:t/>
            </a:r>
            <a:endParaRPr sz="2200">
              <a:solidFill>
                <a:srgbClr val="291D08"/>
              </a:solidFill>
              <a:latin typeface="Century Gothic"/>
              <a:ea typeface="Century Gothic"/>
              <a:cs typeface="Century Gothic"/>
              <a:sym typeface="Century Gothic"/>
            </a:endParaRPr>
          </a:p>
          <a:p>
            <a:pPr indent="-203200" lvl="0" marL="342900" marR="0" rtl="0" algn="l">
              <a:lnSpc>
                <a:spcPct val="90000"/>
              </a:lnSpc>
              <a:spcBef>
                <a:spcPts val="1000"/>
              </a:spcBef>
              <a:spcAft>
                <a:spcPts val="0"/>
              </a:spcAft>
              <a:buClr>
                <a:schemeClr val="accent6"/>
              </a:buClr>
              <a:buSzPts val="2200"/>
              <a:buFont typeface="Arial"/>
              <a:buNone/>
            </a:pPr>
            <a:r>
              <a:t/>
            </a:r>
            <a:endParaRPr b="0" i="0" sz="2200">
              <a:solidFill>
                <a:schemeClr val="accent6"/>
              </a:solidFill>
              <a:latin typeface="Arial"/>
              <a:ea typeface="Arial"/>
              <a:cs typeface="Arial"/>
              <a:sym typeface="Arial"/>
            </a:endParaRPr>
          </a:p>
        </p:txBody>
      </p:sp>
      <p:sp>
        <p:nvSpPr>
          <p:cNvPr id="1965" name="Google Shape;1965;p12"/>
          <p:cNvSpPr txBox="1"/>
          <p:nvPr/>
        </p:nvSpPr>
        <p:spPr>
          <a:xfrm>
            <a:off x="6590781" y="2202290"/>
            <a:ext cx="4414344" cy="3399721"/>
          </a:xfrm>
          <a:prstGeom prst="rect">
            <a:avLst/>
          </a:prstGeom>
          <a:noFill/>
          <a:ln>
            <a:noFill/>
          </a:ln>
        </p:spPr>
        <p:txBody>
          <a:bodyPr anchorCtr="0" anchor="t" bIns="45700" lIns="109725" spcFirstLastPara="1" rIns="0" wrap="square" tIns="45700">
            <a:noAutofit/>
          </a:bodyPr>
          <a:lstStyle/>
          <a:p>
            <a:pPr indent="-342900" lvl="0" marL="342900" marR="0" rtl="0" algn="l">
              <a:lnSpc>
                <a:spcPct val="90000"/>
              </a:lnSpc>
              <a:spcBef>
                <a:spcPts val="0"/>
              </a:spcBef>
              <a:spcAft>
                <a:spcPts val="0"/>
              </a:spcAft>
              <a:buClr>
                <a:schemeClr val="accent6"/>
              </a:buClr>
              <a:buSzPts val="2200"/>
              <a:buFont typeface="Arial"/>
              <a:buChar char="•"/>
            </a:pPr>
            <a:r>
              <a:rPr lang="en-US" sz="2200">
                <a:solidFill>
                  <a:srgbClr val="291D08"/>
                </a:solidFill>
                <a:latin typeface="Century Gothic"/>
                <a:ea typeface="Century Gothic"/>
                <a:cs typeface="Century Gothic"/>
                <a:sym typeface="Century Gothic"/>
              </a:rPr>
              <a:t>I approach life as a learner. </a:t>
            </a:r>
            <a:endParaRPr sz="1800">
              <a:solidFill>
                <a:srgbClr val="291D08"/>
              </a:solidFill>
              <a:latin typeface="Century Gothic"/>
              <a:ea typeface="Century Gothic"/>
              <a:cs typeface="Century Gothic"/>
              <a:sym typeface="Century Gothic"/>
            </a:endParaRPr>
          </a:p>
          <a:p>
            <a:pPr indent="-342900" lvl="0" marL="342900" marR="0" rtl="0" algn="l">
              <a:lnSpc>
                <a:spcPct val="90000"/>
              </a:lnSpc>
              <a:spcBef>
                <a:spcPts val="1000"/>
              </a:spcBef>
              <a:spcAft>
                <a:spcPts val="0"/>
              </a:spcAft>
              <a:buClr>
                <a:schemeClr val="accent6"/>
              </a:buClr>
              <a:buSzPts val="2200"/>
              <a:buFont typeface="Arial"/>
              <a:buChar char="•"/>
            </a:pPr>
            <a:r>
              <a:rPr lang="en-US" sz="2200">
                <a:solidFill>
                  <a:srgbClr val="291D08"/>
                </a:solidFill>
                <a:latin typeface="Century Gothic"/>
                <a:ea typeface="Century Gothic"/>
                <a:cs typeface="Century Gothic"/>
                <a:sym typeface="Century Gothic"/>
              </a:rPr>
              <a:t>I know there’s always more to be discovered. </a:t>
            </a:r>
            <a:endParaRPr sz="1800">
              <a:solidFill>
                <a:srgbClr val="291D08"/>
              </a:solidFill>
              <a:latin typeface="Century Gothic"/>
              <a:ea typeface="Century Gothic"/>
              <a:cs typeface="Century Gothic"/>
              <a:sym typeface="Century Gothic"/>
            </a:endParaRPr>
          </a:p>
          <a:p>
            <a:pPr indent="-342900" lvl="0" marL="342900" marR="0" rtl="0" algn="l">
              <a:lnSpc>
                <a:spcPct val="90000"/>
              </a:lnSpc>
              <a:spcBef>
                <a:spcPts val="1000"/>
              </a:spcBef>
              <a:spcAft>
                <a:spcPts val="0"/>
              </a:spcAft>
              <a:buClr>
                <a:schemeClr val="accent6"/>
              </a:buClr>
              <a:buSzPts val="2200"/>
              <a:buFont typeface="Arial"/>
              <a:buChar char="•"/>
            </a:pPr>
            <a:r>
              <a:rPr lang="en-US" sz="2200">
                <a:solidFill>
                  <a:srgbClr val="291D08"/>
                </a:solidFill>
                <a:latin typeface="Century Gothic"/>
                <a:ea typeface="Century Gothic"/>
                <a:cs typeface="Century Gothic"/>
                <a:sym typeface="Century Gothic"/>
              </a:rPr>
              <a:t>I’m helping myself flourish. </a:t>
            </a:r>
            <a:endParaRPr sz="1800">
              <a:solidFill>
                <a:srgbClr val="291D08"/>
              </a:solidFill>
              <a:latin typeface="Century Gothic"/>
              <a:ea typeface="Century Gothic"/>
              <a:cs typeface="Century Gothic"/>
              <a:sym typeface="Century Gothic"/>
            </a:endParaRPr>
          </a:p>
          <a:p>
            <a:pPr indent="-342900" lvl="0" marL="342900" marR="0" rtl="0" algn="l">
              <a:lnSpc>
                <a:spcPct val="90000"/>
              </a:lnSpc>
              <a:spcBef>
                <a:spcPts val="1000"/>
              </a:spcBef>
              <a:spcAft>
                <a:spcPts val="0"/>
              </a:spcAft>
              <a:buClr>
                <a:schemeClr val="accent6"/>
              </a:buClr>
              <a:buSzPts val="2200"/>
              <a:buFont typeface="Arial"/>
              <a:buChar char="•"/>
            </a:pPr>
            <a:r>
              <a:rPr lang="en-US" sz="2200">
                <a:solidFill>
                  <a:srgbClr val="291D08"/>
                </a:solidFill>
                <a:latin typeface="Century Gothic"/>
                <a:ea typeface="Century Gothic"/>
                <a:cs typeface="Century Gothic"/>
                <a:sym typeface="Century Gothic"/>
              </a:rPr>
              <a:t>I’m investing in myself and my learnings. </a:t>
            </a:r>
            <a:endParaRPr sz="1800">
              <a:solidFill>
                <a:srgbClr val="291D08"/>
              </a:solidFill>
              <a:latin typeface="Century Gothic"/>
              <a:ea typeface="Century Gothic"/>
              <a:cs typeface="Century Gothic"/>
              <a:sym typeface="Century Gothic"/>
            </a:endParaRPr>
          </a:p>
          <a:p>
            <a:pPr indent="-342900" lvl="0" marL="342900" marR="0" rtl="0" algn="l">
              <a:lnSpc>
                <a:spcPct val="90000"/>
              </a:lnSpc>
              <a:spcBef>
                <a:spcPts val="1000"/>
              </a:spcBef>
              <a:spcAft>
                <a:spcPts val="0"/>
              </a:spcAft>
              <a:buClr>
                <a:schemeClr val="accent6"/>
              </a:buClr>
              <a:buSzPts val="2200"/>
              <a:buFont typeface="Arial"/>
              <a:buChar char="•"/>
            </a:pPr>
            <a:r>
              <a:rPr lang="en-US" sz="2200">
                <a:solidFill>
                  <a:srgbClr val="291D08"/>
                </a:solidFill>
                <a:latin typeface="Century Gothic"/>
                <a:ea typeface="Century Gothic"/>
                <a:cs typeface="Century Gothic"/>
                <a:sym typeface="Century Gothic"/>
              </a:rPr>
              <a:t>I’m pushing myself by committing to continuous learning.</a:t>
            </a:r>
            <a:endParaRPr sz="1800">
              <a:solidFill>
                <a:srgbClr val="291D08"/>
              </a:solidFill>
              <a:latin typeface="Century Gothic"/>
              <a:ea typeface="Century Gothic"/>
              <a:cs typeface="Century Gothic"/>
              <a:sym typeface="Century Gothic"/>
            </a:endParaRPr>
          </a:p>
          <a:p>
            <a:pPr indent="-203200" lvl="0" marL="342900" marR="0" rtl="0" algn="l">
              <a:lnSpc>
                <a:spcPct val="90000"/>
              </a:lnSpc>
              <a:spcBef>
                <a:spcPts val="1000"/>
              </a:spcBef>
              <a:spcAft>
                <a:spcPts val="0"/>
              </a:spcAft>
              <a:buClr>
                <a:schemeClr val="accent6"/>
              </a:buClr>
              <a:buSzPts val="2200"/>
              <a:buFont typeface="Arial"/>
              <a:buNone/>
            </a:pPr>
            <a:r>
              <a:t/>
            </a:r>
            <a:endParaRPr b="0" i="0" sz="2200">
              <a:solidFill>
                <a:schemeClr val="accent6"/>
              </a:solidFill>
              <a:latin typeface="Arial"/>
              <a:ea typeface="Arial"/>
              <a:cs typeface="Arial"/>
              <a:sym typeface="Arial"/>
            </a:endParaRPr>
          </a:p>
        </p:txBody>
      </p:sp>
      <p:sp>
        <p:nvSpPr>
          <p:cNvPr id="1966" name="Google Shape;1966;p12"/>
          <p:cNvSpPr txBox="1"/>
          <p:nvPr/>
        </p:nvSpPr>
        <p:spPr>
          <a:xfrm>
            <a:off x="829611" y="5968709"/>
            <a:ext cx="10667299" cy="685800"/>
          </a:xfrm>
          <a:prstGeom prst="rect">
            <a:avLst/>
          </a:prstGeom>
          <a:noFill/>
          <a:ln>
            <a:noFill/>
          </a:ln>
        </p:spPr>
        <p:txBody>
          <a:bodyPr anchorCtr="0" anchor="t" bIns="45700" lIns="109725" spcFirstLastPara="1" rIns="0" wrap="square" tIns="45700">
            <a:normAutofit/>
          </a:bodyPr>
          <a:lstStyle/>
          <a:p>
            <a:pPr indent="0" lvl="0" marL="0" marR="0" rtl="0" algn="l">
              <a:lnSpc>
                <a:spcPct val="90000"/>
              </a:lnSpc>
              <a:spcBef>
                <a:spcPts val="0"/>
              </a:spcBef>
              <a:spcAft>
                <a:spcPts val="0"/>
              </a:spcAft>
              <a:buClr>
                <a:schemeClr val="accent6"/>
              </a:buClr>
              <a:buSzPts val="2200"/>
              <a:buFont typeface="Arial"/>
              <a:buNone/>
            </a:pPr>
            <a:r>
              <a:rPr b="0" i="0" lang="en-US" sz="1400">
                <a:solidFill>
                  <a:srgbClr val="291D08"/>
                </a:solidFill>
                <a:latin typeface="Century Gothic"/>
                <a:ea typeface="Century Gothic"/>
                <a:cs typeface="Century Gothic"/>
                <a:sym typeface="Century Gothic"/>
              </a:rPr>
              <a:t>*For customers with high seat count, we recommend building a standard badge (by leveraging templates in following slides along with a tagline) and make it available for winners to download, rather than customizing each badge with name and unique tagline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0" name="Shape 1970"/>
        <p:cNvGrpSpPr/>
        <p:nvPr/>
      </p:nvGrpSpPr>
      <p:grpSpPr>
        <a:xfrm>
          <a:off x="0" y="0"/>
          <a:ext cx="0" cy="0"/>
          <a:chOff x="0" y="0"/>
          <a:chExt cx="0" cy="0"/>
        </a:xfrm>
      </p:grpSpPr>
      <p:sp>
        <p:nvSpPr>
          <p:cNvPr id="1971" name="Google Shape;1971;p13"/>
          <p:cNvSpPr txBox="1"/>
          <p:nvPr>
            <p:ph idx="1" type="body"/>
          </p:nvPr>
        </p:nvSpPr>
        <p:spPr>
          <a:xfrm>
            <a:off x="4897367" y="2526152"/>
            <a:ext cx="7294634" cy="684212"/>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Clr>
                <a:srgbClr val="0A66C2"/>
              </a:buClr>
              <a:buSzPts val="4200"/>
              <a:buNone/>
            </a:pPr>
            <a:r>
              <a:rPr b="0" lang="en-US">
                <a:latin typeface="Century Gothic"/>
                <a:ea typeface="Century Gothic"/>
                <a:cs typeface="Century Gothic"/>
                <a:sym typeface="Century Gothic"/>
              </a:rPr>
              <a:t>Super Learner</a:t>
            </a:r>
            <a:endParaRPr b="0">
              <a:latin typeface="Century Gothic"/>
              <a:ea typeface="Century Gothic"/>
              <a:cs typeface="Century Gothic"/>
              <a:sym typeface="Century Gothic"/>
            </a:endParaRPr>
          </a:p>
        </p:txBody>
      </p:sp>
      <p:sp>
        <p:nvSpPr>
          <p:cNvPr id="1972" name="Google Shape;1972;p13"/>
          <p:cNvSpPr txBox="1"/>
          <p:nvPr>
            <p:ph idx="2" type="body"/>
          </p:nvPr>
        </p:nvSpPr>
        <p:spPr>
          <a:xfrm>
            <a:off x="4897364" y="3743768"/>
            <a:ext cx="7294636" cy="461722"/>
          </a:xfrm>
          <a:prstGeom prst="rect">
            <a:avLst/>
          </a:prstGeom>
          <a:noFill/>
          <a:ln>
            <a:noFill/>
          </a:ln>
        </p:spPr>
        <p:txBody>
          <a:bodyPr anchorCtr="0" anchor="t" bIns="45700" lIns="0" spcFirstLastPara="1" rIns="0" wrap="square" tIns="45700">
            <a:normAutofit lnSpcReduction="10000"/>
          </a:bodyPr>
          <a:lstStyle/>
          <a:p>
            <a:pPr indent="0" lvl="0" marL="0" rtl="0" algn="ctr">
              <a:lnSpc>
                <a:spcPct val="90000"/>
              </a:lnSpc>
              <a:spcBef>
                <a:spcPts val="0"/>
              </a:spcBef>
              <a:spcAft>
                <a:spcPts val="0"/>
              </a:spcAft>
              <a:buClr>
                <a:srgbClr val="B24020"/>
              </a:buClr>
              <a:buSzPts val="2800"/>
              <a:buNone/>
            </a:pPr>
            <a:r>
              <a:t/>
            </a:r>
            <a:endParaRPr/>
          </a:p>
        </p:txBody>
      </p:sp>
      <p:sp>
        <p:nvSpPr>
          <p:cNvPr id="1973" name="Google Shape;1973;p13"/>
          <p:cNvSpPr txBox="1"/>
          <p:nvPr>
            <p:ph idx="3" type="body"/>
          </p:nvPr>
        </p:nvSpPr>
        <p:spPr>
          <a:xfrm>
            <a:off x="4897365" y="5300884"/>
            <a:ext cx="7294635" cy="461722"/>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Clr>
                <a:srgbClr val="B24020"/>
              </a:buClr>
              <a:buSzPts val="2000"/>
              <a:buNone/>
            </a:pPr>
            <a:r>
              <a:t/>
            </a:r>
            <a:endParaRPr/>
          </a:p>
        </p:txBody>
      </p:sp>
      <p:sp>
        <p:nvSpPr>
          <p:cNvPr id="1974" name="Google Shape;1974;p13"/>
          <p:cNvSpPr/>
          <p:nvPr>
            <p:ph idx="4" type="pic"/>
          </p:nvPr>
        </p:nvSpPr>
        <p:spPr>
          <a:xfrm>
            <a:off x="7508568" y="625475"/>
            <a:ext cx="2072227" cy="1435100"/>
          </a:xfrm>
          <a:prstGeom prst="rect">
            <a:avLst/>
          </a:prstGeom>
          <a:noFill/>
          <a:ln>
            <a:noFill/>
          </a:ln>
        </p:spPr>
      </p:sp>
      <p:sp>
        <p:nvSpPr>
          <p:cNvPr id="1975" name="Google Shape;1975;p13"/>
          <p:cNvSpPr txBox="1"/>
          <p:nvPr/>
        </p:nvSpPr>
        <p:spPr>
          <a:xfrm>
            <a:off x="3262184" y="5424616"/>
            <a:ext cx="1847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9" name="Shape 1979"/>
        <p:cNvGrpSpPr/>
        <p:nvPr/>
      </p:nvGrpSpPr>
      <p:grpSpPr>
        <a:xfrm>
          <a:off x="0" y="0"/>
          <a:ext cx="0" cy="0"/>
          <a:chOff x="0" y="0"/>
          <a:chExt cx="0" cy="0"/>
        </a:xfrm>
      </p:grpSpPr>
      <p:sp>
        <p:nvSpPr>
          <p:cNvPr id="1980" name="Google Shape;1980;p14"/>
          <p:cNvSpPr txBox="1"/>
          <p:nvPr>
            <p:ph idx="1" type="body"/>
          </p:nvPr>
        </p:nvSpPr>
        <p:spPr>
          <a:xfrm>
            <a:off x="4897367" y="2526152"/>
            <a:ext cx="7294634" cy="684212"/>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Clr>
                <a:srgbClr val="0A66C2"/>
              </a:buClr>
              <a:buSzPts val="4200"/>
              <a:buNone/>
            </a:pPr>
            <a:r>
              <a:rPr b="0" lang="en-US">
                <a:latin typeface="Century Gothic"/>
                <a:ea typeface="Century Gothic"/>
                <a:cs typeface="Century Gothic"/>
                <a:sym typeface="Century Gothic"/>
              </a:rPr>
              <a:t>Champion Learner</a:t>
            </a:r>
            <a:endParaRPr b="0">
              <a:latin typeface="Century Gothic"/>
              <a:ea typeface="Century Gothic"/>
              <a:cs typeface="Century Gothic"/>
              <a:sym typeface="Century Gothic"/>
            </a:endParaRPr>
          </a:p>
        </p:txBody>
      </p:sp>
      <p:sp>
        <p:nvSpPr>
          <p:cNvPr id="1981" name="Google Shape;1981;p14"/>
          <p:cNvSpPr txBox="1"/>
          <p:nvPr>
            <p:ph idx="2" type="body"/>
          </p:nvPr>
        </p:nvSpPr>
        <p:spPr>
          <a:xfrm>
            <a:off x="4897364" y="3743768"/>
            <a:ext cx="7294636" cy="461722"/>
          </a:xfrm>
          <a:prstGeom prst="rect">
            <a:avLst/>
          </a:prstGeom>
          <a:noFill/>
          <a:ln>
            <a:noFill/>
          </a:ln>
        </p:spPr>
        <p:txBody>
          <a:bodyPr anchorCtr="0" anchor="t" bIns="45700" lIns="0" spcFirstLastPara="1" rIns="0" wrap="square" tIns="45700">
            <a:normAutofit lnSpcReduction="10000"/>
          </a:bodyPr>
          <a:lstStyle/>
          <a:p>
            <a:pPr indent="0" lvl="0" marL="0" rtl="0" algn="ctr">
              <a:lnSpc>
                <a:spcPct val="90000"/>
              </a:lnSpc>
              <a:spcBef>
                <a:spcPts val="0"/>
              </a:spcBef>
              <a:spcAft>
                <a:spcPts val="0"/>
              </a:spcAft>
              <a:buClr>
                <a:srgbClr val="B24020"/>
              </a:buClr>
              <a:buSzPts val="2800"/>
              <a:buNone/>
            </a:pPr>
            <a:r>
              <a:t/>
            </a:r>
            <a:endParaRPr/>
          </a:p>
        </p:txBody>
      </p:sp>
      <p:sp>
        <p:nvSpPr>
          <p:cNvPr id="1982" name="Google Shape;1982;p14"/>
          <p:cNvSpPr txBox="1"/>
          <p:nvPr>
            <p:ph idx="3" type="body"/>
          </p:nvPr>
        </p:nvSpPr>
        <p:spPr>
          <a:xfrm>
            <a:off x="4897365" y="5300884"/>
            <a:ext cx="7294635" cy="461722"/>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Clr>
                <a:srgbClr val="B24020"/>
              </a:buClr>
              <a:buSzPts val="2000"/>
              <a:buNone/>
            </a:pPr>
            <a:r>
              <a:t/>
            </a:r>
            <a:endParaRPr/>
          </a:p>
        </p:txBody>
      </p:sp>
      <p:sp>
        <p:nvSpPr>
          <p:cNvPr id="1983" name="Google Shape;1983;p14"/>
          <p:cNvSpPr/>
          <p:nvPr>
            <p:ph idx="4" type="pic"/>
          </p:nvPr>
        </p:nvSpPr>
        <p:spPr>
          <a:xfrm>
            <a:off x="7508568" y="625475"/>
            <a:ext cx="2072227" cy="1435100"/>
          </a:xfrm>
          <a:prstGeom prst="rect">
            <a:avLst/>
          </a:prstGeom>
          <a:no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7" name="Shape 1987"/>
        <p:cNvGrpSpPr/>
        <p:nvPr/>
      </p:nvGrpSpPr>
      <p:grpSpPr>
        <a:xfrm>
          <a:off x="0" y="0"/>
          <a:ext cx="0" cy="0"/>
          <a:chOff x="0" y="0"/>
          <a:chExt cx="0" cy="0"/>
        </a:xfrm>
      </p:grpSpPr>
      <p:sp>
        <p:nvSpPr>
          <p:cNvPr id="1988" name="Google Shape;1988;p15"/>
          <p:cNvSpPr txBox="1"/>
          <p:nvPr>
            <p:ph idx="1" type="body"/>
          </p:nvPr>
        </p:nvSpPr>
        <p:spPr>
          <a:xfrm>
            <a:off x="4897367" y="2526152"/>
            <a:ext cx="7294634" cy="684212"/>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Clr>
                <a:srgbClr val="0A66C2"/>
              </a:buClr>
              <a:buSzPts val="4200"/>
              <a:buNone/>
            </a:pPr>
            <a:r>
              <a:rPr b="0" lang="en-US">
                <a:latin typeface="Century Gothic"/>
                <a:ea typeface="Century Gothic"/>
                <a:cs typeface="Century Gothic"/>
                <a:sym typeface="Century Gothic"/>
              </a:rPr>
              <a:t>Foundational Learner</a:t>
            </a:r>
            <a:endParaRPr b="0">
              <a:latin typeface="Century Gothic"/>
              <a:ea typeface="Century Gothic"/>
              <a:cs typeface="Century Gothic"/>
              <a:sym typeface="Century Gothic"/>
            </a:endParaRPr>
          </a:p>
        </p:txBody>
      </p:sp>
      <p:sp>
        <p:nvSpPr>
          <p:cNvPr id="1989" name="Google Shape;1989;p15"/>
          <p:cNvSpPr txBox="1"/>
          <p:nvPr>
            <p:ph idx="2" type="body"/>
          </p:nvPr>
        </p:nvSpPr>
        <p:spPr>
          <a:xfrm>
            <a:off x="4897364" y="3743768"/>
            <a:ext cx="7294636" cy="461722"/>
          </a:xfrm>
          <a:prstGeom prst="rect">
            <a:avLst/>
          </a:prstGeom>
          <a:noFill/>
          <a:ln>
            <a:noFill/>
          </a:ln>
        </p:spPr>
        <p:txBody>
          <a:bodyPr anchorCtr="0" anchor="t" bIns="45700" lIns="0" spcFirstLastPara="1" rIns="0" wrap="square" tIns="45700">
            <a:normAutofit lnSpcReduction="10000"/>
          </a:bodyPr>
          <a:lstStyle/>
          <a:p>
            <a:pPr indent="0" lvl="0" marL="0" rtl="0" algn="ctr">
              <a:lnSpc>
                <a:spcPct val="90000"/>
              </a:lnSpc>
              <a:spcBef>
                <a:spcPts val="0"/>
              </a:spcBef>
              <a:spcAft>
                <a:spcPts val="0"/>
              </a:spcAft>
              <a:buClr>
                <a:srgbClr val="B24020"/>
              </a:buClr>
              <a:buSzPts val="2800"/>
              <a:buNone/>
            </a:pPr>
            <a:r>
              <a:t/>
            </a:r>
            <a:endParaRPr/>
          </a:p>
        </p:txBody>
      </p:sp>
      <p:sp>
        <p:nvSpPr>
          <p:cNvPr id="1990" name="Google Shape;1990;p15"/>
          <p:cNvSpPr txBox="1"/>
          <p:nvPr>
            <p:ph idx="3" type="body"/>
          </p:nvPr>
        </p:nvSpPr>
        <p:spPr>
          <a:xfrm>
            <a:off x="4897365" y="5300884"/>
            <a:ext cx="7294635" cy="461722"/>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Clr>
                <a:srgbClr val="B24020"/>
              </a:buClr>
              <a:buSzPts val="2000"/>
              <a:buNone/>
            </a:pPr>
            <a:r>
              <a:t/>
            </a:r>
            <a:endParaRPr/>
          </a:p>
        </p:txBody>
      </p:sp>
      <p:sp>
        <p:nvSpPr>
          <p:cNvPr id="1991" name="Google Shape;1991;p15"/>
          <p:cNvSpPr/>
          <p:nvPr>
            <p:ph idx="4" type="pic"/>
          </p:nvPr>
        </p:nvSpPr>
        <p:spPr>
          <a:xfrm>
            <a:off x="7508568" y="625475"/>
            <a:ext cx="2072227" cy="1435100"/>
          </a:xfrm>
          <a:prstGeom prst="rect">
            <a:avLst/>
          </a:prstGeom>
          <a:noFill/>
          <a:ln>
            <a:noFill/>
          </a:ln>
        </p:spPr>
      </p:sp>
      <p:sp>
        <p:nvSpPr>
          <p:cNvPr id="1992" name="Google Shape;1992;p15"/>
          <p:cNvSpPr txBox="1"/>
          <p:nvPr/>
        </p:nvSpPr>
        <p:spPr>
          <a:xfrm>
            <a:off x="1807779" y="5360276"/>
            <a:ext cx="0" cy="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3" name="Google Shape;1993;p15"/>
          <p:cNvSpPr txBox="1"/>
          <p:nvPr/>
        </p:nvSpPr>
        <p:spPr>
          <a:xfrm>
            <a:off x="11343503" y="2916195"/>
            <a:ext cx="1847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7" name="Shape 1997"/>
        <p:cNvGrpSpPr/>
        <p:nvPr/>
      </p:nvGrpSpPr>
      <p:grpSpPr>
        <a:xfrm>
          <a:off x="0" y="0"/>
          <a:ext cx="0" cy="0"/>
          <a:chOff x="0" y="0"/>
          <a:chExt cx="0" cy="0"/>
        </a:xfrm>
      </p:grpSpPr>
      <p:sp>
        <p:nvSpPr>
          <p:cNvPr id="1998" name="Google Shape;1998;p16"/>
          <p:cNvSpPr txBox="1"/>
          <p:nvPr>
            <p:ph idx="2" type="body"/>
          </p:nvPr>
        </p:nvSpPr>
        <p:spPr>
          <a:xfrm>
            <a:off x="1102362" y="2751669"/>
            <a:ext cx="2742843" cy="1331134"/>
          </a:xfrm>
          <a:prstGeom prst="rect">
            <a:avLst/>
          </a:prstGeom>
          <a:noFill/>
          <a:ln>
            <a:noFill/>
          </a:ln>
        </p:spPr>
        <p:txBody>
          <a:bodyPr anchorCtr="0" anchor="t" bIns="45700" lIns="0" spcFirstLastPara="1" rIns="0" wrap="square" tIns="45700">
            <a:noAutofit/>
          </a:bodyPr>
          <a:lstStyle/>
          <a:p>
            <a:pPr indent="0" lvl="0" marL="0" rtl="0" algn="ctr">
              <a:lnSpc>
                <a:spcPct val="90000"/>
              </a:lnSpc>
              <a:spcBef>
                <a:spcPts val="0"/>
              </a:spcBef>
              <a:spcAft>
                <a:spcPts val="0"/>
              </a:spcAft>
              <a:buClr>
                <a:schemeClr val="lt1"/>
              </a:buClr>
              <a:buSzPts val="8300"/>
              <a:buNone/>
            </a:pPr>
            <a:r>
              <a:rPr lang="en-US" sz="8300"/>
              <a:t>325</a:t>
            </a:r>
            <a:endParaRPr/>
          </a:p>
        </p:txBody>
      </p:sp>
      <p:sp>
        <p:nvSpPr>
          <p:cNvPr id="1999" name="Google Shape;1999;p16"/>
          <p:cNvSpPr txBox="1"/>
          <p:nvPr>
            <p:ph idx="3" type="body"/>
          </p:nvPr>
        </p:nvSpPr>
        <p:spPr>
          <a:xfrm>
            <a:off x="762695" y="4917267"/>
            <a:ext cx="3139792" cy="1633515"/>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Clr>
                <a:srgbClr val="56687A"/>
              </a:buClr>
              <a:buSzPts val="2750"/>
              <a:buNone/>
            </a:pPr>
            <a:r>
              <a:rPr lang="en-US" sz="2750"/>
              <a:t># Hours Watched</a:t>
            </a:r>
            <a:endParaRPr/>
          </a:p>
          <a:p>
            <a:pPr indent="0" lvl="0" marL="0" rtl="0" algn="ctr">
              <a:lnSpc>
                <a:spcPct val="90000"/>
              </a:lnSpc>
              <a:spcBef>
                <a:spcPts val="1000"/>
              </a:spcBef>
              <a:spcAft>
                <a:spcPts val="0"/>
              </a:spcAft>
              <a:buClr>
                <a:srgbClr val="56687A"/>
              </a:buClr>
              <a:buSzPts val="1400"/>
              <a:buNone/>
            </a:pPr>
            <a:r>
              <a:rPr lang="en-US" sz="1400"/>
              <a:t>Top Learners: </a:t>
            </a:r>
            <a:endParaRPr/>
          </a:p>
          <a:p>
            <a:pPr indent="0" lvl="0" marL="0" rtl="0" algn="ctr">
              <a:lnSpc>
                <a:spcPct val="90000"/>
              </a:lnSpc>
              <a:spcBef>
                <a:spcPts val="600"/>
              </a:spcBef>
              <a:spcAft>
                <a:spcPts val="0"/>
              </a:spcAft>
              <a:buClr>
                <a:srgbClr val="56687A"/>
              </a:buClr>
              <a:buSzPts val="1400"/>
              <a:buNone/>
            </a:pPr>
            <a:r>
              <a:rPr lang="en-US" sz="1400"/>
              <a:t>Stacy Jones </a:t>
            </a:r>
            <a:r>
              <a:rPr lang="en-US" sz="1400" u="sng">
                <a:solidFill>
                  <a:schemeClr val="hlink"/>
                </a:solidFill>
                <a:hlinkClick r:id="rId3"/>
              </a:rPr>
              <a:t>&lt;Stacy@xyz.com</a:t>
            </a:r>
            <a:r>
              <a:rPr lang="en-US" sz="1400"/>
              <a:t>&gt;</a:t>
            </a:r>
            <a:endParaRPr/>
          </a:p>
          <a:p>
            <a:pPr indent="0" lvl="0" marL="0" rtl="0" algn="ctr">
              <a:lnSpc>
                <a:spcPct val="90000"/>
              </a:lnSpc>
              <a:spcBef>
                <a:spcPts val="600"/>
              </a:spcBef>
              <a:spcAft>
                <a:spcPts val="0"/>
              </a:spcAft>
              <a:buClr>
                <a:srgbClr val="56687A"/>
              </a:buClr>
              <a:buSzPts val="1400"/>
              <a:buNone/>
            </a:pPr>
            <a:r>
              <a:rPr lang="en-US" sz="1400"/>
              <a:t>Kevin Smith </a:t>
            </a:r>
            <a:r>
              <a:rPr lang="en-US" sz="1400" u="sng">
                <a:solidFill>
                  <a:schemeClr val="hlink"/>
                </a:solidFill>
                <a:hlinkClick r:id="rId4"/>
              </a:rPr>
              <a:t>&lt;Kevin@xyz.com</a:t>
            </a:r>
            <a:r>
              <a:rPr lang="en-US" sz="1400"/>
              <a:t>&gt;</a:t>
            </a:r>
            <a:endParaRPr/>
          </a:p>
          <a:p>
            <a:pPr indent="0" lvl="0" marL="0" rtl="0" algn="ctr">
              <a:lnSpc>
                <a:spcPct val="90000"/>
              </a:lnSpc>
              <a:spcBef>
                <a:spcPts val="600"/>
              </a:spcBef>
              <a:spcAft>
                <a:spcPts val="0"/>
              </a:spcAft>
              <a:buClr>
                <a:srgbClr val="56687A"/>
              </a:buClr>
              <a:buSzPts val="1400"/>
              <a:buNone/>
            </a:pPr>
            <a:r>
              <a:rPr lang="en-US" sz="1400"/>
              <a:t>Jessica Morgan </a:t>
            </a:r>
            <a:r>
              <a:rPr lang="en-US" sz="1400" u="sng">
                <a:solidFill>
                  <a:schemeClr val="hlink"/>
                </a:solidFill>
                <a:hlinkClick r:id="rId5"/>
              </a:rPr>
              <a:t>&lt;Jessica@xyz.com</a:t>
            </a:r>
            <a:r>
              <a:rPr lang="en-US" sz="1400"/>
              <a:t>&gt;</a:t>
            </a:r>
            <a:endParaRPr/>
          </a:p>
          <a:p>
            <a:pPr indent="0" lvl="0" marL="0" rtl="0" algn="ctr">
              <a:lnSpc>
                <a:spcPct val="90000"/>
              </a:lnSpc>
              <a:spcBef>
                <a:spcPts val="1000"/>
              </a:spcBef>
              <a:spcAft>
                <a:spcPts val="0"/>
              </a:spcAft>
              <a:buClr>
                <a:srgbClr val="56687A"/>
              </a:buClr>
              <a:buSzPts val="1400"/>
              <a:buNone/>
            </a:pPr>
            <a:r>
              <a:t/>
            </a:r>
            <a:endParaRPr sz="1400"/>
          </a:p>
          <a:p>
            <a:pPr indent="-254000" lvl="0" marL="342900" rtl="0" algn="ctr">
              <a:lnSpc>
                <a:spcPct val="90000"/>
              </a:lnSpc>
              <a:spcBef>
                <a:spcPts val="600"/>
              </a:spcBef>
              <a:spcAft>
                <a:spcPts val="0"/>
              </a:spcAft>
              <a:buClr>
                <a:srgbClr val="56687A"/>
              </a:buClr>
              <a:buSzPts val="1400"/>
              <a:buFont typeface="Arial"/>
              <a:buNone/>
            </a:pPr>
            <a:r>
              <a:t/>
            </a:r>
            <a:endParaRPr sz="1400"/>
          </a:p>
          <a:p>
            <a:pPr indent="0" lvl="0" marL="0" rtl="0" algn="ctr">
              <a:lnSpc>
                <a:spcPct val="90000"/>
              </a:lnSpc>
              <a:spcBef>
                <a:spcPts val="1000"/>
              </a:spcBef>
              <a:spcAft>
                <a:spcPts val="0"/>
              </a:spcAft>
              <a:buClr>
                <a:srgbClr val="56687A"/>
              </a:buClr>
              <a:buSzPts val="2750"/>
              <a:buNone/>
            </a:pPr>
            <a:r>
              <a:t/>
            </a:r>
            <a:endParaRPr sz="2750"/>
          </a:p>
        </p:txBody>
      </p:sp>
      <p:sp>
        <p:nvSpPr>
          <p:cNvPr id="2000" name="Google Shape;2000;p16"/>
          <p:cNvSpPr txBox="1"/>
          <p:nvPr>
            <p:ph idx="4" type="body"/>
          </p:nvPr>
        </p:nvSpPr>
        <p:spPr>
          <a:xfrm>
            <a:off x="4716938" y="2751669"/>
            <a:ext cx="2742843" cy="1331134"/>
          </a:xfrm>
          <a:prstGeom prst="rect">
            <a:avLst/>
          </a:prstGeom>
          <a:noFill/>
          <a:ln>
            <a:noFill/>
          </a:ln>
        </p:spPr>
        <p:txBody>
          <a:bodyPr anchorCtr="0" anchor="t" bIns="45700" lIns="0" spcFirstLastPara="1" rIns="0" wrap="square" tIns="45700">
            <a:noAutofit/>
          </a:bodyPr>
          <a:lstStyle/>
          <a:p>
            <a:pPr indent="0" lvl="0" marL="0" rtl="0" algn="ctr">
              <a:lnSpc>
                <a:spcPct val="90000"/>
              </a:lnSpc>
              <a:spcBef>
                <a:spcPts val="0"/>
              </a:spcBef>
              <a:spcAft>
                <a:spcPts val="0"/>
              </a:spcAft>
              <a:buClr>
                <a:schemeClr val="lt1"/>
              </a:buClr>
              <a:buSzPts val="8300"/>
              <a:buNone/>
            </a:pPr>
            <a:r>
              <a:rPr lang="en-US" sz="8300"/>
              <a:t>124</a:t>
            </a:r>
            <a:endParaRPr/>
          </a:p>
        </p:txBody>
      </p:sp>
      <p:sp>
        <p:nvSpPr>
          <p:cNvPr id="2001" name="Google Shape;2001;p16"/>
          <p:cNvSpPr txBox="1"/>
          <p:nvPr>
            <p:ph idx="6" type="body"/>
          </p:nvPr>
        </p:nvSpPr>
        <p:spPr>
          <a:xfrm>
            <a:off x="8352293" y="2751669"/>
            <a:ext cx="2742843" cy="1331134"/>
          </a:xfrm>
          <a:prstGeom prst="rect">
            <a:avLst/>
          </a:prstGeom>
          <a:noFill/>
          <a:ln>
            <a:noFill/>
          </a:ln>
        </p:spPr>
        <p:txBody>
          <a:bodyPr anchorCtr="0" anchor="t" bIns="45700" lIns="0" spcFirstLastPara="1" rIns="0" wrap="square" tIns="45700">
            <a:noAutofit/>
          </a:bodyPr>
          <a:lstStyle/>
          <a:p>
            <a:pPr indent="0" lvl="0" marL="0" rtl="0" algn="ctr">
              <a:lnSpc>
                <a:spcPct val="90000"/>
              </a:lnSpc>
              <a:spcBef>
                <a:spcPts val="0"/>
              </a:spcBef>
              <a:spcAft>
                <a:spcPts val="0"/>
              </a:spcAft>
              <a:buClr>
                <a:schemeClr val="lt1"/>
              </a:buClr>
              <a:buSzPts val="8300"/>
              <a:buNone/>
            </a:pPr>
            <a:r>
              <a:rPr lang="en-US" sz="8300"/>
              <a:t>85</a:t>
            </a:r>
            <a:endParaRPr/>
          </a:p>
        </p:txBody>
      </p:sp>
      <p:sp>
        <p:nvSpPr>
          <p:cNvPr id="2002" name="Google Shape;2002;p16"/>
          <p:cNvSpPr txBox="1"/>
          <p:nvPr/>
        </p:nvSpPr>
        <p:spPr>
          <a:xfrm>
            <a:off x="601579" y="264310"/>
            <a:ext cx="11351360" cy="790170"/>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2"/>
              </a:buClr>
              <a:buSzPct val="100000"/>
              <a:buFont typeface="Century Gothic"/>
              <a:buNone/>
            </a:pPr>
            <a:r>
              <a:rPr lang="en-US" sz="3200">
                <a:solidFill>
                  <a:schemeClr val="accent2"/>
                </a:solidFill>
                <a:latin typeface="Century Gothic"/>
                <a:ea typeface="Century Gothic"/>
                <a:cs typeface="Century Gothic"/>
                <a:sym typeface="Century Gothic"/>
              </a:rPr>
              <a:t>SAMPLE – Weekly Cumulative Leaderboard Readout</a:t>
            </a:r>
            <a:endParaRPr sz="3299">
              <a:solidFill>
                <a:schemeClr val="accent2"/>
              </a:solidFill>
              <a:latin typeface="Century Gothic"/>
              <a:ea typeface="Century Gothic"/>
              <a:cs typeface="Century Gothic"/>
              <a:sym typeface="Century Gothic"/>
            </a:endParaRPr>
          </a:p>
        </p:txBody>
      </p:sp>
      <p:sp>
        <p:nvSpPr>
          <p:cNvPr id="2003" name="Google Shape;2003;p16"/>
          <p:cNvSpPr txBox="1"/>
          <p:nvPr/>
        </p:nvSpPr>
        <p:spPr>
          <a:xfrm>
            <a:off x="4446905" y="4912429"/>
            <a:ext cx="3139792" cy="1633515"/>
          </a:xfrm>
          <a:prstGeom prst="rect">
            <a:avLst/>
          </a:prstGeom>
          <a:noFill/>
          <a:ln>
            <a:noFill/>
          </a:ln>
        </p:spPr>
        <p:txBody>
          <a:bodyPr anchorCtr="0" anchor="t" bIns="45700" lIns="0" spcFirstLastPara="1" rIns="0" wrap="square" tIns="45700">
            <a:normAutofit/>
          </a:bodyPr>
          <a:lstStyle/>
          <a:p>
            <a:pPr indent="0" lvl="0" marL="0" marR="0" rtl="0" algn="ctr">
              <a:lnSpc>
                <a:spcPct val="90000"/>
              </a:lnSpc>
              <a:spcBef>
                <a:spcPts val="0"/>
              </a:spcBef>
              <a:spcAft>
                <a:spcPts val="0"/>
              </a:spcAft>
              <a:buClr>
                <a:srgbClr val="56687A"/>
              </a:buClr>
              <a:buSzPts val="2750"/>
              <a:buFont typeface="Arial"/>
              <a:buNone/>
            </a:pPr>
            <a:r>
              <a:rPr b="0" i="0" lang="en-US" sz="2750">
                <a:solidFill>
                  <a:srgbClr val="56687A"/>
                </a:solidFill>
                <a:latin typeface="Century Gothic"/>
                <a:ea typeface="Century Gothic"/>
                <a:cs typeface="Century Gothic"/>
                <a:sym typeface="Century Gothic"/>
              </a:rPr>
              <a:t># Videos Viewed</a:t>
            </a:r>
            <a:endParaRPr/>
          </a:p>
          <a:p>
            <a:pPr indent="0" lvl="0" marL="0" marR="0" rtl="0" algn="ctr">
              <a:lnSpc>
                <a:spcPct val="90000"/>
              </a:lnSpc>
              <a:spcBef>
                <a:spcPts val="1000"/>
              </a:spcBef>
              <a:spcAft>
                <a:spcPts val="0"/>
              </a:spcAft>
              <a:buClr>
                <a:srgbClr val="56687A"/>
              </a:buClr>
              <a:buSzPts val="1400"/>
              <a:buFont typeface="Arial"/>
              <a:buNone/>
            </a:pPr>
            <a:r>
              <a:rPr b="0" i="0" lang="en-US" sz="1400">
                <a:solidFill>
                  <a:srgbClr val="56687A"/>
                </a:solidFill>
                <a:latin typeface="Century Gothic"/>
                <a:ea typeface="Century Gothic"/>
                <a:cs typeface="Century Gothic"/>
                <a:sym typeface="Century Gothic"/>
              </a:rPr>
              <a:t>Top Learners: </a:t>
            </a:r>
            <a:endParaRPr/>
          </a:p>
          <a:p>
            <a:pPr indent="0" lvl="0" marL="0" marR="0" rtl="0" algn="ctr">
              <a:lnSpc>
                <a:spcPct val="90000"/>
              </a:lnSpc>
              <a:spcBef>
                <a:spcPts val="600"/>
              </a:spcBef>
              <a:spcAft>
                <a:spcPts val="0"/>
              </a:spcAft>
              <a:buClr>
                <a:srgbClr val="56687A"/>
              </a:buClr>
              <a:buSzPts val="1400"/>
              <a:buFont typeface="Arial"/>
              <a:buNone/>
            </a:pPr>
            <a:r>
              <a:rPr b="0" i="0" lang="en-US" sz="1400">
                <a:solidFill>
                  <a:srgbClr val="56687A"/>
                </a:solidFill>
                <a:latin typeface="Century Gothic"/>
                <a:ea typeface="Century Gothic"/>
                <a:cs typeface="Century Gothic"/>
                <a:sym typeface="Century Gothic"/>
              </a:rPr>
              <a:t>Stacy Jones </a:t>
            </a:r>
            <a:r>
              <a:rPr b="0" i="0" lang="en-US" sz="1400" u="sng">
                <a:solidFill>
                  <a:srgbClr val="56687A"/>
                </a:solidFill>
                <a:latin typeface="Century Gothic"/>
                <a:ea typeface="Century Gothic"/>
                <a:cs typeface="Century Gothic"/>
                <a:sym typeface="Century Gothic"/>
                <a:hlinkClick r:id="rId6">
                  <a:extLst>
                    <a:ext uri="{A12FA001-AC4F-418D-AE19-62706E023703}">
                      <ahyp:hlinkClr val="tx"/>
                    </a:ext>
                  </a:extLst>
                </a:hlinkClick>
              </a:rPr>
              <a:t>&lt;Stacy@xyz.com</a:t>
            </a:r>
            <a:r>
              <a:rPr b="0" i="0" lang="en-US" sz="1400">
                <a:solidFill>
                  <a:srgbClr val="56687A"/>
                </a:solidFill>
                <a:latin typeface="Century Gothic"/>
                <a:ea typeface="Century Gothic"/>
                <a:cs typeface="Century Gothic"/>
                <a:sym typeface="Century Gothic"/>
              </a:rPr>
              <a:t>&gt;</a:t>
            </a:r>
            <a:endParaRPr/>
          </a:p>
          <a:p>
            <a:pPr indent="0" lvl="0" marL="0" marR="0" rtl="0" algn="ctr">
              <a:lnSpc>
                <a:spcPct val="90000"/>
              </a:lnSpc>
              <a:spcBef>
                <a:spcPts val="600"/>
              </a:spcBef>
              <a:spcAft>
                <a:spcPts val="0"/>
              </a:spcAft>
              <a:buClr>
                <a:srgbClr val="56687A"/>
              </a:buClr>
              <a:buSzPts val="1400"/>
              <a:buFont typeface="Arial"/>
              <a:buNone/>
            </a:pPr>
            <a:r>
              <a:rPr b="0" i="0" lang="en-US" sz="1400">
                <a:solidFill>
                  <a:srgbClr val="56687A"/>
                </a:solidFill>
                <a:latin typeface="Century Gothic"/>
                <a:ea typeface="Century Gothic"/>
                <a:cs typeface="Century Gothic"/>
                <a:sym typeface="Century Gothic"/>
              </a:rPr>
              <a:t>Kevin Smith </a:t>
            </a:r>
            <a:r>
              <a:rPr b="0" i="0" lang="en-US" sz="1400" u="sng">
                <a:solidFill>
                  <a:srgbClr val="56687A"/>
                </a:solidFill>
                <a:latin typeface="Century Gothic"/>
                <a:ea typeface="Century Gothic"/>
                <a:cs typeface="Century Gothic"/>
                <a:sym typeface="Century Gothic"/>
                <a:hlinkClick r:id="rId7">
                  <a:extLst>
                    <a:ext uri="{A12FA001-AC4F-418D-AE19-62706E023703}">
                      <ahyp:hlinkClr val="tx"/>
                    </a:ext>
                  </a:extLst>
                </a:hlinkClick>
              </a:rPr>
              <a:t>&lt;Kevin@xyz.com</a:t>
            </a:r>
            <a:r>
              <a:rPr b="0" i="0" lang="en-US" sz="1400">
                <a:solidFill>
                  <a:srgbClr val="56687A"/>
                </a:solidFill>
                <a:latin typeface="Century Gothic"/>
                <a:ea typeface="Century Gothic"/>
                <a:cs typeface="Century Gothic"/>
                <a:sym typeface="Century Gothic"/>
              </a:rPr>
              <a:t>&gt;</a:t>
            </a:r>
            <a:endParaRPr/>
          </a:p>
          <a:p>
            <a:pPr indent="0" lvl="0" marL="0" marR="0" rtl="0" algn="ctr">
              <a:lnSpc>
                <a:spcPct val="90000"/>
              </a:lnSpc>
              <a:spcBef>
                <a:spcPts val="600"/>
              </a:spcBef>
              <a:spcAft>
                <a:spcPts val="0"/>
              </a:spcAft>
              <a:buClr>
                <a:srgbClr val="56687A"/>
              </a:buClr>
              <a:buSzPts val="1400"/>
              <a:buFont typeface="Arial"/>
              <a:buNone/>
            </a:pPr>
            <a:r>
              <a:rPr b="0" i="0" lang="en-US" sz="1400">
                <a:solidFill>
                  <a:srgbClr val="56687A"/>
                </a:solidFill>
                <a:latin typeface="Century Gothic"/>
                <a:ea typeface="Century Gothic"/>
                <a:cs typeface="Century Gothic"/>
                <a:sym typeface="Century Gothic"/>
              </a:rPr>
              <a:t>Jessica Morgan </a:t>
            </a:r>
            <a:r>
              <a:rPr b="0" i="0" lang="en-US" sz="1400" u="sng">
                <a:solidFill>
                  <a:srgbClr val="56687A"/>
                </a:solidFill>
                <a:latin typeface="Century Gothic"/>
                <a:ea typeface="Century Gothic"/>
                <a:cs typeface="Century Gothic"/>
                <a:sym typeface="Century Gothic"/>
                <a:hlinkClick r:id="rId8">
                  <a:extLst>
                    <a:ext uri="{A12FA001-AC4F-418D-AE19-62706E023703}">
                      <ahyp:hlinkClr val="tx"/>
                    </a:ext>
                  </a:extLst>
                </a:hlinkClick>
              </a:rPr>
              <a:t>&lt;Jessica@xyz.com</a:t>
            </a:r>
            <a:r>
              <a:rPr b="0" i="0" lang="en-US" sz="1400">
                <a:solidFill>
                  <a:srgbClr val="56687A"/>
                </a:solidFill>
                <a:latin typeface="Century Gothic"/>
                <a:ea typeface="Century Gothic"/>
                <a:cs typeface="Century Gothic"/>
                <a:sym typeface="Century Gothic"/>
              </a:rPr>
              <a:t>&gt;</a:t>
            </a:r>
            <a:endParaRPr/>
          </a:p>
          <a:p>
            <a:pPr indent="0" lvl="0" marL="0" marR="0" rtl="0" algn="ctr">
              <a:lnSpc>
                <a:spcPct val="90000"/>
              </a:lnSpc>
              <a:spcBef>
                <a:spcPts val="1000"/>
              </a:spcBef>
              <a:spcAft>
                <a:spcPts val="0"/>
              </a:spcAft>
              <a:buClr>
                <a:srgbClr val="56687A"/>
              </a:buClr>
              <a:buSzPts val="1400"/>
              <a:buFont typeface="Arial"/>
              <a:buNone/>
            </a:pPr>
            <a:r>
              <a:t/>
            </a:r>
            <a:endParaRPr b="0" i="0" sz="1400">
              <a:solidFill>
                <a:srgbClr val="56687A"/>
              </a:solidFill>
              <a:latin typeface="Century Gothic"/>
              <a:ea typeface="Century Gothic"/>
              <a:cs typeface="Century Gothic"/>
              <a:sym typeface="Century Gothic"/>
            </a:endParaRPr>
          </a:p>
          <a:p>
            <a:pPr indent="-254000" lvl="0" marL="342900" marR="0" rtl="0" algn="ctr">
              <a:lnSpc>
                <a:spcPct val="90000"/>
              </a:lnSpc>
              <a:spcBef>
                <a:spcPts val="600"/>
              </a:spcBef>
              <a:spcAft>
                <a:spcPts val="0"/>
              </a:spcAft>
              <a:buClr>
                <a:srgbClr val="56687A"/>
              </a:buClr>
              <a:buSzPts val="1400"/>
              <a:buFont typeface="Arial"/>
              <a:buNone/>
            </a:pPr>
            <a:r>
              <a:t/>
            </a:r>
            <a:endParaRPr b="0" i="0" sz="1400">
              <a:solidFill>
                <a:srgbClr val="56687A"/>
              </a:solidFill>
              <a:latin typeface="Century Gothic"/>
              <a:ea typeface="Century Gothic"/>
              <a:cs typeface="Century Gothic"/>
              <a:sym typeface="Century Gothic"/>
            </a:endParaRPr>
          </a:p>
          <a:p>
            <a:pPr indent="0" lvl="0" marL="0" marR="0" rtl="0" algn="ctr">
              <a:lnSpc>
                <a:spcPct val="90000"/>
              </a:lnSpc>
              <a:spcBef>
                <a:spcPts val="1000"/>
              </a:spcBef>
              <a:spcAft>
                <a:spcPts val="0"/>
              </a:spcAft>
              <a:buClr>
                <a:srgbClr val="56687A"/>
              </a:buClr>
              <a:buSzPts val="2750"/>
              <a:buFont typeface="Arial"/>
              <a:buNone/>
            </a:pPr>
            <a:r>
              <a:t/>
            </a:r>
            <a:endParaRPr b="0" i="0" sz="2750">
              <a:solidFill>
                <a:srgbClr val="56687A"/>
              </a:solidFill>
              <a:latin typeface="Century Gothic"/>
              <a:ea typeface="Century Gothic"/>
              <a:cs typeface="Century Gothic"/>
              <a:sym typeface="Century Gothic"/>
            </a:endParaRPr>
          </a:p>
        </p:txBody>
      </p:sp>
      <p:sp>
        <p:nvSpPr>
          <p:cNvPr id="2004" name="Google Shape;2004;p16"/>
          <p:cNvSpPr txBox="1"/>
          <p:nvPr/>
        </p:nvSpPr>
        <p:spPr>
          <a:xfrm>
            <a:off x="8353666" y="4912428"/>
            <a:ext cx="3139792" cy="1633515"/>
          </a:xfrm>
          <a:prstGeom prst="rect">
            <a:avLst/>
          </a:prstGeom>
          <a:noFill/>
          <a:ln>
            <a:noFill/>
          </a:ln>
        </p:spPr>
        <p:txBody>
          <a:bodyPr anchorCtr="0" anchor="t" bIns="45700" lIns="0" spcFirstLastPara="1" rIns="0" wrap="square" tIns="45700">
            <a:normAutofit fontScale="92500" lnSpcReduction="20000"/>
          </a:bodyPr>
          <a:lstStyle/>
          <a:p>
            <a:pPr indent="0" lvl="0" marL="0" marR="0" rtl="0" algn="ctr">
              <a:lnSpc>
                <a:spcPct val="90000"/>
              </a:lnSpc>
              <a:spcBef>
                <a:spcPts val="0"/>
              </a:spcBef>
              <a:spcAft>
                <a:spcPts val="0"/>
              </a:spcAft>
              <a:buClr>
                <a:srgbClr val="56687A"/>
              </a:buClr>
              <a:buSzPct val="100000"/>
              <a:buFont typeface="Arial"/>
              <a:buNone/>
            </a:pPr>
            <a:r>
              <a:rPr b="0" i="0" lang="en-US" sz="2750">
                <a:solidFill>
                  <a:srgbClr val="56687A"/>
                </a:solidFill>
                <a:latin typeface="Century Gothic"/>
                <a:ea typeface="Century Gothic"/>
                <a:cs typeface="Century Gothic"/>
                <a:sym typeface="Century Gothic"/>
              </a:rPr>
              <a:t># Courses Completed</a:t>
            </a:r>
            <a:endParaRPr/>
          </a:p>
          <a:p>
            <a:pPr indent="0" lvl="0" marL="0" marR="0" rtl="0" algn="ctr">
              <a:lnSpc>
                <a:spcPct val="90000"/>
              </a:lnSpc>
              <a:spcBef>
                <a:spcPts val="1000"/>
              </a:spcBef>
              <a:spcAft>
                <a:spcPts val="0"/>
              </a:spcAft>
              <a:buClr>
                <a:srgbClr val="56687A"/>
              </a:buClr>
              <a:buSzPct val="100000"/>
              <a:buFont typeface="Arial"/>
              <a:buNone/>
            </a:pPr>
            <a:r>
              <a:rPr b="0" i="0" lang="en-US" sz="1400">
                <a:solidFill>
                  <a:srgbClr val="56687A"/>
                </a:solidFill>
                <a:latin typeface="Century Gothic"/>
                <a:ea typeface="Century Gothic"/>
                <a:cs typeface="Century Gothic"/>
                <a:sym typeface="Century Gothic"/>
              </a:rPr>
              <a:t>Top Learners: </a:t>
            </a:r>
            <a:endParaRPr/>
          </a:p>
          <a:p>
            <a:pPr indent="0" lvl="0" marL="0" marR="0" rtl="0" algn="ctr">
              <a:lnSpc>
                <a:spcPct val="90000"/>
              </a:lnSpc>
              <a:spcBef>
                <a:spcPts val="600"/>
              </a:spcBef>
              <a:spcAft>
                <a:spcPts val="0"/>
              </a:spcAft>
              <a:buClr>
                <a:srgbClr val="56687A"/>
              </a:buClr>
              <a:buSzPct val="100000"/>
              <a:buFont typeface="Arial"/>
              <a:buNone/>
            </a:pPr>
            <a:r>
              <a:rPr b="0" i="0" lang="en-US" sz="1400">
                <a:solidFill>
                  <a:srgbClr val="56687A"/>
                </a:solidFill>
                <a:latin typeface="Century Gothic"/>
                <a:ea typeface="Century Gothic"/>
                <a:cs typeface="Century Gothic"/>
                <a:sym typeface="Century Gothic"/>
              </a:rPr>
              <a:t>Stacy Jones </a:t>
            </a:r>
            <a:r>
              <a:rPr b="0" i="0" lang="en-US" sz="1400" u="sng">
                <a:solidFill>
                  <a:srgbClr val="56687A"/>
                </a:solidFill>
                <a:latin typeface="Century Gothic"/>
                <a:ea typeface="Century Gothic"/>
                <a:cs typeface="Century Gothic"/>
                <a:sym typeface="Century Gothic"/>
                <a:hlinkClick r:id="rId9">
                  <a:extLst>
                    <a:ext uri="{A12FA001-AC4F-418D-AE19-62706E023703}">
                      <ahyp:hlinkClr val="tx"/>
                    </a:ext>
                  </a:extLst>
                </a:hlinkClick>
              </a:rPr>
              <a:t>&lt;Stacy@xyz.com</a:t>
            </a:r>
            <a:r>
              <a:rPr b="0" i="0" lang="en-US" sz="1400">
                <a:solidFill>
                  <a:srgbClr val="56687A"/>
                </a:solidFill>
                <a:latin typeface="Century Gothic"/>
                <a:ea typeface="Century Gothic"/>
                <a:cs typeface="Century Gothic"/>
                <a:sym typeface="Century Gothic"/>
              </a:rPr>
              <a:t>&gt;</a:t>
            </a:r>
            <a:endParaRPr/>
          </a:p>
          <a:p>
            <a:pPr indent="0" lvl="0" marL="0" marR="0" rtl="0" algn="ctr">
              <a:lnSpc>
                <a:spcPct val="90000"/>
              </a:lnSpc>
              <a:spcBef>
                <a:spcPts val="600"/>
              </a:spcBef>
              <a:spcAft>
                <a:spcPts val="0"/>
              </a:spcAft>
              <a:buClr>
                <a:srgbClr val="56687A"/>
              </a:buClr>
              <a:buSzPct val="100000"/>
              <a:buFont typeface="Arial"/>
              <a:buNone/>
            </a:pPr>
            <a:r>
              <a:rPr b="0" i="0" lang="en-US" sz="1400">
                <a:solidFill>
                  <a:srgbClr val="56687A"/>
                </a:solidFill>
                <a:latin typeface="Century Gothic"/>
                <a:ea typeface="Century Gothic"/>
                <a:cs typeface="Century Gothic"/>
                <a:sym typeface="Century Gothic"/>
              </a:rPr>
              <a:t>Kevin Smith </a:t>
            </a:r>
            <a:r>
              <a:rPr b="0" i="0" lang="en-US" sz="1400" u="sng">
                <a:solidFill>
                  <a:srgbClr val="56687A"/>
                </a:solidFill>
                <a:latin typeface="Century Gothic"/>
                <a:ea typeface="Century Gothic"/>
                <a:cs typeface="Century Gothic"/>
                <a:sym typeface="Century Gothic"/>
                <a:hlinkClick r:id="rId10">
                  <a:extLst>
                    <a:ext uri="{A12FA001-AC4F-418D-AE19-62706E023703}">
                      <ahyp:hlinkClr val="tx"/>
                    </a:ext>
                  </a:extLst>
                </a:hlinkClick>
              </a:rPr>
              <a:t>&lt;Kevin@xyz.com</a:t>
            </a:r>
            <a:r>
              <a:rPr b="0" i="0" lang="en-US" sz="1400">
                <a:solidFill>
                  <a:srgbClr val="56687A"/>
                </a:solidFill>
                <a:latin typeface="Century Gothic"/>
                <a:ea typeface="Century Gothic"/>
                <a:cs typeface="Century Gothic"/>
                <a:sym typeface="Century Gothic"/>
              </a:rPr>
              <a:t>&gt;</a:t>
            </a:r>
            <a:endParaRPr/>
          </a:p>
          <a:p>
            <a:pPr indent="0" lvl="0" marL="0" marR="0" rtl="0" algn="ctr">
              <a:lnSpc>
                <a:spcPct val="90000"/>
              </a:lnSpc>
              <a:spcBef>
                <a:spcPts val="600"/>
              </a:spcBef>
              <a:spcAft>
                <a:spcPts val="0"/>
              </a:spcAft>
              <a:buClr>
                <a:srgbClr val="56687A"/>
              </a:buClr>
              <a:buSzPct val="100000"/>
              <a:buFont typeface="Arial"/>
              <a:buNone/>
            </a:pPr>
            <a:r>
              <a:rPr b="0" i="0" lang="en-US" sz="1400">
                <a:solidFill>
                  <a:srgbClr val="56687A"/>
                </a:solidFill>
                <a:latin typeface="Century Gothic"/>
                <a:ea typeface="Century Gothic"/>
                <a:cs typeface="Century Gothic"/>
                <a:sym typeface="Century Gothic"/>
              </a:rPr>
              <a:t>Jessica Morgan </a:t>
            </a:r>
            <a:r>
              <a:rPr b="0" i="0" lang="en-US" sz="1400" u="sng">
                <a:solidFill>
                  <a:srgbClr val="56687A"/>
                </a:solidFill>
                <a:latin typeface="Century Gothic"/>
                <a:ea typeface="Century Gothic"/>
                <a:cs typeface="Century Gothic"/>
                <a:sym typeface="Century Gothic"/>
                <a:hlinkClick r:id="rId11">
                  <a:extLst>
                    <a:ext uri="{A12FA001-AC4F-418D-AE19-62706E023703}">
                      <ahyp:hlinkClr val="tx"/>
                    </a:ext>
                  </a:extLst>
                </a:hlinkClick>
              </a:rPr>
              <a:t>&lt;Jessica@xyz.com</a:t>
            </a:r>
            <a:r>
              <a:rPr b="0" i="0" lang="en-US" sz="1400">
                <a:solidFill>
                  <a:srgbClr val="56687A"/>
                </a:solidFill>
                <a:latin typeface="Century Gothic"/>
                <a:ea typeface="Century Gothic"/>
                <a:cs typeface="Century Gothic"/>
                <a:sym typeface="Century Gothic"/>
              </a:rPr>
              <a:t>&gt;</a:t>
            </a:r>
            <a:endParaRPr/>
          </a:p>
          <a:p>
            <a:pPr indent="0" lvl="0" marL="0" marR="0" rtl="0" algn="ctr">
              <a:lnSpc>
                <a:spcPct val="90000"/>
              </a:lnSpc>
              <a:spcBef>
                <a:spcPts val="1000"/>
              </a:spcBef>
              <a:spcAft>
                <a:spcPts val="0"/>
              </a:spcAft>
              <a:buClr>
                <a:srgbClr val="56687A"/>
              </a:buClr>
              <a:buSzPct val="100000"/>
              <a:buFont typeface="Arial"/>
              <a:buNone/>
            </a:pPr>
            <a:r>
              <a:t/>
            </a:r>
            <a:endParaRPr b="0" i="0" sz="1400">
              <a:solidFill>
                <a:srgbClr val="56687A"/>
              </a:solidFill>
              <a:latin typeface="Century Gothic"/>
              <a:ea typeface="Century Gothic"/>
              <a:cs typeface="Century Gothic"/>
              <a:sym typeface="Century Gothic"/>
            </a:endParaRPr>
          </a:p>
          <a:p>
            <a:pPr indent="-260667" lvl="0" marL="342900" marR="0" rtl="0" algn="ctr">
              <a:lnSpc>
                <a:spcPct val="90000"/>
              </a:lnSpc>
              <a:spcBef>
                <a:spcPts val="600"/>
              </a:spcBef>
              <a:spcAft>
                <a:spcPts val="0"/>
              </a:spcAft>
              <a:buClr>
                <a:srgbClr val="56687A"/>
              </a:buClr>
              <a:buSzPct val="100000"/>
              <a:buFont typeface="Arial"/>
              <a:buNone/>
            </a:pPr>
            <a:r>
              <a:t/>
            </a:r>
            <a:endParaRPr b="0" i="0" sz="1400">
              <a:solidFill>
                <a:srgbClr val="56687A"/>
              </a:solidFill>
              <a:latin typeface="Century Gothic"/>
              <a:ea typeface="Century Gothic"/>
              <a:cs typeface="Century Gothic"/>
              <a:sym typeface="Century Gothic"/>
            </a:endParaRPr>
          </a:p>
          <a:p>
            <a:pPr indent="0" lvl="0" marL="0" marR="0" rtl="0" algn="ctr">
              <a:lnSpc>
                <a:spcPct val="90000"/>
              </a:lnSpc>
              <a:spcBef>
                <a:spcPts val="1000"/>
              </a:spcBef>
              <a:spcAft>
                <a:spcPts val="0"/>
              </a:spcAft>
              <a:buClr>
                <a:srgbClr val="56687A"/>
              </a:buClr>
              <a:buSzPct val="100000"/>
              <a:buFont typeface="Arial"/>
              <a:buNone/>
            </a:pPr>
            <a:r>
              <a:t/>
            </a:r>
            <a:endParaRPr b="0" i="0" sz="2750">
              <a:solidFill>
                <a:srgbClr val="56687A"/>
              </a:solidFill>
              <a:latin typeface="Century Gothic"/>
              <a:ea typeface="Century Gothic"/>
              <a:cs typeface="Century Gothic"/>
              <a:sym typeface="Century Gothic"/>
            </a:endParaRPr>
          </a:p>
        </p:txBody>
      </p:sp>
      <p:sp>
        <p:nvSpPr>
          <p:cNvPr id="2005" name="Google Shape;2005;p16"/>
          <p:cNvSpPr txBox="1"/>
          <p:nvPr/>
        </p:nvSpPr>
        <p:spPr>
          <a:xfrm>
            <a:off x="710485" y="1000259"/>
            <a:ext cx="10170016"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Leverage this template to summarize progress, spotlight top learners, and highlight wins to your leadership team</a:t>
            </a:r>
            <a:endParaRPr sz="18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9" name="Shape 2009"/>
        <p:cNvGrpSpPr/>
        <p:nvPr/>
      </p:nvGrpSpPr>
      <p:grpSpPr>
        <a:xfrm>
          <a:off x="0" y="0"/>
          <a:ext cx="0" cy="0"/>
          <a:chOff x="0" y="0"/>
          <a:chExt cx="0" cy="0"/>
        </a:xfrm>
      </p:grpSpPr>
      <p:sp>
        <p:nvSpPr>
          <p:cNvPr id="2010" name="Google Shape;2010;p17"/>
          <p:cNvSpPr txBox="1"/>
          <p:nvPr>
            <p:ph type="title"/>
          </p:nvPr>
        </p:nvSpPr>
        <p:spPr>
          <a:xfrm>
            <a:off x="875877" y="2821607"/>
            <a:ext cx="4496619" cy="120457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Clr>
                <a:schemeClr val="accent2"/>
              </a:buClr>
              <a:buSzPts val="4700"/>
              <a:buFont typeface="Arial"/>
              <a:buNone/>
            </a:pPr>
            <a:r>
              <a:rPr lang="en-US" sz="3200">
                <a:solidFill>
                  <a:srgbClr val="915907"/>
                </a:solidFill>
                <a:latin typeface="Century Gothic"/>
                <a:ea typeface="Century Gothic"/>
                <a:cs typeface="Century Gothic"/>
                <a:sym typeface="Century Gothic"/>
              </a:rPr>
              <a:t>Deploy the </a:t>
            </a:r>
            <a:endParaRPr sz="3200">
              <a:solidFill>
                <a:srgbClr val="915907"/>
              </a:solidFill>
              <a:latin typeface="Century Gothic"/>
              <a:ea typeface="Century Gothic"/>
              <a:cs typeface="Century Gothic"/>
              <a:sym typeface="Century Gothic"/>
            </a:endParaRPr>
          </a:p>
          <a:p>
            <a:pPr indent="0" lvl="0" marL="0" rtl="0" algn="l">
              <a:lnSpc>
                <a:spcPct val="90000"/>
              </a:lnSpc>
              <a:spcBef>
                <a:spcPts val="0"/>
              </a:spcBef>
              <a:spcAft>
                <a:spcPts val="0"/>
              </a:spcAft>
              <a:buClr>
                <a:schemeClr val="accent2"/>
              </a:buClr>
              <a:buSzPts val="4700"/>
              <a:buFont typeface="Arial"/>
              <a:buNone/>
            </a:pPr>
            <a:r>
              <a:rPr lang="en-US" sz="3200">
                <a:solidFill>
                  <a:srgbClr val="915907"/>
                </a:solidFill>
                <a:latin typeface="Century Gothic"/>
                <a:ea typeface="Century Gothic"/>
                <a:cs typeface="Century Gothic"/>
                <a:sym typeface="Century Gothic"/>
              </a:rPr>
              <a:t>campaign</a:t>
            </a:r>
            <a:r>
              <a:rPr lang="en-US">
                <a:latin typeface="Century Gothic"/>
                <a:ea typeface="Century Gothic"/>
                <a:cs typeface="Century Gothic"/>
                <a:sym typeface="Century Gothic"/>
              </a:rPr>
              <a:t> </a:t>
            </a:r>
            <a:endParaRPr>
              <a:latin typeface="Century Gothic"/>
              <a:ea typeface="Century Gothic"/>
              <a:cs typeface="Century Gothic"/>
              <a:sym typeface="Century Gothic"/>
            </a:endParaRPr>
          </a:p>
        </p:txBody>
      </p:sp>
      <p:grpSp>
        <p:nvGrpSpPr>
          <p:cNvPr id="2011" name="Google Shape;2011;p17"/>
          <p:cNvGrpSpPr/>
          <p:nvPr/>
        </p:nvGrpSpPr>
        <p:grpSpPr>
          <a:xfrm>
            <a:off x="5193112" y="1137175"/>
            <a:ext cx="6505574" cy="4536051"/>
            <a:chOff x="0" y="2147"/>
            <a:chExt cx="6505574" cy="4536051"/>
          </a:xfrm>
        </p:grpSpPr>
        <p:sp>
          <p:nvSpPr>
            <p:cNvPr id="2012" name="Google Shape;2012;p17"/>
            <p:cNvSpPr/>
            <p:nvPr/>
          </p:nvSpPr>
          <p:spPr>
            <a:xfrm>
              <a:off x="0" y="4011669"/>
              <a:ext cx="1626393" cy="526529"/>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Arial"/>
                <a:buNone/>
              </a:pPr>
              <a:r>
                <a:t/>
              </a:r>
              <a:endParaRPr sz="1200">
                <a:solidFill>
                  <a:schemeClr val="dk1"/>
                </a:solidFill>
                <a:latin typeface="Century Gothic"/>
                <a:ea typeface="Century Gothic"/>
                <a:cs typeface="Century Gothic"/>
                <a:sym typeface="Century Gothic"/>
              </a:endParaRPr>
            </a:p>
          </p:txBody>
        </p:sp>
        <p:sp>
          <p:nvSpPr>
            <p:cNvPr id="2013" name="Google Shape;2013;p17"/>
            <p:cNvSpPr txBox="1"/>
            <p:nvPr/>
          </p:nvSpPr>
          <p:spPr>
            <a:xfrm>
              <a:off x="0" y="4011669"/>
              <a:ext cx="1626393" cy="526529"/>
            </a:xfrm>
            <a:prstGeom prst="rect">
              <a:avLst/>
            </a:prstGeom>
            <a:noFill/>
            <a:ln>
              <a:noFill/>
            </a:ln>
          </p:spPr>
          <p:txBody>
            <a:bodyPr anchorCtr="0" anchor="ctr" bIns="128000" lIns="115650" spcFirstLastPara="1" rIns="115650" wrap="square" tIns="128000">
              <a:noAutofit/>
            </a:bodyPr>
            <a:lstStyle/>
            <a:p>
              <a:pPr indent="0" lvl="0" marL="0" marR="0" rtl="0" algn="ctr">
                <a:lnSpc>
                  <a:spcPct val="90000"/>
                </a:lnSpc>
                <a:spcBef>
                  <a:spcPts val="0"/>
                </a:spcBef>
                <a:spcAft>
                  <a:spcPts val="0"/>
                </a:spcAft>
                <a:buClr>
                  <a:schemeClr val="lt1"/>
                </a:buClr>
                <a:buSzPts val="1800"/>
                <a:buFont typeface="Arial"/>
                <a:buNone/>
              </a:pPr>
              <a:r>
                <a:rPr lang="en-US" sz="1200">
                  <a:solidFill>
                    <a:schemeClr val="lt1"/>
                  </a:solidFill>
                  <a:latin typeface="Century Gothic"/>
                  <a:ea typeface="Century Gothic"/>
                  <a:cs typeface="Century Gothic"/>
                  <a:sym typeface="Century Gothic"/>
                </a:rPr>
                <a:t>Kick off</a:t>
              </a:r>
              <a:endParaRPr sz="1200">
                <a:solidFill>
                  <a:schemeClr val="dk1"/>
                </a:solidFill>
                <a:latin typeface="Century Gothic"/>
                <a:ea typeface="Century Gothic"/>
                <a:cs typeface="Century Gothic"/>
                <a:sym typeface="Century Gothic"/>
              </a:endParaRPr>
            </a:p>
          </p:txBody>
        </p:sp>
        <p:sp>
          <p:nvSpPr>
            <p:cNvPr id="2014" name="Google Shape;2014;p17"/>
            <p:cNvSpPr/>
            <p:nvPr/>
          </p:nvSpPr>
          <p:spPr>
            <a:xfrm>
              <a:off x="1626393" y="4011669"/>
              <a:ext cx="4879181" cy="526529"/>
            </a:xfrm>
            <a:prstGeom prst="rect">
              <a:avLst/>
            </a:prstGeom>
            <a:solidFill>
              <a:srgbClr val="CDD4CC">
                <a:alpha val="89411"/>
              </a:srgbClr>
            </a:solidFill>
            <a:ln cap="flat" cmpd="sng" w="12700">
              <a:solidFill>
                <a:srgbClr val="CDD4CC">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Arial"/>
                <a:buNone/>
              </a:pPr>
              <a:r>
                <a:t/>
              </a:r>
              <a:endParaRPr sz="1200">
                <a:solidFill>
                  <a:schemeClr val="dk1"/>
                </a:solidFill>
                <a:latin typeface="Century Gothic"/>
                <a:ea typeface="Century Gothic"/>
                <a:cs typeface="Century Gothic"/>
                <a:sym typeface="Century Gothic"/>
              </a:endParaRPr>
            </a:p>
          </p:txBody>
        </p:sp>
        <p:sp>
          <p:nvSpPr>
            <p:cNvPr id="2015" name="Google Shape;2015;p17"/>
            <p:cNvSpPr txBox="1"/>
            <p:nvPr/>
          </p:nvSpPr>
          <p:spPr>
            <a:xfrm>
              <a:off x="1626393" y="4011669"/>
              <a:ext cx="4879181" cy="526529"/>
            </a:xfrm>
            <a:prstGeom prst="rect">
              <a:avLst/>
            </a:prstGeom>
            <a:noFill/>
            <a:ln>
              <a:noFill/>
            </a:ln>
          </p:spPr>
          <p:txBody>
            <a:bodyPr anchorCtr="0" anchor="ctr" bIns="139700" lIns="98950" spcFirstLastPara="1" rIns="98950" wrap="square" tIns="139700">
              <a:noAutofit/>
            </a:bodyPr>
            <a:lstStyle/>
            <a:p>
              <a:pPr indent="0" lvl="0" marL="0" marR="0" rtl="0" algn="l">
                <a:lnSpc>
                  <a:spcPct val="90000"/>
                </a:lnSpc>
                <a:spcBef>
                  <a:spcPts val="0"/>
                </a:spcBef>
                <a:spcAft>
                  <a:spcPts val="0"/>
                </a:spcAft>
                <a:buClr>
                  <a:schemeClr val="dk1"/>
                </a:buClr>
                <a:buSzPts val="1100"/>
                <a:buFont typeface="Arial"/>
                <a:buNone/>
              </a:pPr>
              <a:r>
                <a:rPr lang="en-US" sz="1200">
                  <a:solidFill>
                    <a:schemeClr val="dk1"/>
                  </a:solidFill>
                  <a:latin typeface="Century Gothic"/>
                  <a:ea typeface="Century Gothic"/>
                  <a:cs typeface="Century Gothic"/>
                  <a:sym typeface="Century Gothic"/>
                </a:rPr>
                <a:t>Kick off Campaign and watch for the #hashtag to appear on social media </a:t>
              </a:r>
              <a:endParaRPr sz="1200">
                <a:solidFill>
                  <a:schemeClr val="dk1"/>
                </a:solidFill>
                <a:latin typeface="Century Gothic"/>
                <a:ea typeface="Century Gothic"/>
                <a:cs typeface="Century Gothic"/>
                <a:sym typeface="Century Gothic"/>
              </a:endParaRPr>
            </a:p>
          </p:txBody>
        </p:sp>
        <p:sp>
          <p:nvSpPr>
            <p:cNvPr id="2016" name="Google Shape;2016;p17"/>
            <p:cNvSpPr/>
            <p:nvPr/>
          </p:nvSpPr>
          <p:spPr>
            <a:xfrm rot="10800000">
              <a:off x="0" y="3209765"/>
              <a:ext cx="1626393" cy="809802"/>
            </a:xfrm>
            <a:prstGeom prst="upArrowCallout">
              <a:avLst>
                <a:gd fmla="val 5000" name="adj1"/>
                <a:gd fmla="val 10000" name="adj2"/>
                <a:gd fmla="val 15000" name="adj3"/>
                <a:gd fmla="val 64977" name="adj4"/>
              </a:avLst>
            </a:prstGeom>
            <a:solidFill>
              <a:schemeClr val="accent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Arial"/>
                <a:buNone/>
              </a:pPr>
              <a:r>
                <a:t/>
              </a:r>
              <a:endParaRPr sz="1200">
                <a:solidFill>
                  <a:schemeClr val="dk1"/>
                </a:solidFill>
                <a:latin typeface="Century Gothic"/>
                <a:ea typeface="Century Gothic"/>
                <a:cs typeface="Century Gothic"/>
                <a:sym typeface="Century Gothic"/>
              </a:endParaRPr>
            </a:p>
          </p:txBody>
        </p:sp>
        <p:sp>
          <p:nvSpPr>
            <p:cNvPr id="2017" name="Google Shape;2017;p17"/>
            <p:cNvSpPr txBox="1"/>
            <p:nvPr/>
          </p:nvSpPr>
          <p:spPr>
            <a:xfrm>
              <a:off x="0" y="3209765"/>
              <a:ext cx="1626393" cy="526371"/>
            </a:xfrm>
            <a:prstGeom prst="rect">
              <a:avLst/>
            </a:prstGeom>
            <a:noFill/>
            <a:ln>
              <a:noFill/>
            </a:ln>
          </p:spPr>
          <p:txBody>
            <a:bodyPr anchorCtr="0" anchor="ctr" bIns="128000" lIns="115650" spcFirstLastPara="1" rIns="115650" wrap="square" tIns="128000">
              <a:noAutofit/>
            </a:bodyPr>
            <a:lstStyle/>
            <a:p>
              <a:pPr indent="0" lvl="0" marL="0" marR="0" rtl="0" algn="ctr">
                <a:lnSpc>
                  <a:spcPct val="90000"/>
                </a:lnSpc>
                <a:spcBef>
                  <a:spcPts val="0"/>
                </a:spcBef>
                <a:spcAft>
                  <a:spcPts val="0"/>
                </a:spcAft>
                <a:buClr>
                  <a:schemeClr val="lt1"/>
                </a:buClr>
                <a:buSzPts val="1800"/>
                <a:buFont typeface="Arial"/>
                <a:buNone/>
              </a:pPr>
              <a:r>
                <a:rPr lang="en-US" sz="1200">
                  <a:solidFill>
                    <a:schemeClr val="lt1"/>
                  </a:solidFill>
                  <a:latin typeface="Century Gothic"/>
                  <a:ea typeface="Century Gothic"/>
                  <a:cs typeface="Century Gothic"/>
                  <a:sym typeface="Century Gothic"/>
                </a:rPr>
                <a:t>Test, Test, Test</a:t>
              </a:r>
              <a:endParaRPr sz="1200">
                <a:solidFill>
                  <a:schemeClr val="dk1"/>
                </a:solidFill>
                <a:latin typeface="Century Gothic"/>
                <a:ea typeface="Century Gothic"/>
                <a:cs typeface="Century Gothic"/>
                <a:sym typeface="Century Gothic"/>
              </a:endParaRPr>
            </a:p>
          </p:txBody>
        </p:sp>
        <p:sp>
          <p:nvSpPr>
            <p:cNvPr id="2018" name="Google Shape;2018;p17"/>
            <p:cNvSpPr/>
            <p:nvPr/>
          </p:nvSpPr>
          <p:spPr>
            <a:xfrm>
              <a:off x="1626393" y="3209765"/>
              <a:ext cx="4879181" cy="526371"/>
            </a:xfrm>
            <a:prstGeom prst="rect">
              <a:avLst/>
            </a:prstGeom>
            <a:solidFill>
              <a:srgbClr val="CDD4CC">
                <a:alpha val="89411"/>
              </a:srgbClr>
            </a:solidFill>
            <a:ln cap="flat" cmpd="sng" w="12700">
              <a:solidFill>
                <a:srgbClr val="CDD4CC">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Arial"/>
                <a:buNone/>
              </a:pPr>
              <a:r>
                <a:t/>
              </a:r>
              <a:endParaRPr sz="1200">
                <a:solidFill>
                  <a:schemeClr val="dk1"/>
                </a:solidFill>
                <a:latin typeface="Century Gothic"/>
                <a:ea typeface="Century Gothic"/>
                <a:cs typeface="Century Gothic"/>
                <a:sym typeface="Century Gothic"/>
              </a:endParaRPr>
            </a:p>
          </p:txBody>
        </p:sp>
        <p:sp>
          <p:nvSpPr>
            <p:cNvPr id="2019" name="Google Shape;2019;p17"/>
            <p:cNvSpPr txBox="1"/>
            <p:nvPr/>
          </p:nvSpPr>
          <p:spPr>
            <a:xfrm>
              <a:off x="1626393" y="3209765"/>
              <a:ext cx="4879181" cy="526371"/>
            </a:xfrm>
            <a:prstGeom prst="rect">
              <a:avLst/>
            </a:prstGeom>
            <a:noFill/>
            <a:ln>
              <a:noFill/>
            </a:ln>
          </p:spPr>
          <p:txBody>
            <a:bodyPr anchorCtr="0" anchor="ctr" bIns="139700" lIns="98950" spcFirstLastPara="1" rIns="98950" wrap="square" tIns="139700">
              <a:noAutofit/>
            </a:bodyPr>
            <a:lstStyle/>
            <a:p>
              <a:pPr indent="0" lvl="0" marL="0" marR="0" rtl="0" algn="l">
                <a:lnSpc>
                  <a:spcPct val="90000"/>
                </a:lnSpc>
                <a:spcBef>
                  <a:spcPts val="0"/>
                </a:spcBef>
                <a:spcAft>
                  <a:spcPts val="0"/>
                </a:spcAft>
                <a:buClr>
                  <a:schemeClr val="dk1"/>
                </a:buClr>
                <a:buSzPts val="1100"/>
                <a:buFont typeface="Arial"/>
                <a:buNone/>
              </a:pPr>
              <a:r>
                <a:rPr lang="en-US" sz="1200">
                  <a:solidFill>
                    <a:schemeClr val="dk1"/>
                  </a:solidFill>
                  <a:latin typeface="Century Gothic"/>
                  <a:ea typeface="Century Gothic"/>
                  <a:cs typeface="Century Gothic"/>
                  <a:sym typeface="Century Gothic"/>
                </a:rPr>
                <a:t>Test sending the message for quality control</a:t>
              </a:r>
              <a:endParaRPr sz="1200">
                <a:solidFill>
                  <a:schemeClr val="dk1"/>
                </a:solidFill>
                <a:latin typeface="Century Gothic"/>
                <a:ea typeface="Century Gothic"/>
                <a:cs typeface="Century Gothic"/>
                <a:sym typeface="Century Gothic"/>
              </a:endParaRPr>
            </a:p>
          </p:txBody>
        </p:sp>
        <p:sp>
          <p:nvSpPr>
            <p:cNvPr id="2020" name="Google Shape;2020;p17"/>
            <p:cNvSpPr/>
            <p:nvPr/>
          </p:nvSpPr>
          <p:spPr>
            <a:xfrm rot="10800000">
              <a:off x="0" y="2407860"/>
              <a:ext cx="1626393" cy="809802"/>
            </a:xfrm>
            <a:prstGeom prst="upArrowCallout">
              <a:avLst>
                <a:gd fmla="val 5000" name="adj1"/>
                <a:gd fmla="val 10000" name="adj2"/>
                <a:gd fmla="val 15000" name="adj3"/>
                <a:gd fmla="val 64977" name="adj4"/>
              </a:avLst>
            </a:prstGeom>
            <a:solidFill>
              <a:schemeClr val="accent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Arial"/>
                <a:buNone/>
              </a:pPr>
              <a:r>
                <a:t/>
              </a:r>
              <a:endParaRPr sz="1200">
                <a:solidFill>
                  <a:schemeClr val="dk1"/>
                </a:solidFill>
                <a:latin typeface="Century Gothic"/>
                <a:ea typeface="Century Gothic"/>
                <a:cs typeface="Century Gothic"/>
                <a:sym typeface="Century Gothic"/>
              </a:endParaRPr>
            </a:p>
          </p:txBody>
        </p:sp>
        <p:sp>
          <p:nvSpPr>
            <p:cNvPr id="2021" name="Google Shape;2021;p17"/>
            <p:cNvSpPr txBox="1"/>
            <p:nvPr/>
          </p:nvSpPr>
          <p:spPr>
            <a:xfrm>
              <a:off x="0" y="2407860"/>
              <a:ext cx="1626393" cy="526371"/>
            </a:xfrm>
            <a:prstGeom prst="rect">
              <a:avLst/>
            </a:prstGeom>
            <a:noFill/>
            <a:ln>
              <a:noFill/>
            </a:ln>
          </p:spPr>
          <p:txBody>
            <a:bodyPr anchorCtr="0" anchor="ctr" bIns="128000" lIns="115650" spcFirstLastPara="1" rIns="115650" wrap="square" tIns="128000">
              <a:noAutofit/>
            </a:bodyPr>
            <a:lstStyle/>
            <a:p>
              <a:pPr indent="0" lvl="0" marL="0" marR="0" rtl="0" algn="ctr">
                <a:lnSpc>
                  <a:spcPct val="90000"/>
                </a:lnSpc>
                <a:spcBef>
                  <a:spcPts val="0"/>
                </a:spcBef>
                <a:spcAft>
                  <a:spcPts val="0"/>
                </a:spcAft>
                <a:buClr>
                  <a:schemeClr val="lt1"/>
                </a:buClr>
                <a:buSzPts val="1800"/>
                <a:buFont typeface="Arial"/>
                <a:buNone/>
              </a:pPr>
              <a:r>
                <a:rPr lang="en-US" sz="1200">
                  <a:solidFill>
                    <a:schemeClr val="lt1"/>
                  </a:solidFill>
                  <a:latin typeface="Century Gothic"/>
                  <a:ea typeface="Century Gothic"/>
                  <a:cs typeface="Century Gothic"/>
                  <a:sym typeface="Century Gothic"/>
                </a:rPr>
                <a:t>Upload</a:t>
              </a:r>
              <a:endParaRPr sz="1200">
                <a:solidFill>
                  <a:schemeClr val="dk1"/>
                </a:solidFill>
                <a:latin typeface="Century Gothic"/>
                <a:ea typeface="Century Gothic"/>
                <a:cs typeface="Century Gothic"/>
                <a:sym typeface="Century Gothic"/>
              </a:endParaRPr>
            </a:p>
          </p:txBody>
        </p:sp>
        <p:sp>
          <p:nvSpPr>
            <p:cNvPr id="2022" name="Google Shape;2022;p17"/>
            <p:cNvSpPr/>
            <p:nvPr/>
          </p:nvSpPr>
          <p:spPr>
            <a:xfrm>
              <a:off x="1626393" y="2407860"/>
              <a:ext cx="4879181" cy="526371"/>
            </a:xfrm>
            <a:prstGeom prst="rect">
              <a:avLst/>
            </a:prstGeom>
            <a:solidFill>
              <a:srgbClr val="CDD4CC">
                <a:alpha val="89411"/>
              </a:srgbClr>
            </a:solidFill>
            <a:ln cap="flat" cmpd="sng" w="12700">
              <a:solidFill>
                <a:srgbClr val="CDD4CC">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Arial"/>
                <a:buNone/>
              </a:pPr>
              <a:r>
                <a:t/>
              </a:r>
              <a:endParaRPr sz="1200">
                <a:solidFill>
                  <a:schemeClr val="dk1"/>
                </a:solidFill>
                <a:latin typeface="Century Gothic"/>
                <a:ea typeface="Century Gothic"/>
                <a:cs typeface="Century Gothic"/>
                <a:sym typeface="Century Gothic"/>
              </a:endParaRPr>
            </a:p>
          </p:txBody>
        </p:sp>
        <p:sp>
          <p:nvSpPr>
            <p:cNvPr id="2023" name="Google Shape;2023;p17"/>
            <p:cNvSpPr txBox="1"/>
            <p:nvPr/>
          </p:nvSpPr>
          <p:spPr>
            <a:xfrm>
              <a:off x="1626393" y="2407860"/>
              <a:ext cx="4879181" cy="526371"/>
            </a:xfrm>
            <a:prstGeom prst="rect">
              <a:avLst/>
            </a:prstGeom>
            <a:noFill/>
            <a:ln>
              <a:noFill/>
            </a:ln>
          </p:spPr>
          <p:txBody>
            <a:bodyPr anchorCtr="0" anchor="ctr" bIns="139700" lIns="98950" spcFirstLastPara="1" rIns="98950" wrap="square" tIns="139700">
              <a:noAutofit/>
            </a:bodyPr>
            <a:lstStyle/>
            <a:p>
              <a:pPr indent="0" lvl="0" marL="0" marR="0" rtl="0" algn="l">
                <a:lnSpc>
                  <a:spcPct val="90000"/>
                </a:lnSpc>
                <a:spcBef>
                  <a:spcPts val="0"/>
                </a:spcBef>
                <a:spcAft>
                  <a:spcPts val="0"/>
                </a:spcAft>
                <a:buClr>
                  <a:schemeClr val="dk1"/>
                </a:buClr>
                <a:buSzPts val="1100"/>
                <a:buFont typeface="Arial"/>
                <a:buNone/>
              </a:pPr>
              <a:r>
                <a:rPr lang="en-US" sz="1200">
                  <a:solidFill>
                    <a:schemeClr val="dk1"/>
                  </a:solidFill>
                  <a:latin typeface="Century Gothic"/>
                  <a:ea typeface="Century Gothic"/>
                  <a:cs typeface="Century Gothic"/>
                  <a:sym typeface="Century Gothic"/>
                </a:rPr>
                <a:t>Upload email template(s) and insert variable fields to reference learner (&amp; manager) names.</a:t>
              </a:r>
              <a:endParaRPr sz="1200">
                <a:solidFill>
                  <a:schemeClr val="dk1"/>
                </a:solidFill>
                <a:latin typeface="Century Gothic"/>
                <a:ea typeface="Century Gothic"/>
                <a:cs typeface="Century Gothic"/>
                <a:sym typeface="Century Gothic"/>
              </a:endParaRPr>
            </a:p>
          </p:txBody>
        </p:sp>
        <p:sp>
          <p:nvSpPr>
            <p:cNvPr id="2024" name="Google Shape;2024;p17"/>
            <p:cNvSpPr/>
            <p:nvPr/>
          </p:nvSpPr>
          <p:spPr>
            <a:xfrm rot="10800000">
              <a:off x="0" y="1605956"/>
              <a:ext cx="1626393" cy="809802"/>
            </a:xfrm>
            <a:prstGeom prst="upArrowCallout">
              <a:avLst>
                <a:gd fmla="val 5000" name="adj1"/>
                <a:gd fmla="val 10000" name="adj2"/>
                <a:gd fmla="val 15000" name="adj3"/>
                <a:gd fmla="val 64977" name="adj4"/>
              </a:avLst>
            </a:prstGeom>
            <a:solidFill>
              <a:schemeClr val="accent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Arial"/>
                <a:buNone/>
              </a:pPr>
              <a:r>
                <a:t/>
              </a:r>
              <a:endParaRPr sz="1200">
                <a:solidFill>
                  <a:schemeClr val="dk1"/>
                </a:solidFill>
                <a:latin typeface="Century Gothic"/>
                <a:ea typeface="Century Gothic"/>
                <a:cs typeface="Century Gothic"/>
                <a:sym typeface="Century Gothic"/>
              </a:endParaRPr>
            </a:p>
          </p:txBody>
        </p:sp>
        <p:sp>
          <p:nvSpPr>
            <p:cNvPr id="2025" name="Google Shape;2025;p17"/>
            <p:cNvSpPr txBox="1"/>
            <p:nvPr/>
          </p:nvSpPr>
          <p:spPr>
            <a:xfrm>
              <a:off x="0" y="1605956"/>
              <a:ext cx="1626393" cy="526371"/>
            </a:xfrm>
            <a:prstGeom prst="rect">
              <a:avLst/>
            </a:prstGeom>
            <a:noFill/>
            <a:ln>
              <a:noFill/>
            </a:ln>
          </p:spPr>
          <p:txBody>
            <a:bodyPr anchorCtr="0" anchor="ctr" bIns="128000" lIns="115650" spcFirstLastPara="1" rIns="115650" wrap="square" tIns="128000">
              <a:noAutofit/>
            </a:bodyPr>
            <a:lstStyle/>
            <a:p>
              <a:pPr indent="0" lvl="0" marL="0" marR="0" rtl="0" algn="ctr">
                <a:lnSpc>
                  <a:spcPct val="90000"/>
                </a:lnSpc>
                <a:spcBef>
                  <a:spcPts val="0"/>
                </a:spcBef>
                <a:spcAft>
                  <a:spcPts val="0"/>
                </a:spcAft>
                <a:buClr>
                  <a:schemeClr val="lt1"/>
                </a:buClr>
                <a:buSzPts val="1800"/>
                <a:buFont typeface="Arial"/>
                <a:buNone/>
              </a:pPr>
              <a:r>
                <a:rPr lang="en-US" sz="1200">
                  <a:solidFill>
                    <a:schemeClr val="lt1"/>
                  </a:solidFill>
                  <a:latin typeface="Century Gothic"/>
                  <a:ea typeface="Century Gothic"/>
                  <a:cs typeface="Century Gothic"/>
                  <a:sym typeface="Century Gothic"/>
                </a:rPr>
                <a:t>Upload</a:t>
              </a:r>
              <a:endParaRPr sz="1200">
                <a:solidFill>
                  <a:schemeClr val="dk1"/>
                </a:solidFill>
                <a:latin typeface="Century Gothic"/>
                <a:ea typeface="Century Gothic"/>
                <a:cs typeface="Century Gothic"/>
                <a:sym typeface="Century Gothic"/>
              </a:endParaRPr>
            </a:p>
          </p:txBody>
        </p:sp>
        <p:sp>
          <p:nvSpPr>
            <p:cNvPr id="2026" name="Google Shape;2026;p17"/>
            <p:cNvSpPr/>
            <p:nvPr/>
          </p:nvSpPr>
          <p:spPr>
            <a:xfrm>
              <a:off x="1626393" y="1605956"/>
              <a:ext cx="4879181" cy="526371"/>
            </a:xfrm>
            <a:prstGeom prst="rect">
              <a:avLst/>
            </a:prstGeom>
            <a:solidFill>
              <a:srgbClr val="CDD4CC">
                <a:alpha val="89411"/>
              </a:srgbClr>
            </a:solidFill>
            <a:ln cap="flat" cmpd="sng" w="12700">
              <a:solidFill>
                <a:srgbClr val="CDD4CC">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Arial"/>
                <a:buNone/>
              </a:pPr>
              <a:r>
                <a:t/>
              </a:r>
              <a:endParaRPr sz="1200">
                <a:solidFill>
                  <a:schemeClr val="dk1"/>
                </a:solidFill>
                <a:latin typeface="Century Gothic"/>
                <a:ea typeface="Century Gothic"/>
                <a:cs typeface="Century Gothic"/>
                <a:sym typeface="Century Gothic"/>
              </a:endParaRPr>
            </a:p>
          </p:txBody>
        </p:sp>
        <p:sp>
          <p:nvSpPr>
            <p:cNvPr id="2027" name="Google Shape;2027;p17"/>
            <p:cNvSpPr txBox="1"/>
            <p:nvPr/>
          </p:nvSpPr>
          <p:spPr>
            <a:xfrm>
              <a:off x="1626393" y="1605956"/>
              <a:ext cx="4879181" cy="526371"/>
            </a:xfrm>
            <a:prstGeom prst="rect">
              <a:avLst/>
            </a:prstGeom>
            <a:noFill/>
            <a:ln>
              <a:noFill/>
            </a:ln>
          </p:spPr>
          <p:txBody>
            <a:bodyPr anchorCtr="0" anchor="ctr" bIns="139700" lIns="98950" spcFirstLastPara="1" rIns="98950" wrap="square" tIns="139700">
              <a:noAutofit/>
            </a:bodyPr>
            <a:lstStyle/>
            <a:p>
              <a:pPr indent="0" lvl="0" marL="0" marR="0" rtl="0" algn="l">
                <a:lnSpc>
                  <a:spcPct val="90000"/>
                </a:lnSpc>
                <a:spcBef>
                  <a:spcPts val="0"/>
                </a:spcBef>
                <a:spcAft>
                  <a:spcPts val="0"/>
                </a:spcAft>
                <a:buClr>
                  <a:schemeClr val="dk1"/>
                </a:buClr>
                <a:buSzPts val="1100"/>
                <a:buFont typeface="Arial"/>
                <a:buNone/>
              </a:pPr>
              <a:r>
                <a:rPr lang="en-US" sz="1200">
                  <a:solidFill>
                    <a:schemeClr val="dk1"/>
                  </a:solidFill>
                  <a:latin typeface="Century Gothic"/>
                  <a:ea typeface="Century Gothic"/>
                  <a:cs typeface="Century Gothic"/>
                  <a:sym typeface="Century Gothic"/>
                </a:rPr>
                <a:t>Upload recipient email addresses to Sendbloom (or another email campaign tool)</a:t>
              </a:r>
              <a:endParaRPr sz="1200">
                <a:solidFill>
                  <a:schemeClr val="dk1"/>
                </a:solidFill>
                <a:latin typeface="Century Gothic"/>
                <a:ea typeface="Century Gothic"/>
                <a:cs typeface="Century Gothic"/>
                <a:sym typeface="Century Gothic"/>
              </a:endParaRPr>
            </a:p>
          </p:txBody>
        </p:sp>
        <p:sp>
          <p:nvSpPr>
            <p:cNvPr id="2028" name="Google Shape;2028;p17"/>
            <p:cNvSpPr/>
            <p:nvPr/>
          </p:nvSpPr>
          <p:spPr>
            <a:xfrm rot="10800000">
              <a:off x="0" y="804052"/>
              <a:ext cx="1626393" cy="809802"/>
            </a:xfrm>
            <a:prstGeom prst="upArrowCallout">
              <a:avLst>
                <a:gd fmla="val 5000" name="adj1"/>
                <a:gd fmla="val 10000" name="adj2"/>
                <a:gd fmla="val 15000" name="adj3"/>
                <a:gd fmla="val 64977" name="adj4"/>
              </a:avLst>
            </a:prstGeom>
            <a:solidFill>
              <a:schemeClr val="accent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Arial"/>
                <a:buNone/>
              </a:pPr>
              <a:r>
                <a:t/>
              </a:r>
              <a:endParaRPr sz="1200">
                <a:solidFill>
                  <a:schemeClr val="dk1"/>
                </a:solidFill>
                <a:latin typeface="Century Gothic"/>
                <a:ea typeface="Century Gothic"/>
                <a:cs typeface="Century Gothic"/>
                <a:sym typeface="Century Gothic"/>
              </a:endParaRPr>
            </a:p>
          </p:txBody>
        </p:sp>
        <p:sp>
          <p:nvSpPr>
            <p:cNvPr id="2029" name="Google Shape;2029;p17"/>
            <p:cNvSpPr txBox="1"/>
            <p:nvPr/>
          </p:nvSpPr>
          <p:spPr>
            <a:xfrm>
              <a:off x="0" y="804052"/>
              <a:ext cx="1626393" cy="526371"/>
            </a:xfrm>
            <a:prstGeom prst="rect">
              <a:avLst/>
            </a:prstGeom>
            <a:noFill/>
            <a:ln>
              <a:noFill/>
            </a:ln>
          </p:spPr>
          <p:txBody>
            <a:bodyPr anchorCtr="0" anchor="ctr" bIns="128000" lIns="115650" spcFirstLastPara="1" rIns="115650" wrap="square" tIns="128000">
              <a:noAutofit/>
            </a:bodyPr>
            <a:lstStyle/>
            <a:p>
              <a:pPr indent="0" lvl="0" marL="0" marR="0" rtl="0" algn="ctr">
                <a:lnSpc>
                  <a:spcPct val="90000"/>
                </a:lnSpc>
                <a:spcBef>
                  <a:spcPts val="0"/>
                </a:spcBef>
                <a:spcAft>
                  <a:spcPts val="0"/>
                </a:spcAft>
                <a:buClr>
                  <a:schemeClr val="lt1"/>
                </a:buClr>
                <a:buSzPts val="1800"/>
                <a:buFont typeface="Arial"/>
                <a:buNone/>
              </a:pPr>
              <a:r>
                <a:rPr lang="en-US" sz="1200">
                  <a:solidFill>
                    <a:schemeClr val="lt1"/>
                  </a:solidFill>
                  <a:latin typeface="Century Gothic"/>
                  <a:ea typeface="Century Gothic"/>
                  <a:cs typeface="Century Gothic"/>
                  <a:sym typeface="Century Gothic"/>
                </a:rPr>
                <a:t>Add</a:t>
              </a:r>
              <a:endParaRPr sz="1200">
                <a:solidFill>
                  <a:schemeClr val="dk1"/>
                </a:solidFill>
                <a:latin typeface="Century Gothic"/>
                <a:ea typeface="Century Gothic"/>
                <a:cs typeface="Century Gothic"/>
                <a:sym typeface="Century Gothic"/>
              </a:endParaRPr>
            </a:p>
          </p:txBody>
        </p:sp>
        <p:sp>
          <p:nvSpPr>
            <p:cNvPr id="2030" name="Google Shape;2030;p17"/>
            <p:cNvSpPr/>
            <p:nvPr/>
          </p:nvSpPr>
          <p:spPr>
            <a:xfrm>
              <a:off x="1626393" y="804052"/>
              <a:ext cx="4879181" cy="526371"/>
            </a:xfrm>
            <a:prstGeom prst="rect">
              <a:avLst/>
            </a:prstGeom>
            <a:solidFill>
              <a:srgbClr val="CDD4CC">
                <a:alpha val="89411"/>
              </a:srgbClr>
            </a:solidFill>
            <a:ln cap="flat" cmpd="sng" w="12700">
              <a:solidFill>
                <a:srgbClr val="CDD4CC">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Arial"/>
                <a:buNone/>
              </a:pPr>
              <a:r>
                <a:t/>
              </a:r>
              <a:endParaRPr sz="1200">
                <a:solidFill>
                  <a:schemeClr val="dk1"/>
                </a:solidFill>
                <a:latin typeface="Century Gothic"/>
                <a:ea typeface="Century Gothic"/>
                <a:cs typeface="Century Gothic"/>
                <a:sym typeface="Century Gothic"/>
              </a:endParaRPr>
            </a:p>
          </p:txBody>
        </p:sp>
        <p:sp>
          <p:nvSpPr>
            <p:cNvPr id="2031" name="Google Shape;2031;p17"/>
            <p:cNvSpPr txBox="1"/>
            <p:nvPr/>
          </p:nvSpPr>
          <p:spPr>
            <a:xfrm>
              <a:off x="1626393" y="804052"/>
              <a:ext cx="4879181" cy="526371"/>
            </a:xfrm>
            <a:prstGeom prst="rect">
              <a:avLst/>
            </a:prstGeom>
            <a:noFill/>
            <a:ln>
              <a:noFill/>
            </a:ln>
          </p:spPr>
          <p:txBody>
            <a:bodyPr anchorCtr="0" anchor="ctr" bIns="139700" lIns="98950" spcFirstLastPara="1" rIns="98950" wrap="square" tIns="139700">
              <a:noAutofit/>
            </a:bodyPr>
            <a:lstStyle/>
            <a:p>
              <a:pPr indent="0" lvl="0" marL="0" marR="0" rtl="0" algn="l">
                <a:lnSpc>
                  <a:spcPct val="90000"/>
                </a:lnSpc>
                <a:spcBef>
                  <a:spcPts val="0"/>
                </a:spcBef>
                <a:spcAft>
                  <a:spcPts val="0"/>
                </a:spcAft>
                <a:buNone/>
              </a:pPr>
              <a:r>
                <a:rPr lang="en-US" sz="1200">
                  <a:solidFill>
                    <a:schemeClr val="dk1"/>
                  </a:solidFill>
                  <a:latin typeface="Century Gothic"/>
                  <a:ea typeface="Century Gothic"/>
                  <a:cs typeface="Century Gothic"/>
                  <a:sym typeface="Century Gothic"/>
                </a:rPr>
                <a:t>Add share links to badges and video to your comms </a:t>
              </a:r>
              <a:endParaRPr sz="1200">
                <a:solidFill>
                  <a:schemeClr val="dk1"/>
                </a:solidFill>
                <a:latin typeface="Century Gothic"/>
                <a:ea typeface="Century Gothic"/>
                <a:cs typeface="Century Gothic"/>
                <a:sym typeface="Century Gothic"/>
              </a:endParaRPr>
            </a:p>
          </p:txBody>
        </p:sp>
        <p:sp>
          <p:nvSpPr>
            <p:cNvPr id="2032" name="Google Shape;2032;p17"/>
            <p:cNvSpPr/>
            <p:nvPr/>
          </p:nvSpPr>
          <p:spPr>
            <a:xfrm rot="10800000">
              <a:off x="0" y="2147"/>
              <a:ext cx="1626393" cy="809802"/>
            </a:xfrm>
            <a:prstGeom prst="upArrowCallout">
              <a:avLst>
                <a:gd fmla="val 5000" name="adj1"/>
                <a:gd fmla="val 10000" name="adj2"/>
                <a:gd fmla="val 15000" name="adj3"/>
                <a:gd fmla="val 64977" name="adj4"/>
              </a:avLst>
            </a:prstGeom>
            <a:solidFill>
              <a:schemeClr val="accent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Arial"/>
                <a:buNone/>
              </a:pPr>
              <a:r>
                <a:t/>
              </a:r>
              <a:endParaRPr sz="1200">
                <a:solidFill>
                  <a:schemeClr val="dk1"/>
                </a:solidFill>
                <a:latin typeface="Century Gothic"/>
                <a:ea typeface="Century Gothic"/>
                <a:cs typeface="Century Gothic"/>
                <a:sym typeface="Century Gothic"/>
              </a:endParaRPr>
            </a:p>
          </p:txBody>
        </p:sp>
        <p:sp>
          <p:nvSpPr>
            <p:cNvPr id="2033" name="Google Shape;2033;p17"/>
            <p:cNvSpPr txBox="1"/>
            <p:nvPr/>
          </p:nvSpPr>
          <p:spPr>
            <a:xfrm>
              <a:off x="0" y="2147"/>
              <a:ext cx="1626393" cy="526371"/>
            </a:xfrm>
            <a:prstGeom prst="rect">
              <a:avLst/>
            </a:prstGeom>
            <a:noFill/>
            <a:ln>
              <a:noFill/>
            </a:ln>
          </p:spPr>
          <p:txBody>
            <a:bodyPr anchorCtr="0" anchor="ctr" bIns="128000" lIns="115650" spcFirstLastPara="1" rIns="115650" wrap="square" tIns="128000">
              <a:noAutofit/>
            </a:bodyPr>
            <a:lstStyle/>
            <a:p>
              <a:pPr indent="0" lvl="0" marL="0" marR="0" rtl="0" algn="ctr">
                <a:lnSpc>
                  <a:spcPct val="90000"/>
                </a:lnSpc>
                <a:spcBef>
                  <a:spcPts val="0"/>
                </a:spcBef>
                <a:spcAft>
                  <a:spcPts val="0"/>
                </a:spcAft>
                <a:buClr>
                  <a:schemeClr val="lt1"/>
                </a:buClr>
                <a:buSzPts val="1800"/>
                <a:buFont typeface="Arial"/>
                <a:buNone/>
              </a:pPr>
              <a:r>
                <a:rPr lang="en-US" sz="1200">
                  <a:solidFill>
                    <a:schemeClr val="lt1"/>
                  </a:solidFill>
                  <a:latin typeface="Century Gothic"/>
                  <a:ea typeface="Century Gothic"/>
                  <a:cs typeface="Century Gothic"/>
                  <a:sym typeface="Century Gothic"/>
                </a:rPr>
                <a:t>Upload</a:t>
              </a:r>
              <a:endParaRPr sz="1200">
                <a:solidFill>
                  <a:schemeClr val="dk1"/>
                </a:solidFill>
                <a:latin typeface="Century Gothic"/>
                <a:ea typeface="Century Gothic"/>
                <a:cs typeface="Century Gothic"/>
                <a:sym typeface="Century Gothic"/>
              </a:endParaRPr>
            </a:p>
          </p:txBody>
        </p:sp>
        <p:sp>
          <p:nvSpPr>
            <p:cNvPr id="2034" name="Google Shape;2034;p17"/>
            <p:cNvSpPr/>
            <p:nvPr/>
          </p:nvSpPr>
          <p:spPr>
            <a:xfrm>
              <a:off x="1626393" y="2147"/>
              <a:ext cx="4879181" cy="526371"/>
            </a:xfrm>
            <a:prstGeom prst="rect">
              <a:avLst/>
            </a:prstGeom>
            <a:solidFill>
              <a:srgbClr val="CDD4CC">
                <a:alpha val="89411"/>
              </a:srgbClr>
            </a:solidFill>
            <a:ln cap="flat" cmpd="sng" w="12700">
              <a:solidFill>
                <a:srgbClr val="CDD4CC">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Arial"/>
                <a:buNone/>
              </a:pPr>
              <a:r>
                <a:t/>
              </a:r>
              <a:endParaRPr sz="1200">
                <a:solidFill>
                  <a:schemeClr val="dk1"/>
                </a:solidFill>
                <a:latin typeface="Century Gothic"/>
                <a:ea typeface="Century Gothic"/>
                <a:cs typeface="Century Gothic"/>
                <a:sym typeface="Century Gothic"/>
              </a:endParaRPr>
            </a:p>
          </p:txBody>
        </p:sp>
        <p:sp>
          <p:nvSpPr>
            <p:cNvPr id="2035" name="Google Shape;2035;p17"/>
            <p:cNvSpPr txBox="1"/>
            <p:nvPr/>
          </p:nvSpPr>
          <p:spPr>
            <a:xfrm>
              <a:off x="1626393" y="2147"/>
              <a:ext cx="4879181" cy="526371"/>
            </a:xfrm>
            <a:prstGeom prst="rect">
              <a:avLst/>
            </a:prstGeom>
            <a:noFill/>
            <a:ln>
              <a:noFill/>
            </a:ln>
          </p:spPr>
          <p:txBody>
            <a:bodyPr anchorCtr="0" anchor="ctr" bIns="139700" lIns="98950" spcFirstLastPara="1" rIns="98950" wrap="square" tIns="139700">
              <a:noAutofit/>
            </a:bodyPr>
            <a:lstStyle/>
            <a:p>
              <a:pPr indent="0" lvl="0" marL="0" marR="0" rtl="0" algn="l">
                <a:lnSpc>
                  <a:spcPct val="90000"/>
                </a:lnSpc>
                <a:spcBef>
                  <a:spcPts val="0"/>
                </a:spcBef>
                <a:spcAft>
                  <a:spcPts val="0"/>
                </a:spcAft>
                <a:buNone/>
              </a:pPr>
              <a:r>
                <a:rPr lang="en-US" sz="1200">
                  <a:solidFill>
                    <a:schemeClr val="dk1"/>
                  </a:solidFill>
                  <a:latin typeface="Century Gothic"/>
                  <a:ea typeface="Century Gothic"/>
                  <a:cs typeface="Century Gothic"/>
                  <a:sym typeface="Century Gothic"/>
                </a:rPr>
                <a:t>Upload your badges and LinkedIn profile banners to your shared drive and your video to LinkedIn Learning as custom content (Use the </a:t>
              </a:r>
              <a:r>
                <a:rPr lang="en-US" sz="1200" u="sng">
                  <a:solidFill>
                    <a:schemeClr val="dk1"/>
                  </a:solidFill>
                  <a:latin typeface="Century Gothic"/>
                  <a:ea typeface="Century Gothic"/>
                  <a:cs typeface="Century Gothic"/>
                  <a:sym typeface="Century Gothic"/>
                  <a:hlinkClick r:id="rId3">
                    <a:extLst>
                      <a:ext uri="{A12FA001-AC4F-418D-AE19-62706E023703}">
                        <ahyp:hlinkClr val="tx"/>
                      </a:ext>
                    </a:extLst>
                  </a:hlinkClick>
                </a:rPr>
                <a:t>Discoverability Controls </a:t>
              </a:r>
              <a:r>
                <a:rPr lang="en-US" sz="1200">
                  <a:solidFill>
                    <a:schemeClr val="dk1"/>
                  </a:solidFill>
                  <a:latin typeface="Century Gothic"/>
                  <a:ea typeface="Century Gothic"/>
                  <a:cs typeface="Century Gothic"/>
                  <a:sym typeface="Century Gothic"/>
                </a:rPr>
                <a:t>to keep it a surprise)</a:t>
              </a:r>
              <a:endParaRPr sz="1200">
                <a:solidFill>
                  <a:schemeClr val="dk1"/>
                </a:solidFill>
                <a:latin typeface="Century Gothic"/>
                <a:ea typeface="Century Gothic"/>
                <a:cs typeface="Century Gothic"/>
                <a:sym typeface="Century Gothic"/>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9" name="Shape 2039"/>
        <p:cNvGrpSpPr/>
        <p:nvPr/>
      </p:nvGrpSpPr>
      <p:grpSpPr>
        <a:xfrm>
          <a:off x="0" y="0"/>
          <a:ext cx="0" cy="0"/>
          <a:chOff x="0" y="0"/>
          <a:chExt cx="0" cy="0"/>
        </a:xfrm>
      </p:grpSpPr>
      <p:sp>
        <p:nvSpPr>
          <p:cNvPr id="2040" name="Google Shape;2040;p18"/>
          <p:cNvSpPr txBox="1"/>
          <p:nvPr>
            <p:ph type="title"/>
          </p:nvPr>
        </p:nvSpPr>
        <p:spPr>
          <a:xfrm>
            <a:off x="868291" y="1174596"/>
            <a:ext cx="4369640" cy="1384866"/>
          </a:xfrm>
          <a:prstGeom prst="rect">
            <a:avLst/>
          </a:prstGeom>
          <a:noFill/>
          <a:ln>
            <a:noFill/>
          </a:ln>
        </p:spPr>
        <p:txBody>
          <a:bodyPr anchorCtr="0" anchor="ctr" bIns="45700" lIns="91425" spcFirstLastPara="1" rIns="91425" wrap="square" tIns="45700">
            <a:normAutofit/>
          </a:bodyPr>
          <a:lstStyle/>
          <a:p>
            <a:pPr indent="0" lvl="0" marL="0" rtl="0" algn="ctr">
              <a:lnSpc>
                <a:spcPct val="149968"/>
              </a:lnSpc>
              <a:spcBef>
                <a:spcPts val="0"/>
              </a:spcBef>
              <a:spcAft>
                <a:spcPts val="0"/>
              </a:spcAft>
              <a:buClr>
                <a:srgbClr val="915907"/>
              </a:buClr>
              <a:buSzPts val="3200"/>
              <a:buFont typeface="Arial"/>
              <a:buNone/>
            </a:pPr>
            <a:r>
              <a:rPr lang="en-US" sz="3200">
                <a:latin typeface="Century Gothic"/>
                <a:ea typeface="Century Gothic"/>
                <a:cs typeface="Century Gothic"/>
                <a:sym typeface="Century Gothic"/>
              </a:rPr>
              <a:t>Write the copy</a:t>
            </a:r>
            <a:endParaRPr>
              <a:latin typeface="Century Gothic"/>
              <a:ea typeface="Century Gothic"/>
              <a:cs typeface="Century Gothic"/>
              <a:sym typeface="Century Gothic"/>
            </a:endParaRPr>
          </a:p>
        </p:txBody>
      </p:sp>
      <p:sp>
        <p:nvSpPr>
          <p:cNvPr id="2041" name="Google Shape;2041;p18"/>
          <p:cNvSpPr txBox="1"/>
          <p:nvPr/>
        </p:nvSpPr>
        <p:spPr>
          <a:xfrm>
            <a:off x="576958" y="2249968"/>
            <a:ext cx="4952306" cy="192906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20000"/>
              </a:lnSpc>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Compose a recognition email or use LinkedIn’s example as a template (template for download)</a:t>
            </a:r>
            <a:endParaRPr sz="2000">
              <a:solidFill>
                <a:schemeClr val="dk1"/>
              </a:solidFill>
              <a:latin typeface="Century Gothic"/>
              <a:ea typeface="Century Gothic"/>
              <a:cs typeface="Century Gothic"/>
              <a:sym typeface="Century Gothic"/>
            </a:endParaRPr>
          </a:p>
          <a:p>
            <a:pPr indent="-201930" lvl="0" marL="342900" marR="0" rtl="0" algn="l">
              <a:lnSpc>
                <a:spcPct val="120000"/>
              </a:lnSpc>
              <a:spcBef>
                <a:spcPts val="600"/>
              </a:spcBef>
              <a:spcAft>
                <a:spcPts val="0"/>
              </a:spcAft>
              <a:buClr>
                <a:schemeClr val="dk1"/>
              </a:buClr>
              <a:buSzPts val="2000"/>
              <a:buFont typeface="Arial"/>
              <a:buNone/>
            </a:pPr>
            <a:r>
              <a:t/>
            </a:r>
            <a:endParaRPr sz="2000">
              <a:solidFill>
                <a:schemeClr val="dk1"/>
              </a:solidFill>
              <a:latin typeface="Century Gothic"/>
              <a:ea typeface="Century Gothic"/>
              <a:cs typeface="Century Gothic"/>
              <a:sym typeface="Century Gothic"/>
            </a:endParaRPr>
          </a:p>
          <a:p>
            <a:pPr indent="-342900" lvl="0" marL="342900" marR="0" rtl="0" algn="l">
              <a:lnSpc>
                <a:spcPct val="120000"/>
              </a:lnSpc>
              <a:spcBef>
                <a:spcPts val="60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Suggest a #hashtag your learners should use when sharing their recognition via social media</a:t>
            </a:r>
            <a:endParaRPr sz="2000">
              <a:solidFill>
                <a:schemeClr val="dk1"/>
              </a:solidFill>
              <a:latin typeface="Century Gothic"/>
              <a:ea typeface="Century Gothic"/>
              <a:cs typeface="Century Gothic"/>
              <a:sym typeface="Century Gothic"/>
            </a:endParaRPr>
          </a:p>
        </p:txBody>
      </p:sp>
      <p:pic>
        <p:nvPicPr>
          <p:cNvPr id="2042" name="Google Shape;2042;p18"/>
          <p:cNvPicPr preferRelativeResize="0"/>
          <p:nvPr/>
        </p:nvPicPr>
        <p:blipFill rotWithShape="1">
          <a:blip r:embed="rId3">
            <a:alphaModFix/>
          </a:blip>
          <a:srcRect b="6648" l="15625" r="14920" t="4789"/>
          <a:stretch/>
        </p:blipFill>
        <p:spPr>
          <a:xfrm>
            <a:off x="7437368" y="175501"/>
            <a:ext cx="3562118" cy="5877969"/>
          </a:xfrm>
          <a:prstGeom prst="rect">
            <a:avLst/>
          </a:prstGeom>
          <a:noFill/>
          <a:ln>
            <a:noFill/>
          </a:ln>
        </p:spPr>
      </p:pic>
      <p:sp>
        <p:nvSpPr>
          <p:cNvPr id="2043" name="Google Shape;2043;p18"/>
          <p:cNvSpPr/>
          <p:nvPr/>
        </p:nvSpPr>
        <p:spPr>
          <a:xfrm>
            <a:off x="7471143" y="6189518"/>
            <a:ext cx="3494568" cy="4291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1800"/>
              <a:buFont typeface="Century Gothic"/>
              <a:buNone/>
            </a:pPr>
            <a:r>
              <a:rPr lang="en-US" sz="1800">
                <a:solidFill>
                  <a:schemeClr val="dk2"/>
                </a:solidFill>
                <a:latin typeface="Century Gothic"/>
                <a:ea typeface="Century Gothic"/>
                <a:cs typeface="Century Gothic"/>
                <a:sym typeface="Century Gothic"/>
              </a:rPr>
              <a:t>LinkedIn</a:t>
            </a:r>
            <a:r>
              <a:rPr b="1" lang="en-US" sz="1800">
                <a:solidFill>
                  <a:schemeClr val="dk2"/>
                </a:solidFill>
                <a:latin typeface="Arial"/>
                <a:ea typeface="Arial"/>
                <a:cs typeface="Arial"/>
                <a:sym typeface="Arial"/>
              </a:rPr>
              <a:t> </a:t>
            </a:r>
            <a:r>
              <a:rPr lang="en-US" sz="1800">
                <a:solidFill>
                  <a:schemeClr val="dk2"/>
                </a:solidFill>
                <a:latin typeface="Century Gothic"/>
                <a:ea typeface="Century Gothic"/>
                <a:cs typeface="Century Gothic"/>
                <a:sym typeface="Century Gothic"/>
              </a:rPr>
              <a:t>Example</a:t>
            </a:r>
            <a:endParaRPr sz="1800">
              <a:solidFill>
                <a:schemeClr val="dk1"/>
              </a:solidFill>
              <a:latin typeface="Century Gothic"/>
              <a:ea typeface="Century Gothic"/>
              <a:cs typeface="Century Gothic"/>
              <a:sym typeface="Century Gothic"/>
            </a:endParaRPr>
          </a:p>
        </p:txBody>
      </p:sp>
      <p:sp>
        <p:nvSpPr>
          <p:cNvPr id="2044" name="Google Shape;2044;p18"/>
          <p:cNvSpPr txBox="1"/>
          <p:nvPr/>
        </p:nvSpPr>
        <p:spPr>
          <a:xfrm>
            <a:off x="4176584" y="1767016"/>
            <a:ext cx="1847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5" name="Google Shape;2045;p18"/>
          <p:cNvSpPr txBox="1"/>
          <p:nvPr/>
        </p:nvSpPr>
        <p:spPr>
          <a:xfrm>
            <a:off x="10317892" y="6376086"/>
            <a:ext cx="1847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6" name="Google Shape;2046;p18"/>
          <p:cNvSpPr txBox="1"/>
          <p:nvPr/>
        </p:nvSpPr>
        <p:spPr>
          <a:xfrm>
            <a:off x="10194324" y="6413157"/>
            <a:ext cx="1847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0" name="Shape 2050"/>
        <p:cNvGrpSpPr/>
        <p:nvPr/>
      </p:nvGrpSpPr>
      <p:grpSpPr>
        <a:xfrm>
          <a:off x="0" y="0"/>
          <a:ext cx="0" cy="0"/>
          <a:chOff x="0" y="0"/>
          <a:chExt cx="0" cy="0"/>
        </a:xfrm>
      </p:grpSpPr>
      <p:sp>
        <p:nvSpPr>
          <p:cNvPr id="2051" name="Google Shape;2051;p19"/>
          <p:cNvSpPr txBox="1"/>
          <p:nvPr/>
        </p:nvSpPr>
        <p:spPr>
          <a:xfrm>
            <a:off x="887473" y="998002"/>
            <a:ext cx="4188217" cy="1471959"/>
          </a:xfrm>
          <a:prstGeom prst="rect">
            <a:avLst/>
          </a:prstGeom>
          <a:noFill/>
          <a:ln>
            <a:noFill/>
          </a:ln>
        </p:spPr>
        <p:txBody>
          <a:bodyPr anchorCtr="0" anchor="ctr" bIns="45700" lIns="91425" spcFirstLastPara="1" rIns="91425" wrap="square" tIns="45700">
            <a:normAutofit fontScale="97500"/>
          </a:bodyPr>
          <a:lstStyle/>
          <a:p>
            <a:pPr indent="0" lvl="0" marL="0" marR="0" rtl="0" algn="ctr">
              <a:lnSpc>
                <a:spcPct val="149968"/>
              </a:lnSpc>
              <a:spcBef>
                <a:spcPts val="0"/>
              </a:spcBef>
              <a:spcAft>
                <a:spcPts val="0"/>
              </a:spcAft>
              <a:buClr>
                <a:srgbClr val="915907"/>
              </a:buClr>
              <a:buSzPct val="100000"/>
              <a:buFont typeface="Arial"/>
              <a:buNone/>
            </a:pPr>
            <a:r>
              <a:rPr lang="en-US" sz="3200">
                <a:solidFill>
                  <a:srgbClr val="915907"/>
                </a:solidFill>
                <a:latin typeface="Century Gothic"/>
                <a:ea typeface="Century Gothic"/>
                <a:cs typeface="Century Gothic"/>
                <a:sym typeface="Century Gothic"/>
              </a:rPr>
              <a:t>Record the video</a:t>
            </a:r>
            <a:endParaRPr sz="1800">
              <a:solidFill>
                <a:schemeClr val="dk1"/>
              </a:solidFill>
              <a:latin typeface="Century Gothic"/>
              <a:ea typeface="Century Gothic"/>
              <a:cs typeface="Century Gothic"/>
              <a:sym typeface="Century Gothic"/>
            </a:endParaRPr>
          </a:p>
        </p:txBody>
      </p:sp>
      <p:sp>
        <p:nvSpPr>
          <p:cNvPr id="2052" name="Google Shape;2052;p19"/>
          <p:cNvSpPr txBox="1"/>
          <p:nvPr/>
        </p:nvSpPr>
        <p:spPr>
          <a:xfrm>
            <a:off x="1214953" y="2240901"/>
            <a:ext cx="3533255" cy="192906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200"/>
              <a:buFont typeface="Century Gothic"/>
              <a:buNone/>
            </a:pPr>
            <a:r>
              <a:rPr lang="en-US" sz="2200">
                <a:solidFill>
                  <a:schemeClr val="dk1"/>
                </a:solidFill>
                <a:latin typeface="Century Gothic"/>
                <a:ea typeface="Century Gothic"/>
                <a:cs typeface="Century Gothic"/>
                <a:sym typeface="Century Gothic"/>
              </a:rPr>
              <a:t>Write a script for your leader and record the video</a:t>
            </a:r>
            <a:endParaRPr sz="1800">
              <a:solidFill>
                <a:schemeClr val="dk1"/>
              </a:solidFill>
              <a:latin typeface="Century Gothic"/>
              <a:ea typeface="Century Gothic"/>
              <a:cs typeface="Century Gothic"/>
              <a:sym typeface="Century Gothic"/>
            </a:endParaRPr>
          </a:p>
        </p:txBody>
      </p:sp>
      <p:sp>
        <p:nvSpPr>
          <p:cNvPr id="2053" name="Google Shape;2053;p19"/>
          <p:cNvSpPr txBox="1"/>
          <p:nvPr/>
        </p:nvSpPr>
        <p:spPr>
          <a:xfrm>
            <a:off x="6887946" y="4869821"/>
            <a:ext cx="5041740" cy="810393"/>
          </a:xfrm>
          <a:prstGeom prst="rect">
            <a:avLst/>
          </a:prstGeom>
          <a:noFill/>
          <a:ln>
            <a:noFill/>
          </a:ln>
        </p:spPr>
        <p:txBody>
          <a:bodyPr anchorCtr="0" anchor="t" bIns="45700" lIns="91425" spcFirstLastPara="1" rIns="91425" wrap="square" tIns="45700">
            <a:normAutofit fontScale="70000" lnSpcReduction="20000"/>
          </a:bodyPr>
          <a:lstStyle/>
          <a:p>
            <a:pPr indent="0" lvl="0" marL="0" marR="0" rtl="0" algn="l">
              <a:lnSpc>
                <a:spcPct val="90000"/>
              </a:lnSpc>
              <a:spcBef>
                <a:spcPts val="0"/>
              </a:spcBef>
              <a:spcAft>
                <a:spcPts val="0"/>
              </a:spcAft>
              <a:buClr>
                <a:srgbClr val="56687A"/>
              </a:buClr>
              <a:buSzPct val="100000"/>
              <a:buFont typeface="Arial"/>
              <a:buNone/>
            </a:pPr>
            <a:r>
              <a:rPr lang="en-US" sz="2400">
                <a:solidFill>
                  <a:srgbClr val="56687A"/>
                </a:solidFill>
                <a:latin typeface="Century Gothic"/>
                <a:ea typeface="Century Gothic"/>
                <a:cs typeface="Century Gothic"/>
                <a:sym typeface="Century Gothic"/>
              </a:rPr>
              <a:t>“Congratulations! You are a Super Learner!“</a:t>
            </a:r>
            <a:endParaRPr sz="1800">
              <a:solidFill>
                <a:schemeClr val="dk1"/>
              </a:solidFill>
              <a:latin typeface="Century Gothic"/>
              <a:ea typeface="Century Gothic"/>
              <a:cs typeface="Century Gothic"/>
              <a:sym typeface="Century Gothic"/>
            </a:endParaRPr>
          </a:p>
          <a:p>
            <a:pPr indent="0" lvl="0" marL="0" marR="0" rtl="0" algn="ctr">
              <a:lnSpc>
                <a:spcPct val="90000"/>
              </a:lnSpc>
              <a:spcBef>
                <a:spcPts val="1000"/>
              </a:spcBef>
              <a:spcAft>
                <a:spcPts val="0"/>
              </a:spcAft>
              <a:buClr>
                <a:schemeClr val="accent1"/>
              </a:buClr>
              <a:buSzPct val="100000"/>
              <a:buFont typeface="Arial"/>
              <a:buNone/>
            </a:pPr>
            <a:r>
              <a:rPr lang="en-US" sz="2400" u="sng">
                <a:solidFill>
                  <a:schemeClr val="accent1"/>
                </a:solidFill>
                <a:latin typeface="Century Gothic"/>
                <a:ea typeface="Century Gothic"/>
                <a:cs typeface="Century Gothic"/>
                <a:sym typeface="Century Gothic"/>
                <a:hlinkClick r:id="rId3">
                  <a:extLst>
                    <a:ext uri="{A12FA001-AC4F-418D-AE19-62706E023703}">
                      <ahyp:hlinkClr val="tx"/>
                    </a:ext>
                  </a:extLst>
                </a:hlinkClick>
              </a:rPr>
              <a:t>Watch Here</a:t>
            </a:r>
            <a:endParaRPr sz="2400">
              <a:solidFill>
                <a:schemeClr val="accent1"/>
              </a:solidFill>
              <a:latin typeface="Century Gothic"/>
              <a:ea typeface="Century Gothic"/>
              <a:cs typeface="Century Gothic"/>
              <a:sym typeface="Century Gothic"/>
            </a:endParaRPr>
          </a:p>
        </p:txBody>
      </p:sp>
      <p:pic>
        <p:nvPicPr>
          <p:cNvPr descr="A person wearing a hat&#10;&#10;Description automatically generated with low confidence" id="2054" name="Google Shape;2054;p19">
            <a:hlinkClick r:id="rId4"/>
          </p:cNvPr>
          <p:cNvPicPr preferRelativeResize="0"/>
          <p:nvPr/>
        </p:nvPicPr>
        <p:blipFill rotWithShape="1">
          <a:blip r:embed="rId5">
            <a:alphaModFix/>
          </a:blip>
          <a:srcRect b="0" l="0" r="0" t="0"/>
          <a:stretch/>
        </p:blipFill>
        <p:spPr>
          <a:xfrm>
            <a:off x="6439131" y="1559085"/>
            <a:ext cx="5494097" cy="30354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7" name="Shape 1847"/>
        <p:cNvGrpSpPr/>
        <p:nvPr/>
      </p:nvGrpSpPr>
      <p:grpSpPr>
        <a:xfrm>
          <a:off x="0" y="0"/>
          <a:ext cx="0" cy="0"/>
          <a:chOff x="0" y="0"/>
          <a:chExt cx="0" cy="0"/>
        </a:xfrm>
      </p:grpSpPr>
      <p:sp>
        <p:nvSpPr>
          <p:cNvPr id="1848" name="Google Shape;1848;p2"/>
          <p:cNvSpPr txBox="1"/>
          <p:nvPr>
            <p:ph type="title"/>
          </p:nvPr>
        </p:nvSpPr>
        <p:spPr>
          <a:xfrm>
            <a:off x="646600" y="2685450"/>
            <a:ext cx="3618300" cy="1409700"/>
          </a:xfrm>
          <a:prstGeom prst="rect">
            <a:avLst/>
          </a:prstGeom>
          <a:noFill/>
          <a:ln>
            <a:noFill/>
          </a:ln>
        </p:spPr>
        <p:txBody>
          <a:bodyPr anchorCtr="0" anchor="ctr" bIns="45700" lIns="0" spcFirstLastPara="1" rIns="0" wrap="square" tIns="45700">
            <a:normAutofit fontScale="90000"/>
          </a:bodyPr>
          <a:lstStyle/>
          <a:p>
            <a:pPr indent="0" lvl="0" marL="0" rtl="0" algn="l">
              <a:lnSpc>
                <a:spcPct val="90000"/>
              </a:lnSpc>
              <a:spcBef>
                <a:spcPts val="0"/>
              </a:spcBef>
              <a:spcAft>
                <a:spcPts val="0"/>
              </a:spcAft>
              <a:buClr>
                <a:schemeClr val="accent2"/>
              </a:buClr>
              <a:buSzPct val="111111"/>
              <a:buFont typeface="Arial"/>
              <a:buNone/>
            </a:pPr>
            <a:r>
              <a:rPr lang="en-US" sz="4400">
                <a:latin typeface="Century Gothic"/>
                <a:ea typeface="Century Gothic"/>
                <a:cs typeface="Century Gothic"/>
                <a:sym typeface="Century Gothic"/>
              </a:rPr>
              <a:t>Purpose of the campaign</a:t>
            </a:r>
            <a:endParaRPr>
              <a:latin typeface="Century Gothic"/>
              <a:ea typeface="Century Gothic"/>
              <a:cs typeface="Century Gothic"/>
              <a:sym typeface="Century Gothic"/>
            </a:endParaRPr>
          </a:p>
        </p:txBody>
      </p:sp>
      <p:sp>
        <p:nvSpPr>
          <p:cNvPr id="1849" name="Google Shape;1849;p2"/>
          <p:cNvSpPr txBox="1"/>
          <p:nvPr/>
        </p:nvSpPr>
        <p:spPr>
          <a:xfrm>
            <a:off x="4501118" y="1897832"/>
            <a:ext cx="7243578" cy="3062336"/>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Font typeface="Noto Sans Symbols"/>
              <a:buChar char="▪"/>
            </a:pPr>
            <a:r>
              <a:rPr b="0" i="0" lang="en-US" sz="2400" u="none" cap="none" strike="noStrike">
                <a:solidFill>
                  <a:schemeClr val="dk1"/>
                </a:solidFill>
                <a:latin typeface="Century Gothic"/>
                <a:ea typeface="Century Gothic"/>
                <a:cs typeface="Century Gothic"/>
                <a:sym typeface="Century Gothic"/>
              </a:rPr>
              <a:t>Increase license activation</a:t>
            </a:r>
            <a:endParaRPr b="0" i="0" sz="1600" u="none" cap="none" strike="noStrike">
              <a:solidFill>
                <a:schemeClr val="dk1"/>
              </a:solidFill>
              <a:latin typeface="Century Gothic"/>
              <a:ea typeface="Century Gothic"/>
              <a:cs typeface="Century Gothic"/>
              <a:sym typeface="Century Gothic"/>
            </a:endParaRPr>
          </a:p>
          <a:p>
            <a:pPr indent="-457200" lvl="0" marL="457200" marR="0" rtl="0" algn="l">
              <a:spcBef>
                <a:spcPts val="980"/>
              </a:spcBef>
              <a:spcAft>
                <a:spcPts val="0"/>
              </a:spcAft>
              <a:buClr>
                <a:schemeClr val="dk1"/>
              </a:buClr>
              <a:buSzPts val="2800"/>
              <a:buFont typeface="Noto Sans Symbols"/>
              <a:buChar char="▪"/>
            </a:pPr>
            <a:r>
              <a:rPr b="0" i="0" lang="en-US" sz="2400" u="none" cap="none" strike="noStrike">
                <a:solidFill>
                  <a:schemeClr val="dk1"/>
                </a:solidFill>
                <a:latin typeface="Century Gothic"/>
                <a:ea typeface="Century Gothic"/>
                <a:cs typeface="Century Gothic"/>
                <a:sym typeface="Century Gothic"/>
              </a:rPr>
              <a:t>Help learners get familiar with LinkedIn Learning</a:t>
            </a:r>
            <a:endParaRPr b="0" i="0" sz="1600" u="none" cap="none" strike="noStrike">
              <a:solidFill>
                <a:schemeClr val="dk1"/>
              </a:solidFill>
              <a:latin typeface="Century Gothic"/>
              <a:ea typeface="Century Gothic"/>
              <a:cs typeface="Century Gothic"/>
              <a:sym typeface="Century Gothic"/>
            </a:endParaRPr>
          </a:p>
          <a:p>
            <a:pPr indent="-457200" lvl="0" marL="457200" marR="0" rtl="0" algn="l">
              <a:spcBef>
                <a:spcPts val="980"/>
              </a:spcBef>
              <a:spcAft>
                <a:spcPts val="0"/>
              </a:spcAft>
              <a:buClr>
                <a:schemeClr val="dk1"/>
              </a:buClr>
              <a:buSzPts val="2800"/>
              <a:buFont typeface="Noto Sans Symbols"/>
              <a:buChar char="▪"/>
            </a:pPr>
            <a:r>
              <a:rPr b="0" i="0" lang="en-US" sz="2400" u="none" cap="none" strike="noStrike">
                <a:solidFill>
                  <a:schemeClr val="dk1"/>
                </a:solidFill>
                <a:latin typeface="Century Gothic"/>
                <a:ea typeface="Century Gothic"/>
                <a:cs typeface="Century Gothic"/>
                <a:sym typeface="Century Gothic"/>
              </a:rPr>
              <a:t>Boost learner engagement by helping your employees build learning habits </a:t>
            </a:r>
            <a:endParaRPr b="0" i="0" sz="2400" u="none" cap="none" strike="noStrike">
              <a:solidFill>
                <a:schemeClr val="dk1"/>
              </a:solidFill>
              <a:latin typeface="Century Gothic"/>
              <a:ea typeface="Century Gothic"/>
              <a:cs typeface="Century Gothic"/>
              <a:sym typeface="Century Gothic"/>
            </a:endParaRPr>
          </a:p>
          <a:p>
            <a:pPr indent="-457200" lvl="0" marL="457200" marR="0" rtl="0" algn="l">
              <a:spcBef>
                <a:spcPts val="980"/>
              </a:spcBef>
              <a:spcAft>
                <a:spcPts val="0"/>
              </a:spcAft>
              <a:buClr>
                <a:schemeClr val="dk1"/>
              </a:buClr>
              <a:buSzPts val="2800"/>
              <a:buFont typeface="Noto Sans Symbols"/>
              <a:buChar char="▪"/>
            </a:pPr>
            <a:r>
              <a:rPr b="0" i="0" lang="en-US" sz="2400" u="none" cap="none" strike="noStrike">
                <a:solidFill>
                  <a:schemeClr val="dk1"/>
                </a:solidFill>
                <a:latin typeface="Century Gothic"/>
                <a:ea typeface="Century Gothic"/>
                <a:cs typeface="Century Gothic"/>
                <a:sym typeface="Century Gothic"/>
              </a:rPr>
              <a:t>Cultivate a culture of learning within your organization </a:t>
            </a:r>
            <a:endParaRPr b="0" i="0" sz="16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8" name="Shape 2058"/>
        <p:cNvGrpSpPr/>
        <p:nvPr/>
      </p:nvGrpSpPr>
      <p:grpSpPr>
        <a:xfrm>
          <a:off x="0" y="0"/>
          <a:ext cx="0" cy="0"/>
          <a:chOff x="0" y="0"/>
          <a:chExt cx="0" cy="0"/>
        </a:xfrm>
      </p:grpSpPr>
      <p:pic>
        <p:nvPicPr>
          <p:cNvPr id="2059" name="Google Shape;2059;p20"/>
          <p:cNvPicPr preferRelativeResize="0"/>
          <p:nvPr/>
        </p:nvPicPr>
        <p:blipFill rotWithShape="1">
          <a:blip r:embed="rId3">
            <a:alphaModFix/>
          </a:blip>
          <a:srcRect b="0" l="0" r="0" t="0"/>
          <a:stretch/>
        </p:blipFill>
        <p:spPr>
          <a:xfrm>
            <a:off x="7059668" y="643467"/>
            <a:ext cx="4752739" cy="5251646"/>
          </a:xfrm>
          <a:prstGeom prst="rect">
            <a:avLst/>
          </a:prstGeom>
          <a:noFill/>
          <a:ln>
            <a:noFill/>
          </a:ln>
        </p:spPr>
      </p:pic>
      <p:sp>
        <p:nvSpPr>
          <p:cNvPr id="2060" name="Google Shape;2060;p20"/>
          <p:cNvSpPr txBox="1"/>
          <p:nvPr>
            <p:ph type="title"/>
          </p:nvPr>
        </p:nvSpPr>
        <p:spPr>
          <a:xfrm>
            <a:off x="300871" y="781201"/>
            <a:ext cx="5445860" cy="1471959"/>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915907"/>
              </a:buClr>
              <a:buSzPct val="100000"/>
              <a:buFont typeface="Arial"/>
              <a:buNone/>
            </a:pPr>
            <a:r>
              <a:rPr lang="en-US" sz="3200">
                <a:latin typeface="Century Gothic"/>
                <a:ea typeface="Century Gothic"/>
                <a:cs typeface="Century Gothic"/>
                <a:sym typeface="Century Gothic"/>
              </a:rPr>
              <a:t>Optional: </a:t>
            </a:r>
            <a:br>
              <a:rPr lang="en-US" sz="3200">
                <a:latin typeface="Century Gothic"/>
                <a:ea typeface="Century Gothic"/>
                <a:cs typeface="Century Gothic"/>
                <a:sym typeface="Century Gothic"/>
              </a:rPr>
            </a:br>
            <a:r>
              <a:rPr lang="en-US" sz="3200">
                <a:latin typeface="Century Gothic"/>
                <a:ea typeface="Century Gothic"/>
                <a:cs typeface="Century Gothic"/>
                <a:sym typeface="Century Gothic"/>
              </a:rPr>
              <a:t>Manager Message </a:t>
            </a:r>
            <a:br>
              <a:rPr lang="en-US" sz="3200">
                <a:latin typeface="Century Gothic"/>
                <a:ea typeface="Century Gothic"/>
                <a:cs typeface="Century Gothic"/>
                <a:sym typeface="Century Gothic"/>
              </a:rPr>
            </a:br>
            <a:r>
              <a:rPr lang="en-US" sz="3200">
                <a:latin typeface="Century Gothic"/>
                <a:ea typeface="Century Gothic"/>
                <a:cs typeface="Century Gothic"/>
                <a:sym typeface="Century Gothic"/>
              </a:rPr>
              <a:t>(if data is available)</a:t>
            </a:r>
            <a:endParaRPr>
              <a:latin typeface="Century Gothic"/>
              <a:ea typeface="Century Gothic"/>
              <a:cs typeface="Century Gothic"/>
              <a:sym typeface="Century Gothic"/>
            </a:endParaRPr>
          </a:p>
        </p:txBody>
      </p:sp>
      <p:sp>
        <p:nvSpPr>
          <p:cNvPr id="2061" name="Google Shape;2061;p20"/>
          <p:cNvSpPr txBox="1"/>
          <p:nvPr/>
        </p:nvSpPr>
        <p:spPr>
          <a:xfrm>
            <a:off x="915270" y="2354890"/>
            <a:ext cx="4217063" cy="2985929"/>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chemeClr val="dk1"/>
              </a:buClr>
              <a:buSzPts val="2200"/>
              <a:buFont typeface="Arial"/>
              <a:buChar char="•"/>
            </a:pPr>
            <a:r>
              <a:rPr lang="en-US" sz="2200">
                <a:solidFill>
                  <a:schemeClr val="dk1"/>
                </a:solidFill>
                <a:latin typeface="Century Gothic"/>
                <a:ea typeface="Century Gothic"/>
                <a:cs typeface="Century Gothic"/>
                <a:sym typeface="Century Gothic"/>
              </a:rPr>
              <a:t>Identify the Top Learner’s Managers</a:t>
            </a:r>
            <a:endParaRPr sz="1800">
              <a:solidFill>
                <a:schemeClr val="dk1"/>
              </a:solidFill>
              <a:latin typeface="Century Gothic"/>
              <a:ea typeface="Century Gothic"/>
              <a:cs typeface="Century Gothic"/>
              <a:sym typeface="Century Gothic"/>
            </a:endParaRPr>
          </a:p>
          <a:p>
            <a:pPr indent="-342900" lvl="0" marL="342900" marR="0" rtl="0" algn="l">
              <a:lnSpc>
                <a:spcPct val="90000"/>
              </a:lnSpc>
              <a:spcBef>
                <a:spcPts val="600"/>
              </a:spcBef>
              <a:spcAft>
                <a:spcPts val="0"/>
              </a:spcAft>
              <a:buClr>
                <a:schemeClr val="dk1"/>
              </a:buClr>
              <a:buSzPts val="2200"/>
              <a:buFont typeface="Arial"/>
              <a:buChar char="•"/>
            </a:pPr>
            <a:r>
              <a:rPr lang="en-US" sz="2200">
                <a:solidFill>
                  <a:schemeClr val="dk1"/>
                </a:solidFill>
                <a:latin typeface="Century Gothic"/>
                <a:ea typeface="Century Gothic"/>
                <a:cs typeface="Century Gothic"/>
                <a:sym typeface="Century Gothic"/>
              </a:rPr>
              <a:t>Craft email copy to inform managers of their direct report’s accomplishment (template for download)</a:t>
            </a:r>
            <a:endParaRPr sz="1800">
              <a:solidFill>
                <a:schemeClr val="dk1"/>
              </a:solidFill>
              <a:latin typeface="Century Gothic"/>
              <a:ea typeface="Century Gothic"/>
              <a:cs typeface="Century Gothic"/>
              <a:sym typeface="Century Gothic"/>
            </a:endParaRPr>
          </a:p>
        </p:txBody>
      </p:sp>
      <p:sp>
        <p:nvSpPr>
          <p:cNvPr id="2062" name="Google Shape;2062;p20"/>
          <p:cNvSpPr/>
          <p:nvPr/>
        </p:nvSpPr>
        <p:spPr>
          <a:xfrm>
            <a:off x="8009860" y="6040661"/>
            <a:ext cx="3494568" cy="4291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1800"/>
              <a:buFont typeface="Arial"/>
              <a:buNone/>
            </a:pPr>
            <a:r>
              <a:rPr b="1" lang="en-US" sz="1800">
                <a:solidFill>
                  <a:schemeClr val="dk2"/>
                </a:solidFill>
                <a:latin typeface="Arial"/>
                <a:ea typeface="Arial"/>
                <a:cs typeface="Arial"/>
                <a:sym typeface="Arial"/>
              </a:rPr>
              <a:t>LinkedIn Example</a:t>
            </a:r>
            <a:endParaRPr sz="18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6" name="Shape 2066"/>
        <p:cNvGrpSpPr/>
        <p:nvPr/>
      </p:nvGrpSpPr>
      <p:grpSpPr>
        <a:xfrm>
          <a:off x="0" y="0"/>
          <a:ext cx="0" cy="0"/>
          <a:chOff x="0" y="0"/>
          <a:chExt cx="0" cy="0"/>
        </a:xfrm>
      </p:grpSpPr>
      <p:sp>
        <p:nvSpPr>
          <p:cNvPr id="2067" name="Google Shape;2067;p21"/>
          <p:cNvSpPr txBox="1"/>
          <p:nvPr>
            <p:ph type="title"/>
          </p:nvPr>
        </p:nvSpPr>
        <p:spPr>
          <a:xfrm>
            <a:off x="2557516" y="679622"/>
            <a:ext cx="7079500" cy="2940908"/>
          </a:xfrm>
          <a:prstGeom prst="rect">
            <a:avLst/>
          </a:prstGeom>
          <a:noFill/>
          <a:ln>
            <a:noFill/>
          </a:ln>
        </p:spPr>
        <p:txBody>
          <a:bodyPr anchorCtr="0" anchor="b" bIns="45700" lIns="0" spcFirstLastPara="1" rIns="0" wrap="square" tIns="45700">
            <a:normAutofit/>
          </a:bodyPr>
          <a:lstStyle/>
          <a:p>
            <a:pPr indent="0" lvl="0" marL="0" rtl="0" algn="ctr">
              <a:lnSpc>
                <a:spcPct val="90000"/>
              </a:lnSpc>
              <a:spcBef>
                <a:spcPts val="0"/>
              </a:spcBef>
              <a:spcAft>
                <a:spcPts val="0"/>
              </a:spcAft>
              <a:buClr>
                <a:schemeClr val="accent2"/>
              </a:buClr>
              <a:buSzPts val="6600"/>
              <a:buFont typeface="Arial"/>
              <a:buNone/>
            </a:pPr>
            <a:r>
              <a:rPr lang="en-US" sz="6600">
                <a:solidFill>
                  <a:schemeClr val="accent2"/>
                </a:solidFill>
                <a:latin typeface="Century Gothic"/>
                <a:ea typeface="Century Gothic"/>
                <a:cs typeface="Century Gothic"/>
                <a:sym typeface="Century Gothic"/>
              </a:rPr>
              <a:t>Appendix</a:t>
            </a:r>
            <a:endParaRPr>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2" name="Shape 2072"/>
        <p:cNvGrpSpPr/>
        <p:nvPr/>
      </p:nvGrpSpPr>
      <p:grpSpPr>
        <a:xfrm>
          <a:off x="0" y="0"/>
          <a:ext cx="0" cy="0"/>
          <a:chOff x="0" y="0"/>
          <a:chExt cx="0" cy="0"/>
        </a:xfrm>
      </p:grpSpPr>
      <p:graphicFrame>
        <p:nvGraphicFramePr>
          <p:cNvPr id="2073" name="Google Shape;2073;p22"/>
          <p:cNvGraphicFramePr/>
          <p:nvPr/>
        </p:nvGraphicFramePr>
        <p:xfrm>
          <a:off x="4245579" y="707580"/>
          <a:ext cx="3000000" cy="3000000"/>
        </p:xfrm>
        <a:graphic>
          <a:graphicData uri="http://schemas.openxmlformats.org/drawingml/2006/table">
            <a:tbl>
              <a:tblPr>
                <a:noFill/>
                <a:tableStyleId>{7226B755-237E-4A57-B49E-4C4393A2509D}</a:tableStyleId>
              </a:tblPr>
              <a:tblGrid>
                <a:gridCol w="2245975"/>
                <a:gridCol w="5426350"/>
              </a:tblGrid>
              <a:tr h="362425">
                <a:tc>
                  <a:txBody>
                    <a:bodyPr/>
                    <a:lstStyle/>
                    <a:p>
                      <a:pPr indent="0" lvl="0" marL="0" marR="0" rtl="0" algn="ctr">
                        <a:spcBef>
                          <a:spcPts val="0"/>
                        </a:spcBef>
                        <a:spcAft>
                          <a:spcPts val="0"/>
                        </a:spcAft>
                        <a:buClr>
                          <a:srgbClr val="B2401F"/>
                        </a:buClr>
                        <a:buSzPts val="1400"/>
                        <a:buFont typeface="Arial"/>
                        <a:buNone/>
                      </a:pPr>
                      <a:r>
                        <a:rPr b="0" i="0" lang="en-US" sz="1400" u="none" cap="none" strike="noStrike">
                          <a:solidFill>
                            <a:srgbClr val="B2401F"/>
                          </a:solidFill>
                          <a:latin typeface="Century Gothic"/>
                          <a:ea typeface="Century Gothic"/>
                          <a:cs typeface="Century Gothic"/>
                          <a:sym typeface="Century Gothic"/>
                        </a:rPr>
                        <a:t>Role*</a:t>
                      </a:r>
                      <a:endParaRPr b="0" i="0" sz="1400" u="none" cap="none" strike="noStrike">
                        <a:solidFill>
                          <a:srgbClr val="B2401F"/>
                        </a:solidFill>
                        <a:latin typeface="Century Gothic"/>
                        <a:ea typeface="Century Gothic"/>
                        <a:cs typeface="Century Gothic"/>
                        <a:sym typeface="Century Gothic"/>
                      </a:endParaRPr>
                    </a:p>
                  </a:txBody>
                  <a:tcPr marT="0" marB="101600" marR="135450" marL="135450" anchor="b">
                    <a:lnL cap="flat" cmpd="sng" w="9525">
                      <a:solidFill>
                        <a:srgbClr val="000000">
                          <a:alpha val="0"/>
                        </a:srgbClr>
                      </a:solidFill>
                      <a:prstDash val="solid"/>
                      <a:round/>
                      <a:headEnd len="sm" w="sm" type="none"/>
                      <a:tailEnd len="sm" w="sm" type="none"/>
                    </a:lnL>
                    <a:lnR cap="flat" cmpd="sng" w="28575">
                      <a:solidFill>
                        <a:srgbClr val="FCDE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FCDED8"/>
                      </a:solidFill>
                      <a:prstDash val="solid"/>
                      <a:round/>
                      <a:headEnd len="sm" w="sm" type="none"/>
                      <a:tailEnd len="sm" w="sm" type="none"/>
                    </a:lnB>
                  </a:tcPr>
                </a:tc>
                <a:tc>
                  <a:txBody>
                    <a:bodyPr/>
                    <a:lstStyle/>
                    <a:p>
                      <a:pPr indent="0" lvl="0" marL="0" marR="0" rtl="0" algn="ctr">
                        <a:spcBef>
                          <a:spcPts val="0"/>
                        </a:spcBef>
                        <a:spcAft>
                          <a:spcPts val="0"/>
                        </a:spcAft>
                        <a:buClr>
                          <a:srgbClr val="B2401F"/>
                        </a:buClr>
                        <a:buSzPts val="1400"/>
                        <a:buFont typeface="Arial"/>
                        <a:buNone/>
                      </a:pPr>
                      <a:r>
                        <a:rPr b="0" i="0" lang="en-US" sz="1400" u="none" cap="none" strike="noStrike">
                          <a:solidFill>
                            <a:srgbClr val="B2401F"/>
                          </a:solidFill>
                          <a:latin typeface="Century Gothic"/>
                          <a:ea typeface="Century Gothic"/>
                          <a:cs typeface="Century Gothic"/>
                          <a:sym typeface="Century Gothic"/>
                        </a:rPr>
                        <a:t>Responsibilities</a:t>
                      </a:r>
                      <a:endParaRPr b="0" i="0" sz="1400" u="none" cap="none" strike="noStrike">
                        <a:solidFill>
                          <a:srgbClr val="B2401F"/>
                        </a:solidFill>
                        <a:latin typeface="Century Gothic"/>
                        <a:ea typeface="Century Gothic"/>
                        <a:cs typeface="Century Gothic"/>
                        <a:sym typeface="Century Gothic"/>
                      </a:endParaRPr>
                    </a:p>
                  </a:txBody>
                  <a:tcPr marT="0" marB="101600" marR="177800" marL="177800" anchor="b">
                    <a:lnL cap="flat" cmpd="sng" w="28575">
                      <a:solidFill>
                        <a:srgbClr val="FCDED8"/>
                      </a:solidFill>
                      <a:prstDash val="solid"/>
                      <a:round/>
                      <a:headEnd len="sm" w="sm" type="none"/>
                      <a:tailEnd len="sm" w="sm" type="none"/>
                    </a:lnL>
                    <a:lnR cap="flat" cmpd="sng" w="28575">
                      <a:solidFill>
                        <a:srgbClr val="FCDE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FCDED8"/>
                      </a:solidFill>
                      <a:prstDash val="solid"/>
                      <a:round/>
                      <a:headEnd len="sm" w="sm" type="none"/>
                      <a:tailEnd len="sm" w="sm" type="none"/>
                    </a:lnB>
                  </a:tcPr>
                </a:tc>
              </a:tr>
              <a:tr h="1175325">
                <a:tc>
                  <a:txBody>
                    <a:bodyPr/>
                    <a:lstStyle/>
                    <a:p>
                      <a:pPr indent="0" lvl="0" marL="0" marR="0" rtl="0" algn="r">
                        <a:spcBef>
                          <a:spcPts val="0"/>
                        </a:spcBef>
                        <a:spcAft>
                          <a:spcPts val="0"/>
                        </a:spcAft>
                        <a:buClr>
                          <a:srgbClr val="B2401F"/>
                        </a:buClr>
                        <a:buSzPts val="1400"/>
                        <a:buFont typeface="Arial"/>
                        <a:buNone/>
                      </a:pPr>
                      <a:r>
                        <a:rPr b="0" i="0" lang="en-US" sz="1400" u="none" cap="none" strike="noStrike">
                          <a:solidFill>
                            <a:srgbClr val="B2401F"/>
                          </a:solidFill>
                          <a:latin typeface="Century Gothic"/>
                          <a:ea typeface="Century Gothic"/>
                          <a:cs typeface="Century Gothic"/>
                          <a:sym typeface="Century Gothic"/>
                        </a:rPr>
                        <a:t>Global Campaign lead</a:t>
                      </a:r>
                      <a:endParaRPr b="0" i="0" sz="1800" u="none" cap="none" strike="noStrike">
                        <a:latin typeface="Century Gothic"/>
                        <a:ea typeface="Century Gothic"/>
                        <a:cs typeface="Century Gothic"/>
                        <a:sym typeface="Century Gothic"/>
                      </a:endParaRPr>
                    </a:p>
                  </a:txBody>
                  <a:tcPr marT="101600" marB="101600" marR="177800" marL="177800" anchor="ctr">
                    <a:lnL cap="flat" cmpd="sng" w="9525">
                      <a:solidFill>
                        <a:srgbClr val="000000">
                          <a:alpha val="0"/>
                        </a:srgbClr>
                      </a:solidFill>
                      <a:prstDash val="solid"/>
                      <a:round/>
                      <a:headEnd len="sm" w="sm" type="none"/>
                      <a:tailEnd len="sm" w="sm" type="none"/>
                    </a:lnL>
                    <a:lnR cap="flat" cmpd="sng" w="28575">
                      <a:solidFill>
                        <a:srgbClr val="FCDED8"/>
                      </a:solidFill>
                      <a:prstDash val="solid"/>
                      <a:round/>
                      <a:headEnd len="sm" w="sm" type="none"/>
                      <a:tailEnd len="sm" w="sm" type="none"/>
                    </a:lnR>
                    <a:lnT cap="flat" cmpd="sng" w="28575">
                      <a:solidFill>
                        <a:srgbClr val="FCDED8"/>
                      </a:solidFill>
                      <a:prstDash val="solid"/>
                      <a:round/>
                      <a:headEnd len="sm" w="sm" type="none"/>
                      <a:tailEnd len="sm" w="sm" type="none"/>
                    </a:lnT>
                    <a:lnB cap="flat" cmpd="sng" w="28575">
                      <a:solidFill>
                        <a:srgbClr val="FCDED8"/>
                      </a:solidFill>
                      <a:prstDash val="solid"/>
                      <a:round/>
                      <a:headEnd len="sm" w="sm" type="none"/>
                      <a:tailEnd len="sm" w="sm" type="none"/>
                    </a:lnB>
                  </a:tcPr>
                </a:tc>
                <a:tc>
                  <a:txBody>
                    <a:bodyPr/>
                    <a:lstStyle/>
                    <a:p>
                      <a:pPr indent="-342900" lvl="0" marL="342900" marR="0" rtl="0" algn="l">
                        <a:spcBef>
                          <a:spcPts val="0"/>
                        </a:spcBef>
                        <a:spcAft>
                          <a:spcPts val="0"/>
                        </a:spcAft>
                        <a:buClr>
                          <a:schemeClr val="dk1"/>
                        </a:buClr>
                        <a:buSzPts val="1200"/>
                        <a:buFont typeface="Arial"/>
                        <a:buChar char="•"/>
                      </a:pPr>
                      <a:r>
                        <a:rPr b="0" i="0" lang="en-US" sz="1200" u="none" cap="none" strike="noStrike">
                          <a:latin typeface="Century Gothic"/>
                          <a:ea typeface="Century Gothic"/>
                          <a:cs typeface="Century Gothic"/>
                          <a:sym typeface="Century Gothic"/>
                        </a:rPr>
                        <a:t>Project manages launch</a:t>
                      </a:r>
                      <a:endParaRPr b="0" i="0" sz="1800" u="none" cap="none" strike="noStrike">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1200"/>
                        <a:buFont typeface="Arial"/>
                        <a:buChar char="•"/>
                      </a:pPr>
                      <a:r>
                        <a:rPr b="0" i="0" lang="en-US" sz="1200" u="none" cap="none" strike="noStrike">
                          <a:latin typeface="Century Gothic"/>
                          <a:ea typeface="Century Gothic"/>
                          <a:cs typeface="Century Gothic"/>
                          <a:sym typeface="Century Gothic"/>
                        </a:rPr>
                        <a:t>Aligns Campaign objectives with business priorities/needs  </a:t>
                      </a:r>
                      <a:endParaRPr b="0" i="0" sz="1800" u="none" cap="none" strike="noStrike">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1200"/>
                        <a:buFont typeface="Arial"/>
                        <a:buChar char="•"/>
                      </a:pPr>
                      <a:r>
                        <a:rPr b="0" i="0" lang="en-US" sz="1200" u="none" cap="none" strike="noStrike">
                          <a:latin typeface="Century Gothic"/>
                          <a:ea typeface="Century Gothic"/>
                          <a:cs typeface="Century Gothic"/>
                          <a:sym typeface="Century Gothic"/>
                        </a:rPr>
                        <a:t>Partners with LIL CSM &amp; L&amp;D to define “Super Learner” achievement metrics</a:t>
                      </a:r>
                      <a:endParaRPr b="0" i="0" sz="1800" u="none" cap="none" strike="noStrike">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1200"/>
                        <a:buFont typeface="Arial"/>
                        <a:buChar char="•"/>
                      </a:pPr>
                      <a:r>
                        <a:rPr b="0" i="0" lang="en-US" sz="1200" u="none" cap="none" strike="noStrike">
                          <a:latin typeface="Century Gothic"/>
                          <a:ea typeface="Century Gothic"/>
                          <a:cs typeface="Century Gothic"/>
                          <a:sym typeface="Century Gothic"/>
                        </a:rPr>
                        <a:t>Partners with LIL CSM and internal team to deploy campaign </a:t>
                      </a:r>
                      <a:endParaRPr b="0" i="0" sz="1800" u="none" cap="none" strike="noStrike">
                        <a:latin typeface="Century Gothic"/>
                        <a:ea typeface="Century Gothic"/>
                        <a:cs typeface="Century Gothic"/>
                        <a:sym typeface="Century Gothic"/>
                      </a:endParaRPr>
                    </a:p>
                  </a:txBody>
                  <a:tcPr marT="101600" marB="101600" marR="177800" marL="177800" anchor="ctr">
                    <a:lnL cap="flat" cmpd="sng" w="28575">
                      <a:solidFill>
                        <a:srgbClr val="FCDED8"/>
                      </a:solidFill>
                      <a:prstDash val="solid"/>
                      <a:round/>
                      <a:headEnd len="sm" w="sm" type="none"/>
                      <a:tailEnd len="sm" w="sm" type="none"/>
                    </a:lnL>
                    <a:lnR cap="flat" cmpd="sng" w="28575">
                      <a:solidFill>
                        <a:srgbClr val="FCDED8"/>
                      </a:solidFill>
                      <a:prstDash val="solid"/>
                      <a:round/>
                      <a:headEnd len="sm" w="sm" type="none"/>
                      <a:tailEnd len="sm" w="sm" type="none"/>
                    </a:lnR>
                    <a:lnT cap="flat" cmpd="sng" w="28575">
                      <a:solidFill>
                        <a:srgbClr val="FCDED8"/>
                      </a:solidFill>
                      <a:prstDash val="solid"/>
                      <a:round/>
                      <a:headEnd len="sm" w="sm" type="none"/>
                      <a:tailEnd len="sm" w="sm" type="none"/>
                    </a:lnT>
                    <a:lnB cap="flat" cmpd="sng" w="28575">
                      <a:solidFill>
                        <a:srgbClr val="FCDED8"/>
                      </a:solidFill>
                      <a:prstDash val="solid"/>
                      <a:round/>
                      <a:headEnd len="sm" w="sm" type="none"/>
                      <a:tailEnd len="sm" w="sm" type="none"/>
                    </a:lnB>
                  </a:tcPr>
                </a:tc>
              </a:tr>
              <a:tr h="718050">
                <a:tc>
                  <a:txBody>
                    <a:bodyPr/>
                    <a:lstStyle/>
                    <a:p>
                      <a:pPr indent="0" lvl="0" marL="0" marR="0" rtl="0" algn="r">
                        <a:lnSpc>
                          <a:spcPct val="100000"/>
                        </a:lnSpc>
                        <a:spcBef>
                          <a:spcPts val="0"/>
                        </a:spcBef>
                        <a:spcAft>
                          <a:spcPts val="0"/>
                        </a:spcAft>
                        <a:buClr>
                          <a:srgbClr val="B2401F"/>
                        </a:buClr>
                        <a:buSzPts val="1600"/>
                        <a:buFont typeface="Arial"/>
                        <a:buNone/>
                      </a:pPr>
                      <a:r>
                        <a:rPr b="0" i="0" lang="en-US" sz="1600" u="none" cap="none" strike="noStrike">
                          <a:solidFill>
                            <a:srgbClr val="B2401F"/>
                          </a:solidFill>
                          <a:latin typeface="Century Gothic"/>
                          <a:ea typeface="Century Gothic"/>
                          <a:cs typeface="Century Gothic"/>
                          <a:sym typeface="Century Gothic"/>
                        </a:rPr>
                        <a:t>Campaign sponsor</a:t>
                      </a:r>
                      <a:br>
                        <a:rPr b="0" i="0" lang="en-US" sz="1600" u="none" cap="none" strike="noStrike">
                          <a:solidFill>
                            <a:srgbClr val="B2401F"/>
                          </a:solidFill>
                          <a:latin typeface="Century Gothic"/>
                          <a:ea typeface="Century Gothic"/>
                          <a:cs typeface="Century Gothic"/>
                          <a:sym typeface="Century Gothic"/>
                        </a:rPr>
                      </a:br>
                      <a:r>
                        <a:rPr b="0" i="0" lang="en-US" sz="1600" u="none" cap="none" strike="noStrike">
                          <a:solidFill>
                            <a:srgbClr val="B2401F"/>
                          </a:solidFill>
                          <a:latin typeface="Century Gothic"/>
                          <a:ea typeface="Century Gothic"/>
                          <a:cs typeface="Century Gothic"/>
                          <a:sym typeface="Century Gothic"/>
                        </a:rPr>
                        <a:t>(CEO, CLO, CHRO, VP/Director of L&amp;D)</a:t>
                      </a:r>
                      <a:endParaRPr b="0" i="0" sz="1800" u="none" cap="none" strike="noStrike">
                        <a:latin typeface="Century Gothic"/>
                        <a:ea typeface="Century Gothic"/>
                        <a:cs typeface="Century Gothic"/>
                        <a:sym typeface="Century Gothic"/>
                      </a:endParaRPr>
                    </a:p>
                  </a:txBody>
                  <a:tcPr marT="101600" marB="101600" marR="177800" marL="177800" anchor="ctr">
                    <a:lnL cap="flat" cmpd="sng" w="9525">
                      <a:solidFill>
                        <a:srgbClr val="000000">
                          <a:alpha val="0"/>
                        </a:srgbClr>
                      </a:solidFill>
                      <a:prstDash val="solid"/>
                      <a:round/>
                      <a:headEnd len="sm" w="sm" type="none"/>
                      <a:tailEnd len="sm" w="sm" type="none"/>
                    </a:lnL>
                    <a:lnR cap="flat" cmpd="sng" w="28575">
                      <a:solidFill>
                        <a:srgbClr val="FCDED8"/>
                      </a:solidFill>
                      <a:prstDash val="solid"/>
                      <a:round/>
                      <a:headEnd len="sm" w="sm" type="none"/>
                      <a:tailEnd len="sm" w="sm" type="none"/>
                    </a:lnR>
                    <a:lnT cap="flat" cmpd="sng" w="28575">
                      <a:solidFill>
                        <a:srgbClr val="FCDED8"/>
                      </a:solidFill>
                      <a:prstDash val="solid"/>
                      <a:round/>
                      <a:headEnd len="sm" w="sm" type="none"/>
                      <a:tailEnd len="sm" w="sm" type="none"/>
                    </a:lnT>
                    <a:lnB cap="flat" cmpd="sng" w="28575">
                      <a:solidFill>
                        <a:srgbClr val="FCDED8"/>
                      </a:solidFill>
                      <a:prstDash val="solid"/>
                      <a:round/>
                      <a:headEnd len="sm" w="sm" type="none"/>
                      <a:tailEnd len="sm" w="sm" type="none"/>
                    </a:lnB>
                  </a:tcPr>
                </a:tc>
                <a:tc>
                  <a:txBody>
                    <a:bodyPr/>
                    <a:lstStyle/>
                    <a:p>
                      <a:pPr indent="-342900" lvl="0" marL="342900" marR="0" rtl="0" algn="l">
                        <a:spcBef>
                          <a:spcPts val="0"/>
                        </a:spcBef>
                        <a:spcAft>
                          <a:spcPts val="0"/>
                        </a:spcAft>
                        <a:buClr>
                          <a:schemeClr val="dk1"/>
                        </a:buClr>
                        <a:buSzPts val="1200"/>
                        <a:buFont typeface="Arial"/>
                        <a:buChar char="•"/>
                      </a:pPr>
                      <a:r>
                        <a:rPr b="0" i="0" lang="en-US" sz="1200" u="none" cap="none" strike="noStrike">
                          <a:latin typeface="Century Gothic"/>
                          <a:ea typeface="Century Gothic"/>
                          <a:cs typeface="Century Gothic"/>
                          <a:sym typeface="Century Gothic"/>
                        </a:rPr>
                        <a:t>Gives buy-in on campaign objectives</a:t>
                      </a:r>
                      <a:endParaRPr b="0" i="0" sz="1800" u="none" cap="none" strike="noStrike">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1200"/>
                        <a:buFont typeface="Arial"/>
                        <a:buChar char="•"/>
                      </a:pPr>
                      <a:r>
                        <a:rPr b="0" i="0" lang="en-US" sz="1200" u="none" cap="none" strike="noStrike">
                          <a:latin typeface="Century Gothic"/>
                          <a:ea typeface="Century Gothic"/>
                          <a:cs typeface="Century Gothic"/>
                          <a:sym typeface="Century Gothic"/>
                        </a:rPr>
                        <a:t>Records video with Super Learner Recognition</a:t>
                      </a:r>
                      <a:endParaRPr b="0" i="0" sz="1800" u="none" cap="none" strike="noStrike">
                        <a:latin typeface="Century Gothic"/>
                        <a:ea typeface="Century Gothic"/>
                        <a:cs typeface="Century Gothic"/>
                        <a:sym typeface="Century Gothic"/>
                      </a:endParaRPr>
                    </a:p>
                  </a:txBody>
                  <a:tcPr marT="101600" marB="101600" marR="177800" marL="177800" anchor="ctr">
                    <a:lnL cap="flat" cmpd="sng" w="28575">
                      <a:solidFill>
                        <a:srgbClr val="FCDED8"/>
                      </a:solidFill>
                      <a:prstDash val="solid"/>
                      <a:round/>
                      <a:headEnd len="sm" w="sm" type="none"/>
                      <a:tailEnd len="sm" w="sm" type="none"/>
                    </a:lnL>
                    <a:lnR cap="flat" cmpd="sng" w="28575">
                      <a:solidFill>
                        <a:srgbClr val="FCDED8"/>
                      </a:solidFill>
                      <a:prstDash val="solid"/>
                      <a:round/>
                      <a:headEnd len="sm" w="sm" type="none"/>
                      <a:tailEnd len="sm" w="sm" type="none"/>
                    </a:lnR>
                    <a:lnT cap="flat" cmpd="sng" w="28575">
                      <a:solidFill>
                        <a:srgbClr val="FCDED8"/>
                      </a:solidFill>
                      <a:prstDash val="solid"/>
                      <a:round/>
                      <a:headEnd len="sm" w="sm" type="none"/>
                      <a:tailEnd len="sm" w="sm" type="none"/>
                    </a:lnT>
                    <a:lnB cap="flat" cmpd="sng" w="28575">
                      <a:solidFill>
                        <a:srgbClr val="FCDED8"/>
                      </a:solidFill>
                      <a:prstDash val="solid"/>
                      <a:round/>
                      <a:headEnd len="sm" w="sm" type="none"/>
                      <a:tailEnd len="sm" w="sm" type="none"/>
                    </a:lnB>
                  </a:tcPr>
                </a:tc>
              </a:tr>
              <a:tr h="616450">
                <a:tc>
                  <a:txBody>
                    <a:bodyPr/>
                    <a:lstStyle/>
                    <a:p>
                      <a:pPr indent="0" lvl="0" marL="0" marR="0" rtl="0" algn="r">
                        <a:spcBef>
                          <a:spcPts val="0"/>
                        </a:spcBef>
                        <a:spcAft>
                          <a:spcPts val="0"/>
                        </a:spcAft>
                        <a:buClr>
                          <a:srgbClr val="B2401F"/>
                        </a:buClr>
                        <a:buSzPts val="1400"/>
                        <a:buFont typeface="Arial"/>
                        <a:buNone/>
                      </a:pPr>
                      <a:r>
                        <a:rPr b="0" i="0" lang="en-US" sz="1400" u="none" cap="none" strike="noStrike">
                          <a:solidFill>
                            <a:srgbClr val="B2401F"/>
                          </a:solidFill>
                          <a:latin typeface="Century Gothic"/>
                          <a:ea typeface="Century Gothic"/>
                          <a:cs typeface="Century Gothic"/>
                          <a:sym typeface="Century Gothic"/>
                        </a:rPr>
                        <a:t>Copyrighter</a:t>
                      </a:r>
                      <a:endParaRPr b="0" i="0" sz="1800" u="none" cap="none" strike="noStrike">
                        <a:latin typeface="Century Gothic"/>
                        <a:ea typeface="Century Gothic"/>
                        <a:cs typeface="Century Gothic"/>
                        <a:sym typeface="Century Gothic"/>
                      </a:endParaRPr>
                    </a:p>
                  </a:txBody>
                  <a:tcPr marT="101600" marB="101600" marR="177800" marL="177800" anchor="ctr">
                    <a:lnL cap="flat" cmpd="sng" w="9525">
                      <a:solidFill>
                        <a:srgbClr val="000000">
                          <a:alpha val="0"/>
                        </a:srgbClr>
                      </a:solidFill>
                      <a:prstDash val="solid"/>
                      <a:round/>
                      <a:headEnd len="sm" w="sm" type="none"/>
                      <a:tailEnd len="sm" w="sm" type="none"/>
                    </a:lnL>
                    <a:lnR cap="flat" cmpd="sng" w="28575">
                      <a:solidFill>
                        <a:srgbClr val="FCDED8"/>
                      </a:solidFill>
                      <a:prstDash val="solid"/>
                      <a:round/>
                      <a:headEnd len="sm" w="sm" type="none"/>
                      <a:tailEnd len="sm" w="sm" type="none"/>
                    </a:lnR>
                    <a:lnT cap="flat" cmpd="sng" w="28575">
                      <a:solidFill>
                        <a:srgbClr val="FCDED8"/>
                      </a:solidFill>
                      <a:prstDash val="solid"/>
                      <a:round/>
                      <a:headEnd len="sm" w="sm" type="none"/>
                      <a:tailEnd len="sm" w="sm" type="none"/>
                    </a:lnT>
                    <a:lnB cap="flat" cmpd="sng" w="28575">
                      <a:solidFill>
                        <a:srgbClr val="FCDED8"/>
                      </a:solidFill>
                      <a:prstDash val="solid"/>
                      <a:round/>
                      <a:headEnd len="sm" w="sm" type="none"/>
                      <a:tailEnd len="sm" w="sm" type="none"/>
                    </a:lnB>
                  </a:tcPr>
                </a:tc>
                <a:tc>
                  <a:txBody>
                    <a:bodyPr/>
                    <a:lstStyle/>
                    <a:p>
                      <a:pPr indent="-342900" lvl="0" marL="342900" marR="0" rtl="0" algn="l">
                        <a:spcBef>
                          <a:spcPts val="0"/>
                        </a:spcBef>
                        <a:spcAft>
                          <a:spcPts val="0"/>
                        </a:spcAft>
                        <a:buClr>
                          <a:schemeClr val="dk1"/>
                        </a:buClr>
                        <a:buSzPts val="1200"/>
                        <a:buFont typeface="Arial"/>
                        <a:buChar char="•"/>
                      </a:pPr>
                      <a:r>
                        <a:rPr b="0" i="0" lang="en-US" sz="1200" u="none" cap="none" strike="noStrike">
                          <a:latin typeface="Century Gothic"/>
                          <a:ea typeface="Century Gothic"/>
                          <a:cs typeface="Century Gothic"/>
                          <a:sym typeface="Century Gothic"/>
                        </a:rPr>
                        <a:t>Works with departmental L&amp;D partners and LIL CSM to write copy for emails, posts &amp; campaign sponsor script</a:t>
                      </a:r>
                      <a:endParaRPr b="0" i="0" sz="1800" u="none" cap="none" strike="noStrike">
                        <a:latin typeface="Century Gothic"/>
                        <a:ea typeface="Century Gothic"/>
                        <a:cs typeface="Century Gothic"/>
                        <a:sym typeface="Century Gothic"/>
                      </a:endParaRPr>
                    </a:p>
                  </a:txBody>
                  <a:tcPr marT="101600" marB="101600" marR="177800" marL="177800" anchor="ctr">
                    <a:lnL cap="flat" cmpd="sng" w="28575">
                      <a:solidFill>
                        <a:srgbClr val="FCDED8"/>
                      </a:solidFill>
                      <a:prstDash val="solid"/>
                      <a:round/>
                      <a:headEnd len="sm" w="sm" type="none"/>
                      <a:tailEnd len="sm" w="sm" type="none"/>
                    </a:lnL>
                    <a:lnR cap="flat" cmpd="sng" w="28575">
                      <a:solidFill>
                        <a:srgbClr val="FCDED8"/>
                      </a:solidFill>
                      <a:prstDash val="solid"/>
                      <a:round/>
                      <a:headEnd len="sm" w="sm" type="none"/>
                      <a:tailEnd len="sm" w="sm" type="none"/>
                    </a:lnR>
                    <a:lnT cap="flat" cmpd="sng" w="28575">
                      <a:solidFill>
                        <a:srgbClr val="FCDED8"/>
                      </a:solidFill>
                      <a:prstDash val="solid"/>
                      <a:round/>
                      <a:headEnd len="sm" w="sm" type="none"/>
                      <a:tailEnd len="sm" w="sm" type="none"/>
                    </a:lnT>
                    <a:lnB cap="flat" cmpd="sng" w="28575">
                      <a:solidFill>
                        <a:srgbClr val="FCDED8"/>
                      </a:solidFill>
                      <a:prstDash val="solid"/>
                      <a:round/>
                      <a:headEnd len="sm" w="sm" type="none"/>
                      <a:tailEnd len="sm" w="sm" type="none"/>
                    </a:lnB>
                  </a:tcPr>
                </a:tc>
              </a:tr>
              <a:tr h="616450">
                <a:tc>
                  <a:txBody>
                    <a:bodyPr/>
                    <a:lstStyle/>
                    <a:p>
                      <a:pPr indent="0" lvl="0" marL="0" marR="0" rtl="0" algn="r">
                        <a:spcBef>
                          <a:spcPts val="0"/>
                        </a:spcBef>
                        <a:spcAft>
                          <a:spcPts val="0"/>
                        </a:spcAft>
                        <a:buClr>
                          <a:srgbClr val="B2401F"/>
                        </a:buClr>
                        <a:buSzPts val="1400"/>
                        <a:buFont typeface="Arial"/>
                        <a:buNone/>
                      </a:pPr>
                      <a:r>
                        <a:rPr b="0" i="0" lang="en-US" sz="1400" u="none" cap="none" strike="noStrike">
                          <a:solidFill>
                            <a:srgbClr val="B2401F"/>
                          </a:solidFill>
                          <a:latin typeface="Century Gothic"/>
                          <a:ea typeface="Century Gothic"/>
                          <a:cs typeface="Century Gothic"/>
                          <a:sym typeface="Century Gothic"/>
                        </a:rPr>
                        <a:t>Graphic Designer</a:t>
                      </a:r>
                      <a:endParaRPr b="0" i="0" sz="1800" u="none" cap="none" strike="noStrike">
                        <a:latin typeface="Century Gothic"/>
                        <a:ea typeface="Century Gothic"/>
                        <a:cs typeface="Century Gothic"/>
                        <a:sym typeface="Century Gothic"/>
                      </a:endParaRPr>
                    </a:p>
                  </a:txBody>
                  <a:tcPr marT="101600" marB="101600" marR="177800" marL="177800" anchor="ctr">
                    <a:lnL cap="flat" cmpd="sng" w="9525">
                      <a:solidFill>
                        <a:srgbClr val="000000">
                          <a:alpha val="0"/>
                        </a:srgbClr>
                      </a:solidFill>
                      <a:prstDash val="solid"/>
                      <a:round/>
                      <a:headEnd len="sm" w="sm" type="none"/>
                      <a:tailEnd len="sm" w="sm" type="none"/>
                    </a:lnL>
                    <a:lnR cap="flat" cmpd="sng" w="28575">
                      <a:solidFill>
                        <a:srgbClr val="FCDED8"/>
                      </a:solidFill>
                      <a:prstDash val="solid"/>
                      <a:round/>
                      <a:headEnd len="sm" w="sm" type="none"/>
                      <a:tailEnd len="sm" w="sm" type="none"/>
                    </a:lnR>
                    <a:lnT cap="flat" cmpd="sng" w="28575">
                      <a:solidFill>
                        <a:srgbClr val="FCDED8"/>
                      </a:solidFill>
                      <a:prstDash val="solid"/>
                      <a:round/>
                      <a:headEnd len="sm" w="sm" type="none"/>
                      <a:tailEnd len="sm" w="sm" type="none"/>
                    </a:lnT>
                    <a:lnB cap="flat" cmpd="sng" w="28575">
                      <a:solidFill>
                        <a:srgbClr val="FCDED8"/>
                      </a:solidFill>
                      <a:prstDash val="solid"/>
                      <a:round/>
                      <a:headEnd len="sm" w="sm" type="none"/>
                      <a:tailEnd len="sm" w="sm" type="none"/>
                    </a:lnB>
                  </a:tcPr>
                </a:tc>
                <a:tc>
                  <a:txBody>
                    <a:bodyPr/>
                    <a:lstStyle/>
                    <a:p>
                      <a:pPr indent="-342900" lvl="0" marL="342900" marR="0" rtl="0" algn="l">
                        <a:spcBef>
                          <a:spcPts val="0"/>
                        </a:spcBef>
                        <a:spcAft>
                          <a:spcPts val="0"/>
                        </a:spcAft>
                        <a:buClr>
                          <a:schemeClr val="dk1"/>
                        </a:buClr>
                        <a:buSzPts val="1200"/>
                        <a:buFont typeface="Arial"/>
                        <a:buChar char="•"/>
                      </a:pPr>
                      <a:r>
                        <a:rPr b="0" i="0" lang="en-US" sz="1200" u="none" cap="none" strike="noStrike">
                          <a:latin typeface="Century Gothic"/>
                          <a:ea typeface="Century Gothic"/>
                          <a:cs typeface="Century Gothic"/>
                          <a:sym typeface="Century Gothic"/>
                        </a:rPr>
                        <a:t>Designs badges &amp; email banner</a:t>
                      </a:r>
                      <a:endParaRPr b="0" i="0" sz="1800" u="none" cap="none" strike="noStrike">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1200"/>
                        <a:buFont typeface="Arial"/>
                        <a:buChar char="•"/>
                      </a:pPr>
                      <a:r>
                        <a:rPr b="0" i="0" lang="en-US" sz="1200" u="none" cap="none" strike="noStrike">
                          <a:latin typeface="Century Gothic"/>
                          <a:ea typeface="Century Gothic"/>
                          <a:cs typeface="Century Gothic"/>
                          <a:sym typeface="Century Gothic"/>
                        </a:rPr>
                        <a:t>Uploads components to shared drive directory</a:t>
                      </a:r>
                      <a:endParaRPr b="0" i="0" sz="1800" u="none" cap="none" strike="noStrike">
                        <a:latin typeface="Century Gothic"/>
                        <a:ea typeface="Century Gothic"/>
                        <a:cs typeface="Century Gothic"/>
                        <a:sym typeface="Century Gothic"/>
                      </a:endParaRPr>
                    </a:p>
                  </a:txBody>
                  <a:tcPr marT="101600" marB="101600" marR="177800" marL="177800" anchor="ctr">
                    <a:lnL cap="flat" cmpd="sng" w="28575">
                      <a:solidFill>
                        <a:srgbClr val="FCDED8"/>
                      </a:solidFill>
                      <a:prstDash val="solid"/>
                      <a:round/>
                      <a:headEnd len="sm" w="sm" type="none"/>
                      <a:tailEnd len="sm" w="sm" type="none"/>
                    </a:lnL>
                    <a:lnR cap="flat" cmpd="sng" w="28575">
                      <a:solidFill>
                        <a:srgbClr val="FCDED8"/>
                      </a:solidFill>
                      <a:prstDash val="solid"/>
                      <a:round/>
                      <a:headEnd len="sm" w="sm" type="none"/>
                      <a:tailEnd len="sm" w="sm" type="none"/>
                    </a:lnR>
                    <a:lnT cap="flat" cmpd="sng" w="28575">
                      <a:solidFill>
                        <a:srgbClr val="FCDED8"/>
                      </a:solidFill>
                      <a:prstDash val="solid"/>
                      <a:round/>
                      <a:headEnd len="sm" w="sm" type="none"/>
                      <a:tailEnd len="sm" w="sm" type="none"/>
                    </a:lnT>
                    <a:lnB cap="flat" cmpd="sng" w="28575">
                      <a:solidFill>
                        <a:srgbClr val="FCDED8"/>
                      </a:solidFill>
                      <a:prstDash val="solid"/>
                      <a:round/>
                      <a:headEnd len="sm" w="sm" type="none"/>
                      <a:tailEnd len="sm" w="sm" type="none"/>
                    </a:lnB>
                  </a:tcPr>
                </a:tc>
              </a:tr>
              <a:tr h="616450">
                <a:tc>
                  <a:txBody>
                    <a:bodyPr/>
                    <a:lstStyle/>
                    <a:p>
                      <a:pPr indent="0" lvl="0" marL="0" marR="0" rtl="0" algn="r">
                        <a:spcBef>
                          <a:spcPts val="0"/>
                        </a:spcBef>
                        <a:spcAft>
                          <a:spcPts val="0"/>
                        </a:spcAft>
                        <a:buClr>
                          <a:schemeClr val="dk1"/>
                        </a:buClr>
                        <a:buSzPts val="1100"/>
                        <a:buFont typeface="Arial"/>
                        <a:buNone/>
                      </a:pPr>
                      <a:r>
                        <a:rPr b="0" i="0" lang="en-US" sz="1400" u="none" cap="none" strike="noStrike">
                          <a:solidFill>
                            <a:srgbClr val="B2401F"/>
                          </a:solidFill>
                          <a:latin typeface="Century Gothic"/>
                          <a:ea typeface="Century Gothic"/>
                          <a:cs typeface="Century Gothic"/>
                          <a:sym typeface="Century Gothic"/>
                        </a:rPr>
                        <a:t>LIL/LMS Full Admin</a:t>
                      </a:r>
                      <a:endParaRPr b="0" i="0" sz="1400" u="none" cap="none" strike="noStrike">
                        <a:solidFill>
                          <a:srgbClr val="B2401F"/>
                        </a:solidFill>
                        <a:latin typeface="Century Gothic"/>
                        <a:ea typeface="Century Gothic"/>
                        <a:cs typeface="Century Gothic"/>
                        <a:sym typeface="Century Gothic"/>
                      </a:endParaRPr>
                    </a:p>
                  </a:txBody>
                  <a:tcPr marT="101600" marB="101600" marR="177800" marL="177800" anchor="ctr">
                    <a:lnL cap="flat" cmpd="sng" w="9525">
                      <a:solidFill>
                        <a:srgbClr val="000000">
                          <a:alpha val="0"/>
                        </a:srgbClr>
                      </a:solidFill>
                      <a:prstDash val="solid"/>
                      <a:round/>
                      <a:headEnd len="sm" w="sm" type="none"/>
                      <a:tailEnd len="sm" w="sm" type="none"/>
                    </a:lnL>
                    <a:lnR cap="flat" cmpd="sng" w="28575">
                      <a:solidFill>
                        <a:srgbClr val="FCDED8"/>
                      </a:solidFill>
                      <a:prstDash val="solid"/>
                      <a:round/>
                      <a:headEnd len="sm" w="sm" type="none"/>
                      <a:tailEnd len="sm" w="sm" type="none"/>
                    </a:lnR>
                    <a:lnT cap="flat" cmpd="sng" w="28575">
                      <a:solidFill>
                        <a:srgbClr val="FCDED8"/>
                      </a:solidFill>
                      <a:prstDash val="solid"/>
                      <a:round/>
                      <a:headEnd len="sm" w="sm" type="none"/>
                      <a:tailEnd len="sm" w="sm" type="none"/>
                    </a:lnT>
                    <a:lnB cap="flat" cmpd="sng" w="28575">
                      <a:solidFill>
                        <a:srgbClr val="FCDED8"/>
                      </a:solidFill>
                      <a:prstDash val="solid"/>
                      <a:round/>
                      <a:headEnd len="sm" w="sm" type="none"/>
                      <a:tailEnd len="sm" w="sm" type="none"/>
                    </a:lnB>
                  </a:tcPr>
                </a:tc>
                <a:tc>
                  <a:txBody>
                    <a:bodyPr/>
                    <a:lstStyle/>
                    <a:p>
                      <a:pPr indent="-342900" lvl="0" marL="342900" marR="0" rtl="0" algn="l">
                        <a:spcBef>
                          <a:spcPts val="0"/>
                        </a:spcBef>
                        <a:spcAft>
                          <a:spcPts val="0"/>
                        </a:spcAft>
                        <a:buClr>
                          <a:schemeClr val="dk1"/>
                        </a:buClr>
                        <a:buSzPts val="1200"/>
                        <a:buFont typeface="Arial"/>
                        <a:buChar char="•"/>
                      </a:pPr>
                      <a:r>
                        <a:rPr b="0" i="0" lang="en-US" sz="1200" u="none" cap="none" strike="noStrike">
                          <a:latin typeface="Century Gothic"/>
                          <a:ea typeface="Century Gothic"/>
                          <a:cs typeface="Century Gothic"/>
                          <a:sym typeface="Century Gothic"/>
                        </a:rPr>
                        <a:t>Downloads LIL Learner Summary Report</a:t>
                      </a:r>
                      <a:endParaRPr b="0" i="0" sz="1800" u="none" cap="none" strike="noStrike">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1200"/>
                        <a:buFont typeface="Arial"/>
                        <a:buChar char="•"/>
                      </a:pPr>
                      <a:r>
                        <a:rPr b="0" i="0" lang="en-US" sz="1200" u="none" cap="none" strike="noStrike">
                          <a:latin typeface="Century Gothic"/>
                          <a:ea typeface="Century Gothic"/>
                          <a:cs typeface="Century Gothic"/>
                          <a:sym typeface="Century Gothic"/>
                        </a:rPr>
                        <a:t>Collects LMS data (if applicable)</a:t>
                      </a:r>
                      <a:endParaRPr b="0" i="0" sz="1800" u="none" cap="none" strike="noStrike">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1200"/>
                        <a:buFont typeface="Arial"/>
                        <a:buChar char="•"/>
                      </a:pPr>
                      <a:r>
                        <a:rPr b="0" i="0" lang="en-US" sz="1200" u="none" cap="none" strike="noStrike">
                          <a:latin typeface="Century Gothic"/>
                          <a:ea typeface="Century Gothic"/>
                          <a:cs typeface="Century Gothic"/>
                          <a:sym typeface="Century Gothic"/>
                        </a:rPr>
                        <a:t>Generates Super Learner list and emails</a:t>
                      </a:r>
                      <a:endParaRPr b="0" i="0" sz="1800" u="none" cap="none" strike="noStrike">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1200"/>
                        <a:buFont typeface="Arial"/>
                        <a:buChar char="•"/>
                      </a:pPr>
                      <a:r>
                        <a:rPr b="0" i="0" lang="en-US" sz="1200" u="none" cap="none" strike="noStrike">
                          <a:latin typeface="Century Gothic"/>
                          <a:ea typeface="Century Gothic"/>
                          <a:cs typeface="Century Gothic"/>
                          <a:sym typeface="Century Gothic"/>
                        </a:rPr>
                        <a:t>Uploads Campaign Sponsor video to LinkedIn Learning</a:t>
                      </a:r>
                      <a:endParaRPr b="0" i="0" sz="1800" u="none" cap="none" strike="noStrike">
                        <a:latin typeface="Century Gothic"/>
                        <a:ea typeface="Century Gothic"/>
                        <a:cs typeface="Century Gothic"/>
                        <a:sym typeface="Century Gothic"/>
                      </a:endParaRPr>
                    </a:p>
                  </a:txBody>
                  <a:tcPr marT="101600" marB="101600" marR="177800" marL="177800" anchor="ctr">
                    <a:lnL cap="flat" cmpd="sng" w="28575">
                      <a:solidFill>
                        <a:srgbClr val="FCDED8"/>
                      </a:solidFill>
                      <a:prstDash val="solid"/>
                      <a:round/>
                      <a:headEnd len="sm" w="sm" type="none"/>
                      <a:tailEnd len="sm" w="sm" type="none"/>
                    </a:lnL>
                    <a:lnR cap="flat" cmpd="sng" w="28575">
                      <a:solidFill>
                        <a:srgbClr val="FCDED8"/>
                      </a:solidFill>
                      <a:prstDash val="solid"/>
                      <a:round/>
                      <a:headEnd len="sm" w="sm" type="none"/>
                      <a:tailEnd len="sm" w="sm" type="none"/>
                    </a:lnR>
                    <a:lnT cap="flat" cmpd="sng" w="28575">
                      <a:solidFill>
                        <a:srgbClr val="FCDED8"/>
                      </a:solidFill>
                      <a:prstDash val="solid"/>
                      <a:round/>
                      <a:headEnd len="sm" w="sm" type="none"/>
                      <a:tailEnd len="sm" w="sm" type="none"/>
                    </a:lnT>
                    <a:lnB cap="flat" cmpd="sng" w="28575">
                      <a:solidFill>
                        <a:srgbClr val="FCDED8"/>
                      </a:solidFill>
                      <a:prstDash val="solid"/>
                      <a:round/>
                      <a:headEnd len="sm" w="sm" type="none"/>
                      <a:tailEnd len="sm" w="sm" type="none"/>
                    </a:lnB>
                  </a:tcPr>
                </a:tc>
              </a:tr>
              <a:tr h="802750">
                <a:tc>
                  <a:txBody>
                    <a:bodyPr/>
                    <a:lstStyle/>
                    <a:p>
                      <a:pPr indent="0" lvl="0" marL="0" marR="0" rtl="0" algn="r">
                        <a:lnSpc>
                          <a:spcPct val="115000"/>
                        </a:lnSpc>
                        <a:spcBef>
                          <a:spcPts val="0"/>
                        </a:spcBef>
                        <a:spcAft>
                          <a:spcPts val="0"/>
                        </a:spcAft>
                        <a:buClr>
                          <a:srgbClr val="B2401F"/>
                        </a:buClr>
                        <a:buSzPts val="1400"/>
                        <a:buFont typeface="Arial"/>
                        <a:buNone/>
                      </a:pPr>
                      <a:r>
                        <a:rPr b="0" i="0" lang="en-US" sz="1400" u="none" cap="none" strike="noStrike">
                          <a:solidFill>
                            <a:srgbClr val="B2401F"/>
                          </a:solidFill>
                          <a:latin typeface="Century Gothic"/>
                          <a:ea typeface="Century Gothic"/>
                          <a:cs typeface="Century Gothic"/>
                          <a:sym typeface="Century Gothic"/>
                        </a:rPr>
                        <a:t>Email Campaign Lead</a:t>
                      </a:r>
                      <a:endParaRPr b="0" i="0" sz="1400" u="none" cap="none" strike="noStrike">
                        <a:solidFill>
                          <a:srgbClr val="B2401F"/>
                        </a:solidFill>
                        <a:latin typeface="Century Gothic"/>
                        <a:ea typeface="Century Gothic"/>
                        <a:cs typeface="Century Gothic"/>
                        <a:sym typeface="Century Gothic"/>
                      </a:endParaRPr>
                    </a:p>
                  </a:txBody>
                  <a:tcPr marT="101600" marB="101600" marR="177800" marL="177800" anchor="ctr">
                    <a:lnL cap="flat" cmpd="sng" w="9525">
                      <a:solidFill>
                        <a:srgbClr val="000000">
                          <a:alpha val="0"/>
                        </a:srgbClr>
                      </a:solidFill>
                      <a:prstDash val="solid"/>
                      <a:round/>
                      <a:headEnd len="sm" w="sm" type="none"/>
                      <a:tailEnd len="sm" w="sm" type="none"/>
                    </a:lnL>
                    <a:lnR cap="flat" cmpd="sng" w="28575">
                      <a:solidFill>
                        <a:srgbClr val="FCDED8"/>
                      </a:solidFill>
                      <a:prstDash val="solid"/>
                      <a:round/>
                      <a:headEnd len="sm" w="sm" type="none"/>
                      <a:tailEnd len="sm" w="sm" type="none"/>
                    </a:lnR>
                    <a:lnT cap="flat" cmpd="sng" w="28575">
                      <a:solidFill>
                        <a:srgbClr val="FCDE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342900" lvl="0" marL="342900" marR="0" rtl="0" algn="l">
                        <a:spcBef>
                          <a:spcPts val="0"/>
                        </a:spcBef>
                        <a:spcAft>
                          <a:spcPts val="0"/>
                        </a:spcAft>
                        <a:buClr>
                          <a:schemeClr val="dk1"/>
                        </a:buClr>
                        <a:buSzPts val="1200"/>
                        <a:buFont typeface="Arial"/>
                        <a:buChar char="•"/>
                      </a:pPr>
                      <a:r>
                        <a:rPr b="0" i="0" lang="en-US" sz="1200" u="none" cap="none" strike="noStrike">
                          <a:latin typeface="Century Gothic"/>
                          <a:ea typeface="Century Gothic"/>
                          <a:cs typeface="Century Gothic"/>
                          <a:sym typeface="Century Gothic"/>
                        </a:rPr>
                        <a:t>Uploads emails and message template to email marketing application</a:t>
                      </a:r>
                      <a:endParaRPr b="0" i="0" sz="1800" u="none" cap="none" strike="noStrike">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1200"/>
                        <a:buFont typeface="Arial"/>
                        <a:buChar char="•"/>
                      </a:pPr>
                      <a:r>
                        <a:rPr b="0" i="0" lang="en-US" sz="1200" u="none" cap="none" strike="noStrike">
                          <a:latin typeface="Century Gothic"/>
                          <a:ea typeface="Century Gothic"/>
                          <a:cs typeface="Century Gothic"/>
                          <a:sym typeface="Century Gothic"/>
                        </a:rPr>
                        <a:t>Tests messaging for quality control</a:t>
                      </a:r>
                      <a:endParaRPr b="0" i="0" sz="1800" u="none" cap="none" strike="noStrike">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1200"/>
                        <a:buFont typeface="Arial"/>
                        <a:buChar char="•"/>
                      </a:pPr>
                      <a:r>
                        <a:rPr b="0" i="0" lang="en-US" sz="1200" u="none" cap="none" strike="noStrike">
                          <a:latin typeface="Century Gothic"/>
                          <a:ea typeface="Century Gothic"/>
                          <a:cs typeface="Century Gothic"/>
                          <a:sym typeface="Century Gothic"/>
                        </a:rPr>
                        <a:t>Deploys the campaign</a:t>
                      </a:r>
                      <a:endParaRPr b="0" i="0" sz="1800" u="none" cap="none" strike="noStrike">
                        <a:latin typeface="Century Gothic"/>
                        <a:ea typeface="Century Gothic"/>
                        <a:cs typeface="Century Gothic"/>
                        <a:sym typeface="Century Gothic"/>
                      </a:endParaRPr>
                    </a:p>
                  </a:txBody>
                  <a:tcPr marT="101600" marB="101600" marR="177800" marL="177800" anchor="ctr">
                    <a:lnL cap="flat" cmpd="sng" w="28575">
                      <a:solidFill>
                        <a:srgbClr val="FCDED8"/>
                      </a:solidFill>
                      <a:prstDash val="solid"/>
                      <a:round/>
                      <a:headEnd len="sm" w="sm" type="none"/>
                      <a:tailEnd len="sm" w="sm" type="none"/>
                    </a:lnL>
                    <a:lnR cap="flat" cmpd="sng" w="28575">
                      <a:solidFill>
                        <a:srgbClr val="FCDED8"/>
                      </a:solidFill>
                      <a:prstDash val="solid"/>
                      <a:round/>
                      <a:headEnd len="sm" w="sm" type="none"/>
                      <a:tailEnd len="sm" w="sm" type="none"/>
                    </a:lnR>
                    <a:lnT cap="flat" cmpd="sng" w="28575">
                      <a:solidFill>
                        <a:srgbClr val="FCDED8"/>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074" name="Google Shape;2074;p22"/>
          <p:cNvSpPr txBox="1"/>
          <p:nvPr/>
        </p:nvSpPr>
        <p:spPr>
          <a:xfrm>
            <a:off x="4041649" y="6399535"/>
            <a:ext cx="2828708" cy="2769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Century Gothic"/>
              <a:buNone/>
            </a:pPr>
            <a:r>
              <a:rPr lang="en-US" sz="1200">
                <a:solidFill>
                  <a:schemeClr val="dk1"/>
                </a:solidFill>
                <a:latin typeface="Century Gothic"/>
                <a:ea typeface="Century Gothic"/>
                <a:cs typeface="Century Gothic"/>
                <a:sym typeface="Century Gothic"/>
              </a:rPr>
              <a:t>* Individuals may play multiple roles</a:t>
            </a:r>
            <a:endParaRPr sz="1800">
              <a:solidFill>
                <a:schemeClr val="dk1"/>
              </a:solidFill>
              <a:latin typeface="Century Gothic"/>
              <a:ea typeface="Century Gothic"/>
              <a:cs typeface="Century Gothic"/>
              <a:sym typeface="Century Gothic"/>
            </a:endParaRPr>
          </a:p>
        </p:txBody>
      </p:sp>
      <p:sp>
        <p:nvSpPr>
          <p:cNvPr id="2075" name="Google Shape;2075;p22"/>
          <p:cNvSpPr txBox="1"/>
          <p:nvPr>
            <p:ph type="title"/>
          </p:nvPr>
        </p:nvSpPr>
        <p:spPr>
          <a:xfrm>
            <a:off x="478023" y="2583429"/>
            <a:ext cx="3563626" cy="2038252"/>
          </a:xfrm>
          <a:prstGeom prst="rect">
            <a:avLst/>
          </a:prstGeom>
          <a:noFill/>
          <a:ln>
            <a:noFill/>
          </a:ln>
        </p:spPr>
        <p:txBody>
          <a:bodyPr anchorCtr="0" anchor="t" bIns="45700" lIns="0" spcFirstLastPara="1" rIns="0" wrap="square" tIns="45700">
            <a:normAutofit fontScale="90000"/>
          </a:bodyPr>
          <a:lstStyle/>
          <a:p>
            <a:pPr indent="0" lvl="0" marL="0" rtl="0" algn="l">
              <a:lnSpc>
                <a:spcPct val="90000"/>
              </a:lnSpc>
              <a:spcBef>
                <a:spcPts val="0"/>
              </a:spcBef>
              <a:spcAft>
                <a:spcPts val="0"/>
              </a:spcAft>
              <a:buClr>
                <a:schemeClr val="accent2"/>
              </a:buClr>
              <a:buSzPct val="95916"/>
              <a:buFont typeface="Arial"/>
              <a:buNone/>
            </a:pPr>
            <a:r>
              <a:rPr lang="en-US">
                <a:latin typeface="Century Gothic"/>
                <a:ea typeface="Century Gothic"/>
                <a:cs typeface="Century Gothic"/>
                <a:sym typeface="Century Gothic"/>
              </a:rPr>
              <a:t>Identify people you need for a successful launch</a:t>
            </a:r>
            <a:endParaRPr>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3" name="Shape 1853"/>
        <p:cNvGrpSpPr/>
        <p:nvPr/>
      </p:nvGrpSpPr>
      <p:grpSpPr>
        <a:xfrm>
          <a:off x="0" y="0"/>
          <a:ext cx="0" cy="0"/>
          <a:chOff x="0" y="0"/>
          <a:chExt cx="0" cy="0"/>
        </a:xfrm>
      </p:grpSpPr>
      <p:sp>
        <p:nvSpPr>
          <p:cNvPr id="1854" name="Google Shape;1854;p3"/>
          <p:cNvSpPr txBox="1"/>
          <p:nvPr>
            <p:ph type="title"/>
          </p:nvPr>
        </p:nvSpPr>
        <p:spPr>
          <a:xfrm>
            <a:off x="646600" y="2685450"/>
            <a:ext cx="3618300" cy="1409700"/>
          </a:xfrm>
          <a:prstGeom prst="rect">
            <a:avLst/>
          </a:prstGeom>
          <a:noFill/>
          <a:ln>
            <a:noFill/>
          </a:ln>
        </p:spPr>
        <p:txBody>
          <a:bodyPr anchorCtr="0" anchor="ctr" bIns="45700" lIns="0" spcFirstLastPara="1" rIns="0" wrap="square" tIns="45700">
            <a:normAutofit/>
          </a:bodyPr>
          <a:lstStyle/>
          <a:p>
            <a:pPr indent="0" lvl="0" marL="0" rtl="0" algn="l">
              <a:lnSpc>
                <a:spcPct val="90000"/>
              </a:lnSpc>
              <a:spcBef>
                <a:spcPts val="0"/>
              </a:spcBef>
              <a:spcAft>
                <a:spcPts val="0"/>
              </a:spcAft>
              <a:buSzPts val="4400"/>
              <a:buNone/>
            </a:pPr>
            <a:r>
              <a:rPr lang="en-US" sz="4400">
                <a:latin typeface="Century Gothic"/>
                <a:ea typeface="Century Gothic"/>
                <a:cs typeface="Century Gothic"/>
                <a:sym typeface="Century Gothic"/>
              </a:rPr>
              <a:t>How to use </a:t>
            </a:r>
            <a:br>
              <a:rPr lang="en-US" sz="4400">
                <a:latin typeface="Century Gothic"/>
                <a:ea typeface="Century Gothic"/>
                <a:cs typeface="Century Gothic"/>
                <a:sym typeface="Century Gothic"/>
              </a:rPr>
            </a:br>
            <a:r>
              <a:rPr lang="en-US" sz="4400">
                <a:latin typeface="Century Gothic"/>
                <a:ea typeface="Century Gothic"/>
                <a:cs typeface="Century Gothic"/>
                <a:sym typeface="Century Gothic"/>
              </a:rPr>
              <a:t>this guide</a:t>
            </a:r>
            <a:endParaRPr/>
          </a:p>
        </p:txBody>
      </p:sp>
      <p:sp>
        <p:nvSpPr>
          <p:cNvPr id="1855" name="Google Shape;1855;p3"/>
          <p:cNvSpPr txBox="1"/>
          <p:nvPr/>
        </p:nvSpPr>
        <p:spPr>
          <a:xfrm>
            <a:off x="4101861" y="1592620"/>
            <a:ext cx="7650600" cy="38532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Font typeface="Noto Sans Symbols"/>
              <a:buChar char="▪"/>
            </a:pPr>
            <a:r>
              <a:rPr b="0" i="0" lang="en-US" sz="2400" u="none" cap="none" strike="noStrike">
                <a:solidFill>
                  <a:schemeClr val="dk1"/>
                </a:solidFill>
                <a:latin typeface="Century Gothic"/>
                <a:ea typeface="Century Gothic"/>
                <a:cs typeface="Century Gothic"/>
                <a:sym typeface="Century Gothic"/>
              </a:rPr>
              <a:t>This toolkit is designed as a framework for you to follow to deploy this campaign.</a:t>
            </a:r>
            <a:endParaRPr b="0" i="0" sz="1600" u="none" cap="none" strike="noStrike">
              <a:solidFill>
                <a:schemeClr val="dk1"/>
              </a:solidFill>
              <a:latin typeface="Century Gothic"/>
              <a:ea typeface="Century Gothic"/>
              <a:cs typeface="Century Gothic"/>
              <a:sym typeface="Century Gothic"/>
            </a:endParaRPr>
          </a:p>
          <a:p>
            <a:pPr indent="-457200" lvl="0" marL="457200" marR="0" rtl="0" algn="l">
              <a:spcBef>
                <a:spcPts val="980"/>
              </a:spcBef>
              <a:spcAft>
                <a:spcPts val="0"/>
              </a:spcAft>
              <a:buClr>
                <a:schemeClr val="dk1"/>
              </a:buClr>
              <a:buSzPts val="2800"/>
              <a:buFont typeface="Noto Sans Symbols"/>
              <a:buChar char="▪"/>
            </a:pPr>
            <a:r>
              <a:rPr b="0" i="0" lang="en-US" sz="2400" u="none" cap="none" strike="noStrike">
                <a:solidFill>
                  <a:schemeClr val="dk1"/>
                </a:solidFill>
                <a:latin typeface="Century Gothic"/>
                <a:ea typeface="Century Gothic"/>
                <a:cs typeface="Century Gothic"/>
                <a:sym typeface="Century Gothic"/>
              </a:rPr>
              <a:t>Use this toolkit in conjunction with one of the suggested Monthly Challenges available to you in our Customer Success Centre (see page 6 of this toolkit) or create your own unique challenge.</a:t>
            </a:r>
            <a:endParaRPr b="0" i="0" sz="2400" u="none" cap="none" strike="noStrike">
              <a:solidFill>
                <a:schemeClr val="dk1"/>
              </a:solidFill>
              <a:latin typeface="Century Gothic"/>
              <a:ea typeface="Century Gothic"/>
              <a:cs typeface="Century Gothic"/>
              <a:sym typeface="Century Gothic"/>
            </a:endParaRPr>
          </a:p>
          <a:p>
            <a:pPr indent="-457200" lvl="0" marL="457200" marR="0" rtl="0" algn="l">
              <a:spcBef>
                <a:spcPts val="980"/>
              </a:spcBef>
              <a:spcAft>
                <a:spcPts val="0"/>
              </a:spcAft>
              <a:buClr>
                <a:schemeClr val="dk1"/>
              </a:buClr>
              <a:buSzPts val="2800"/>
              <a:buFont typeface="Noto Sans Symbols"/>
              <a:buChar char="▪"/>
            </a:pPr>
            <a:r>
              <a:rPr lang="en-US" sz="2400">
                <a:solidFill>
                  <a:schemeClr val="dk1"/>
                </a:solidFill>
                <a:latin typeface="Century Gothic"/>
                <a:ea typeface="Century Gothic"/>
                <a:cs typeface="Century Gothic"/>
                <a:sym typeface="Century Gothic"/>
              </a:rPr>
              <a:t>Sample leaderboards, winner certificates, and banners are provided for ease of use</a:t>
            </a:r>
            <a:endParaRPr b="0" i="0" sz="24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9" name="Shape 1859"/>
        <p:cNvGrpSpPr/>
        <p:nvPr/>
      </p:nvGrpSpPr>
      <p:grpSpPr>
        <a:xfrm>
          <a:off x="0" y="0"/>
          <a:ext cx="0" cy="0"/>
          <a:chOff x="0" y="0"/>
          <a:chExt cx="0" cy="0"/>
        </a:xfrm>
      </p:grpSpPr>
      <p:sp>
        <p:nvSpPr>
          <p:cNvPr id="1860" name="Google Shape;1860;p4"/>
          <p:cNvSpPr txBox="1"/>
          <p:nvPr>
            <p:ph type="title"/>
          </p:nvPr>
        </p:nvSpPr>
        <p:spPr>
          <a:xfrm>
            <a:off x="244807" y="2653315"/>
            <a:ext cx="5333305" cy="1409700"/>
          </a:xfrm>
          <a:prstGeom prst="rect">
            <a:avLst/>
          </a:prstGeom>
          <a:noFill/>
          <a:ln>
            <a:noFill/>
          </a:ln>
        </p:spPr>
        <p:txBody>
          <a:bodyPr anchorCtr="0" anchor="ctr" bIns="45700" lIns="0" spcFirstLastPara="1" rIns="0" wrap="square" tIns="45700">
            <a:noAutofit/>
          </a:bodyPr>
          <a:lstStyle/>
          <a:p>
            <a:pPr indent="0" lvl="0" marL="0" rtl="0" algn="l">
              <a:lnSpc>
                <a:spcPct val="90000"/>
              </a:lnSpc>
              <a:spcBef>
                <a:spcPts val="0"/>
              </a:spcBef>
              <a:spcAft>
                <a:spcPts val="0"/>
              </a:spcAft>
              <a:buSzPts val="4400"/>
              <a:buNone/>
            </a:pPr>
            <a:r>
              <a:rPr lang="en-US" sz="3600">
                <a:latin typeface="Century Gothic"/>
                <a:ea typeface="Century Gothic"/>
                <a:cs typeface="Century Gothic"/>
                <a:sym typeface="Century Gothic"/>
              </a:rPr>
              <a:t>7 steps to </a:t>
            </a:r>
            <a:r>
              <a:rPr lang="en-US" sz="3200">
                <a:latin typeface="Century Gothic"/>
                <a:ea typeface="Century Gothic"/>
                <a:cs typeface="Century Gothic"/>
                <a:sym typeface="Century Gothic"/>
              </a:rPr>
              <a:t>launch</a:t>
            </a:r>
            <a:r>
              <a:rPr lang="en-US" sz="3600">
                <a:latin typeface="Century Gothic"/>
                <a:ea typeface="Century Gothic"/>
                <a:cs typeface="Century Gothic"/>
                <a:sym typeface="Century Gothic"/>
              </a:rPr>
              <a:t> a </a:t>
            </a:r>
            <a:br>
              <a:rPr lang="en-US" sz="3600">
                <a:latin typeface="Century Gothic"/>
                <a:ea typeface="Century Gothic"/>
                <a:cs typeface="Century Gothic"/>
                <a:sym typeface="Century Gothic"/>
              </a:rPr>
            </a:br>
            <a:r>
              <a:rPr lang="en-US" sz="3600">
                <a:latin typeface="Century Gothic"/>
                <a:ea typeface="Century Gothic"/>
                <a:cs typeface="Century Gothic"/>
                <a:sym typeface="Century Gothic"/>
              </a:rPr>
              <a:t>Learner Challenge Campaign*</a:t>
            </a:r>
            <a:endParaRPr sz="3600">
              <a:latin typeface="Century Gothic"/>
              <a:ea typeface="Century Gothic"/>
              <a:cs typeface="Century Gothic"/>
              <a:sym typeface="Century Gothic"/>
            </a:endParaRPr>
          </a:p>
        </p:txBody>
      </p:sp>
      <p:sp>
        <p:nvSpPr>
          <p:cNvPr id="1861" name="Google Shape;1861;p4"/>
          <p:cNvSpPr txBox="1"/>
          <p:nvPr>
            <p:ph idx="2" type="body"/>
          </p:nvPr>
        </p:nvSpPr>
        <p:spPr>
          <a:xfrm>
            <a:off x="4779138" y="283780"/>
            <a:ext cx="7168055" cy="6425728"/>
          </a:xfrm>
          <a:prstGeom prst="rect">
            <a:avLst/>
          </a:prstGeom>
          <a:noFill/>
          <a:ln>
            <a:noFill/>
          </a:ln>
        </p:spPr>
        <p:txBody>
          <a:bodyPr anchorCtr="0" anchor="ctr" bIns="45700" lIns="0" spcFirstLastPara="1" rIns="0" wrap="square" tIns="45700">
            <a:noAutofit/>
          </a:bodyPr>
          <a:lstStyle/>
          <a:p>
            <a:pPr indent="-114300" lvl="0" marL="114300" marR="0" rtl="0" algn="l">
              <a:lnSpc>
                <a:spcPct val="200000"/>
              </a:lnSpc>
              <a:spcBef>
                <a:spcPts val="0"/>
              </a:spcBef>
              <a:spcAft>
                <a:spcPts val="0"/>
              </a:spcAft>
              <a:buSzPts val="2999"/>
              <a:buFont typeface="Arial"/>
              <a:buAutoNum type="arabicParenR"/>
            </a:pPr>
            <a:r>
              <a:rPr lang="en-US" sz="1800">
                <a:solidFill>
                  <a:srgbClr val="1E2122"/>
                </a:solidFill>
              </a:rPr>
              <a:t> Define who you are recognizing and identify the learners</a:t>
            </a:r>
            <a:endParaRPr/>
          </a:p>
          <a:p>
            <a:pPr indent="-114300" lvl="0" marL="114300" marR="0" rtl="0" algn="l">
              <a:lnSpc>
                <a:spcPct val="200000"/>
              </a:lnSpc>
              <a:spcBef>
                <a:spcPts val="0"/>
              </a:spcBef>
              <a:spcAft>
                <a:spcPts val="0"/>
              </a:spcAft>
              <a:buSzPts val="2999"/>
              <a:buFont typeface="Arial"/>
              <a:buAutoNum type="arabicParenR"/>
            </a:pPr>
            <a:r>
              <a:rPr lang="en-US" sz="1800">
                <a:solidFill>
                  <a:srgbClr val="1E2122"/>
                </a:solidFill>
              </a:rPr>
              <a:t> Gather the content	</a:t>
            </a:r>
            <a:endParaRPr/>
          </a:p>
          <a:p>
            <a:pPr indent="-114300" lvl="0" marL="114300" marR="0" rtl="0" algn="l">
              <a:lnSpc>
                <a:spcPct val="200000"/>
              </a:lnSpc>
              <a:spcBef>
                <a:spcPts val="0"/>
              </a:spcBef>
              <a:spcAft>
                <a:spcPts val="0"/>
              </a:spcAft>
              <a:buSzPts val="2999"/>
              <a:buFont typeface="Arial"/>
              <a:buAutoNum type="arabicParenR"/>
            </a:pPr>
            <a:r>
              <a:rPr lang="en-US" sz="1800">
                <a:solidFill>
                  <a:srgbClr val="1E2122"/>
                </a:solidFill>
              </a:rPr>
              <a:t> Write campaign copy and promote</a:t>
            </a:r>
            <a:endParaRPr/>
          </a:p>
          <a:p>
            <a:pPr indent="-342900" lvl="2" marL="1028700" rtl="0" algn="l">
              <a:lnSpc>
                <a:spcPct val="100000"/>
              </a:lnSpc>
              <a:spcBef>
                <a:spcPts val="0"/>
              </a:spcBef>
              <a:spcAft>
                <a:spcPts val="0"/>
              </a:spcAft>
              <a:buSzPts val="1800"/>
              <a:buFont typeface="Arial"/>
              <a:buChar char="•"/>
            </a:pPr>
            <a:r>
              <a:rPr lang="en-US" sz="1600">
                <a:solidFill>
                  <a:srgbClr val="1E2122"/>
                </a:solidFill>
              </a:rPr>
              <a:t>Emails, posts, video script – use supporting templates from monthly challenges</a:t>
            </a:r>
            <a:endParaRPr/>
          </a:p>
          <a:p>
            <a:pPr indent="-114300" lvl="0" marL="114300" marR="0" rtl="0" algn="l">
              <a:lnSpc>
                <a:spcPct val="200000"/>
              </a:lnSpc>
              <a:spcBef>
                <a:spcPts val="0"/>
              </a:spcBef>
              <a:spcAft>
                <a:spcPts val="0"/>
              </a:spcAft>
              <a:buSzPts val="2999"/>
              <a:buFont typeface="Arial"/>
              <a:buAutoNum type="arabicParenR"/>
            </a:pPr>
            <a:r>
              <a:rPr lang="en-US" sz="1800">
                <a:solidFill>
                  <a:srgbClr val="1E2122"/>
                </a:solidFill>
              </a:rPr>
              <a:t> Design the Learner Badges</a:t>
            </a:r>
            <a:endParaRPr/>
          </a:p>
          <a:p>
            <a:pPr indent="-114300" lvl="0" marL="114300" marR="0" rtl="0" algn="l">
              <a:lnSpc>
                <a:spcPct val="200000"/>
              </a:lnSpc>
              <a:spcBef>
                <a:spcPts val="0"/>
              </a:spcBef>
              <a:spcAft>
                <a:spcPts val="0"/>
              </a:spcAft>
              <a:buSzPts val="2999"/>
              <a:buFont typeface="Arial"/>
              <a:buAutoNum type="arabicParenR"/>
            </a:pPr>
            <a:r>
              <a:rPr lang="en-US" sz="1800">
                <a:solidFill>
                  <a:srgbClr val="1E2122"/>
                </a:solidFill>
              </a:rPr>
              <a:t> Record the Video &amp; Message (Optional, but recommended)</a:t>
            </a:r>
            <a:endParaRPr/>
          </a:p>
          <a:p>
            <a:pPr indent="-114300" lvl="0" marL="114300" marR="0" rtl="0" algn="l">
              <a:lnSpc>
                <a:spcPct val="200000"/>
              </a:lnSpc>
              <a:spcBef>
                <a:spcPts val="0"/>
              </a:spcBef>
              <a:spcAft>
                <a:spcPts val="0"/>
              </a:spcAft>
              <a:buSzPts val="2999"/>
              <a:buFont typeface="Arial"/>
              <a:buAutoNum type="arabicParenR"/>
            </a:pPr>
            <a:r>
              <a:rPr lang="en-US" sz="1800">
                <a:solidFill>
                  <a:srgbClr val="1E2122"/>
                </a:solidFill>
              </a:rPr>
              <a:t> Sample Leaderboard</a:t>
            </a:r>
            <a:r>
              <a:rPr lang="en-US" sz="1800">
                <a:solidFill>
                  <a:srgbClr val="1E2122"/>
                </a:solidFill>
                <a:highlight>
                  <a:schemeClr val="lt1"/>
                </a:highlight>
              </a:rPr>
              <a:t> (Optional)</a:t>
            </a:r>
            <a:endParaRPr>
              <a:highlight>
                <a:schemeClr val="lt1"/>
              </a:highlight>
            </a:endParaRPr>
          </a:p>
          <a:p>
            <a:pPr indent="-114300" lvl="0" marL="114300" marR="0" rtl="0" algn="l">
              <a:lnSpc>
                <a:spcPct val="200000"/>
              </a:lnSpc>
              <a:spcBef>
                <a:spcPts val="0"/>
              </a:spcBef>
              <a:spcAft>
                <a:spcPts val="0"/>
              </a:spcAft>
              <a:buSzPts val="2999"/>
              <a:buFont typeface="Arial"/>
              <a:buAutoNum type="arabicParenR"/>
            </a:pPr>
            <a:r>
              <a:rPr lang="en-US" sz="1800">
                <a:solidFill>
                  <a:srgbClr val="1E2122"/>
                </a:solidFill>
              </a:rPr>
              <a:t> Deploy the Campaign</a:t>
            </a:r>
            <a:endParaRPr/>
          </a:p>
          <a:p>
            <a:pPr indent="0" lvl="0" marL="0" rtl="0" algn="l">
              <a:lnSpc>
                <a:spcPct val="90000"/>
              </a:lnSpc>
              <a:spcBef>
                <a:spcPts val="0"/>
              </a:spcBef>
              <a:spcAft>
                <a:spcPts val="0"/>
              </a:spcAft>
              <a:buSzPts val="2000"/>
              <a:buNone/>
            </a:pPr>
            <a:r>
              <a:t/>
            </a:r>
            <a:endParaRPr sz="2800">
              <a:latin typeface="Century Gothic"/>
              <a:ea typeface="Century Gothic"/>
              <a:cs typeface="Century Gothic"/>
              <a:sym typeface="Century Gothic"/>
            </a:endParaRPr>
          </a:p>
        </p:txBody>
      </p:sp>
      <p:sp>
        <p:nvSpPr>
          <p:cNvPr id="1862" name="Google Shape;1862;p4"/>
          <p:cNvSpPr txBox="1"/>
          <p:nvPr/>
        </p:nvSpPr>
        <p:spPr>
          <a:xfrm>
            <a:off x="244807" y="6432549"/>
            <a:ext cx="4537200" cy="2769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a:t>
            </a:r>
            <a:r>
              <a:rPr b="0" i="0" lang="en-US" sz="1200" u="none" cap="none" strike="noStrike">
                <a:solidFill>
                  <a:schemeClr val="dk1"/>
                </a:solidFill>
                <a:latin typeface="Century Gothic"/>
                <a:ea typeface="Century Gothic"/>
                <a:cs typeface="Century Gothic"/>
                <a:sym typeface="Century Gothic"/>
              </a:rPr>
              <a:t>Recommended steps. Your campaign may vary.</a:t>
            </a:r>
            <a:endParaRPr b="0" i="0" sz="16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6" name="Shape 1866"/>
        <p:cNvGrpSpPr/>
        <p:nvPr/>
      </p:nvGrpSpPr>
      <p:grpSpPr>
        <a:xfrm>
          <a:off x="0" y="0"/>
          <a:ext cx="0" cy="0"/>
          <a:chOff x="0" y="0"/>
          <a:chExt cx="0" cy="0"/>
        </a:xfrm>
      </p:grpSpPr>
      <p:sp>
        <p:nvSpPr>
          <p:cNvPr id="1867" name="Google Shape;1867;p5"/>
          <p:cNvSpPr txBox="1"/>
          <p:nvPr>
            <p:ph type="title"/>
          </p:nvPr>
        </p:nvSpPr>
        <p:spPr>
          <a:xfrm>
            <a:off x="746135" y="2260324"/>
            <a:ext cx="3333300" cy="2342221"/>
          </a:xfrm>
          <a:prstGeom prst="rect">
            <a:avLst/>
          </a:prstGeom>
          <a:noFill/>
          <a:ln>
            <a:noFill/>
          </a:ln>
        </p:spPr>
        <p:txBody>
          <a:bodyPr anchorCtr="0" anchor="ctr" bIns="45700" lIns="0" spcFirstLastPara="1" rIns="0" wrap="square" tIns="45700">
            <a:normAutofit fontScale="90000"/>
          </a:bodyPr>
          <a:lstStyle/>
          <a:p>
            <a:pPr indent="0" lvl="0" marL="0" rtl="0" algn="l">
              <a:lnSpc>
                <a:spcPct val="90000"/>
              </a:lnSpc>
              <a:spcBef>
                <a:spcPts val="0"/>
              </a:spcBef>
              <a:spcAft>
                <a:spcPts val="0"/>
              </a:spcAft>
              <a:buSzPct val="100000"/>
              <a:buNone/>
            </a:pPr>
            <a:r>
              <a:rPr lang="en-US" sz="4400">
                <a:latin typeface="Century Gothic"/>
                <a:ea typeface="Century Gothic"/>
                <a:cs typeface="Century Gothic"/>
                <a:sym typeface="Century Gothic"/>
              </a:rPr>
              <a:t>Who are you recognizing?</a:t>
            </a:r>
            <a:endParaRPr/>
          </a:p>
        </p:txBody>
      </p:sp>
      <p:grpSp>
        <p:nvGrpSpPr>
          <p:cNvPr id="1868" name="Google Shape;1868;p5"/>
          <p:cNvGrpSpPr/>
          <p:nvPr/>
        </p:nvGrpSpPr>
        <p:grpSpPr>
          <a:xfrm>
            <a:off x="971324" y="230136"/>
            <a:ext cx="2260551" cy="2260551"/>
            <a:chOff x="-2812313" y="1487522"/>
            <a:chExt cx="3271855" cy="3271855"/>
          </a:xfrm>
        </p:grpSpPr>
        <p:sp>
          <p:nvSpPr>
            <p:cNvPr id="1869" name="Google Shape;1869;p5"/>
            <p:cNvSpPr/>
            <p:nvPr/>
          </p:nvSpPr>
          <p:spPr>
            <a:xfrm>
              <a:off x="-2505496" y="1786675"/>
              <a:ext cx="2795003" cy="2795003"/>
            </a:xfrm>
            <a:prstGeom prst="ellipse">
              <a:avLst/>
            </a:prstGeom>
            <a:solidFill>
              <a:srgbClr val="E5E5E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Arial"/>
                <a:buNone/>
              </a:pPr>
              <a:r>
                <a:t/>
              </a:r>
              <a:endParaRPr b="0" i="0" sz="3600" u="none" cap="none" strike="noStrike">
                <a:solidFill>
                  <a:srgbClr val="FFFFFF"/>
                </a:solidFill>
                <a:latin typeface="Calibri"/>
                <a:ea typeface="Calibri"/>
                <a:cs typeface="Calibri"/>
                <a:sym typeface="Calibri"/>
              </a:endParaRPr>
            </a:p>
          </p:txBody>
        </p:sp>
        <p:pic>
          <p:nvPicPr>
            <p:cNvPr id="1870" name="Google Shape;1870;p5"/>
            <p:cNvPicPr preferRelativeResize="0"/>
            <p:nvPr/>
          </p:nvPicPr>
          <p:blipFill rotWithShape="1">
            <a:blip r:embed="rId3">
              <a:alphaModFix/>
            </a:blip>
            <a:srcRect b="0" l="0" r="0" t="0"/>
            <a:stretch/>
          </p:blipFill>
          <p:spPr>
            <a:xfrm>
              <a:off x="-2812313" y="1487522"/>
              <a:ext cx="3271855" cy="3271855"/>
            </a:xfrm>
            <a:prstGeom prst="rect">
              <a:avLst/>
            </a:prstGeom>
            <a:noFill/>
            <a:ln>
              <a:noFill/>
            </a:ln>
          </p:spPr>
        </p:pic>
      </p:grpSp>
      <p:sp>
        <p:nvSpPr>
          <p:cNvPr id="1871" name="Google Shape;1871;p5"/>
          <p:cNvSpPr txBox="1"/>
          <p:nvPr/>
        </p:nvSpPr>
        <p:spPr>
          <a:xfrm>
            <a:off x="5877200" y="3586622"/>
            <a:ext cx="4810230" cy="26160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Century Gothic"/>
                <a:ea typeface="Century Gothic"/>
                <a:cs typeface="Century Gothic"/>
                <a:sym typeface="Century Gothic"/>
              </a:rPr>
              <a:t>Winners will be: </a:t>
            </a:r>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Top 10% (Super Learner)</a:t>
            </a:r>
            <a:endParaRPr b="0" i="0" sz="1800" u="none" cap="none" strike="noStrike">
              <a:solidFill>
                <a:schemeClr val="dk1"/>
              </a:solidFill>
              <a:latin typeface="Century Gothic"/>
              <a:ea typeface="Century Gothic"/>
              <a:cs typeface="Century Gothic"/>
              <a:sym typeface="Century Gothic"/>
            </a:endParaRPr>
          </a:p>
          <a:p>
            <a:pPr indent="-285750" lvl="0" marL="285750" marR="0" rtl="0" algn="l">
              <a:spcBef>
                <a:spcPts val="63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Top 20% (Champion Learner)</a:t>
            </a:r>
            <a:endParaRPr b="0" i="0" sz="1800" u="none" cap="none" strike="noStrike">
              <a:solidFill>
                <a:schemeClr val="dk1"/>
              </a:solidFill>
              <a:latin typeface="Century Gothic"/>
              <a:ea typeface="Century Gothic"/>
              <a:cs typeface="Century Gothic"/>
              <a:sym typeface="Century Gothic"/>
            </a:endParaRPr>
          </a:p>
          <a:p>
            <a:pPr indent="-285750" lvl="0" marL="285750" marR="0" rtl="0" algn="l">
              <a:spcBef>
                <a:spcPts val="63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Top 30% (Foundational Learner) </a:t>
            </a:r>
            <a:endParaRPr b="0" i="0" sz="1800" u="none" cap="none" strike="noStrike">
              <a:solidFill>
                <a:schemeClr val="dk1"/>
              </a:solidFill>
              <a:latin typeface="Century Gothic"/>
              <a:ea typeface="Century Gothic"/>
              <a:cs typeface="Century Gothic"/>
              <a:sym typeface="Century Gothic"/>
            </a:endParaRPr>
          </a:p>
          <a:p>
            <a:pPr indent="-171450" lvl="0" marL="285750" marR="0" rtl="0" algn="l">
              <a:spcBef>
                <a:spcPts val="63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spcBef>
                <a:spcPts val="630"/>
              </a:spcBef>
              <a:spcAft>
                <a:spcPts val="0"/>
              </a:spcAft>
              <a:buNone/>
            </a:pPr>
            <a:r>
              <a:rPr b="0" i="0" lang="en-US" sz="1800" u="none" cap="none" strike="noStrike">
                <a:solidFill>
                  <a:schemeClr val="dk1"/>
                </a:solidFill>
                <a:latin typeface="Century Gothic"/>
                <a:ea typeface="Century Gothic"/>
                <a:cs typeface="Century Gothic"/>
                <a:sym typeface="Century Gothic"/>
              </a:rPr>
              <a:t>*Identify if you will deploy this campaign to all learners; from a group(s) or create a new group specifically for the campaign.</a:t>
            </a:r>
            <a:endParaRPr/>
          </a:p>
        </p:txBody>
      </p:sp>
      <p:sp>
        <p:nvSpPr>
          <p:cNvPr id="1872" name="Google Shape;1872;p5"/>
          <p:cNvSpPr txBox="1"/>
          <p:nvPr/>
        </p:nvSpPr>
        <p:spPr>
          <a:xfrm>
            <a:off x="5877641" y="976827"/>
            <a:ext cx="4810230" cy="20312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entury Gothic"/>
                <a:ea typeface="Century Gothic"/>
                <a:cs typeface="Century Gothic"/>
                <a:sym typeface="Century Gothic"/>
              </a:rPr>
              <a:t>Choose One of the Following </a:t>
            </a:r>
            <a:endParaRPr/>
          </a:p>
          <a:p>
            <a:pPr indent="0" lvl="0" marL="0" marR="0" rtl="0" algn="l">
              <a:spcBef>
                <a:spcPts val="0"/>
              </a:spcBef>
              <a:spcAft>
                <a:spcPts val="0"/>
              </a:spcAft>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i="0" lang="en-US" sz="1800" u="none" cap="none" strike="noStrike">
                <a:solidFill>
                  <a:schemeClr val="dk1"/>
                </a:solidFill>
                <a:latin typeface="Century Gothic"/>
                <a:ea typeface="Century Gothic"/>
                <a:cs typeface="Century Gothic"/>
                <a:sym typeface="Century Gothic"/>
              </a:rPr>
              <a:t>Categories:</a:t>
            </a:r>
            <a:r>
              <a:rPr b="0" i="0" lang="en-US" sz="1800" u="none" cap="none" strike="noStrike">
                <a:solidFill>
                  <a:schemeClr val="dk1"/>
                </a:solidFill>
                <a:latin typeface="Century Gothic"/>
                <a:ea typeface="Century Gothic"/>
                <a:cs typeface="Century Gothic"/>
                <a:sym typeface="Century Gothic"/>
              </a:rPr>
              <a:t> </a:t>
            </a:r>
            <a:endParaRPr b="0" i="0" sz="18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Total Hours Viewed</a:t>
            </a:r>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Total Video Viewed</a:t>
            </a:r>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Total Video Completed</a:t>
            </a:r>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Total Course Completed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6" name="Shape 1876"/>
        <p:cNvGrpSpPr/>
        <p:nvPr/>
      </p:nvGrpSpPr>
      <p:grpSpPr>
        <a:xfrm>
          <a:off x="0" y="0"/>
          <a:ext cx="0" cy="0"/>
          <a:chOff x="0" y="0"/>
          <a:chExt cx="0" cy="0"/>
        </a:xfrm>
      </p:grpSpPr>
      <p:sp>
        <p:nvSpPr>
          <p:cNvPr id="1877" name="Google Shape;1877;p6"/>
          <p:cNvSpPr txBox="1"/>
          <p:nvPr>
            <p:ph idx="2" type="body"/>
          </p:nvPr>
        </p:nvSpPr>
        <p:spPr>
          <a:xfrm>
            <a:off x="694383" y="639763"/>
            <a:ext cx="10804547" cy="453708"/>
          </a:xfrm>
          <a:prstGeom prst="rect">
            <a:avLst/>
          </a:prstGeom>
          <a:noFill/>
          <a:ln>
            <a:noFill/>
          </a:ln>
        </p:spPr>
        <p:txBody>
          <a:bodyPr anchorCtr="0" anchor="t" bIns="45700" lIns="0" spcFirstLastPara="1" rIns="0" wrap="square" tIns="45700">
            <a:noAutofit/>
          </a:bodyPr>
          <a:lstStyle/>
          <a:p>
            <a:pPr indent="0" lvl="0" marL="0" rtl="0" algn="l">
              <a:lnSpc>
                <a:spcPct val="90000"/>
              </a:lnSpc>
              <a:spcBef>
                <a:spcPts val="0"/>
              </a:spcBef>
              <a:spcAft>
                <a:spcPts val="0"/>
              </a:spcAft>
              <a:buClr>
                <a:schemeClr val="accent2"/>
              </a:buClr>
              <a:buSzPts val="2800"/>
              <a:buFont typeface="Century Gothic"/>
              <a:buNone/>
            </a:pPr>
            <a:r>
              <a:rPr lang="en-US" sz="2800"/>
              <a:t>Introduction – Recognizing the top learner in your organization</a:t>
            </a:r>
            <a:endParaRPr/>
          </a:p>
        </p:txBody>
      </p:sp>
      <p:sp>
        <p:nvSpPr>
          <p:cNvPr id="1878" name="Google Shape;1878;p6"/>
          <p:cNvSpPr txBox="1"/>
          <p:nvPr>
            <p:ph idx="3" type="body"/>
          </p:nvPr>
        </p:nvSpPr>
        <p:spPr>
          <a:xfrm>
            <a:off x="694383" y="1118645"/>
            <a:ext cx="10804547" cy="685800"/>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chemeClr val="accent6"/>
              </a:buClr>
              <a:buSzPts val="1800"/>
              <a:buFont typeface="Century Gothic"/>
              <a:buNone/>
            </a:pPr>
            <a:r>
              <a:rPr lang="en-US" sz="1800"/>
              <a:t>Guideline/Suggestion on how to define a “Top Learner”/ “Super Learner” in your org to kickstart this campaign</a:t>
            </a:r>
            <a:endParaRPr/>
          </a:p>
          <a:p>
            <a:pPr indent="0" lvl="0" marL="0" rtl="0" algn="l">
              <a:lnSpc>
                <a:spcPct val="100000"/>
              </a:lnSpc>
              <a:spcBef>
                <a:spcPts val="900"/>
              </a:spcBef>
              <a:spcAft>
                <a:spcPts val="0"/>
              </a:spcAft>
              <a:buClr>
                <a:schemeClr val="accent6"/>
              </a:buClr>
              <a:buSzPts val="2000"/>
              <a:buFont typeface="Century Gothic"/>
              <a:buNone/>
            </a:pPr>
            <a:r>
              <a:t/>
            </a:r>
            <a:endParaRPr/>
          </a:p>
        </p:txBody>
      </p:sp>
      <p:sp>
        <p:nvSpPr>
          <p:cNvPr id="1879" name="Google Shape;1879;p6"/>
          <p:cNvSpPr txBox="1"/>
          <p:nvPr/>
        </p:nvSpPr>
        <p:spPr>
          <a:xfrm>
            <a:off x="777765" y="5423340"/>
            <a:ext cx="8933794" cy="1108090"/>
          </a:xfrm>
          <a:prstGeom prst="rect">
            <a:avLst/>
          </a:prstGeom>
          <a:noFill/>
          <a:ln>
            <a:noFill/>
          </a:ln>
        </p:spPr>
        <p:txBody>
          <a:bodyPr anchorCtr="0" anchor="t" bIns="0" lIns="0" spcFirstLastPara="1" rIns="0" wrap="square" tIns="0">
            <a:noAutofit/>
          </a:bodyPr>
          <a:lstStyle/>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Admin can tailor the criteria accordingly</a:t>
            </a:r>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Suggest to look beyond LinkedIn Learning and incorporate other learning materials that aligns with your L&amp;D and business objectives</a:t>
            </a:r>
            <a:endParaRPr/>
          </a:p>
        </p:txBody>
      </p:sp>
      <p:grpSp>
        <p:nvGrpSpPr>
          <p:cNvPr id="1880" name="Google Shape;1880;p6"/>
          <p:cNvGrpSpPr/>
          <p:nvPr/>
        </p:nvGrpSpPr>
        <p:grpSpPr>
          <a:xfrm>
            <a:off x="2676773" y="2158700"/>
            <a:ext cx="6838448" cy="2454588"/>
            <a:chOff x="5133" y="15147"/>
            <a:chExt cx="6838448" cy="2454588"/>
          </a:xfrm>
        </p:grpSpPr>
        <p:sp>
          <p:nvSpPr>
            <p:cNvPr id="1881" name="Google Shape;1881;p6"/>
            <p:cNvSpPr/>
            <p:nvPr/>
          </p:nvSpPr>
          <p:spPr>
            <a:xfrm>
              <a:off x="5133" y="15147"/>
              <a:ext cx="1100439" cy="1100439"/>
            </a:xfrm>
            <a:prstGeom prst="rect">
              <a:avLst/>
            </a:prstGeom>
            <a:blipFill rotWithShape="1">
              <a:blip r:embed="rId3">
                <a:alphaModFix/>
              </a:blip>
              <a:stretch>
                <a:fillRect b="0" l="0" r="0" t="0"/>
              </a:stretch>
            </a:blip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6"/>
            <p:cNvSpPr/>
            <p:nvPr/>
          </p:nvSpPr>
          <p:spPr>
            <a:xfrm>
              <a:off x="5133" y="1221134"/>
              <a:ext cx="3144114" cy="4716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6"/>
            <p:cNvSpPr txBox="1"/>
            <p:nvPr/>
          </p:nvSpPr>
          <p:spPr>
            <a:xfrm>
              <a:off x="5133" y="1221134"/>
              <a:ext cx="3144114" cy="47161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Century Gothic"/>
                <a:buNone/>
              </a:pPr>
              <a:r>
                <a:rPr b="1" i="0" lang="en-US" sz="1500" u="none" cap="none" strike="noStrike">
                  <a:solidFill>
                    <a:srgbClr val="000000"/>
                  </a:solidFill>
                  <a:latin typeface="Century Gothic"/>
                  <a:ea typeface="Century Gothic"/>
                  <a:cs typeface="Century Gothic"/>
                  <a:sym typeface="Century Gothic"/>
                </a:rPr>
                <a:t>LinkedIn Learning</a:t>
              </a:r>
              <a:endParaRPr/>
            </a:p>
          </p:txBody>
        </p:sp>
        <p:sp>
          <p:nvSpPr>
            <p:cNvPr id="1884" name="Google Shape;1884;p6"/>
            <p:cNvSpPr/>
            <p:nvPr/>
          </p:nvSpPr>
          <p:spPr>
            <a:xfrm>
              <a:off x="5133" y="1741843"/>
              <a:ext cx="3144114" cy="7278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6"/>
            <p:cNvSpPr txBox="1"/>
            <p:nvPr/>
          </p:nvSpPr>
          <p:spPr>
            <a:xfrm>
              <a:off x="5133" y="1741843"/>
              <a:ext cx="3144114" cy="72789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Century Gothic"/>
                <a:buNone/>
              </a:pPr>
              <a:r>
                <a:rPr b="0" i="0" lang="en-US" sz="1100" u="none" cap="none" strike="noStrike">
                  <a:solidFill>
                    <a:srgbClr val="000000"/>
                  </a:solidFill>
                  <a:latin typeface="Century Gothic"/>
                  <a:ea typeface="Century Gothic"/>
                  <a:cs typeface="Century Gothic"/>
                  <a:sym typeface="Century Gothic"/>
                </a:rPr>
                <a:t>* 12+ Hours (Average 1 hour/month) in 2022</a:t>
              </a:r>
              <a:endParaRPr/>
            </a:p>
            <a:p>
              <a:pPr indent="0" lvl="0" marL="0" marR="0" rtl="0" algn="l">
                <a:lnSpc>
                  <a:spcPct val="100000"/>
                </a:lnSpc>
                <a:spcBef>
                  <a:spcPts val="385"/>
                </a:spcBef>
                <a:spcAft>
                  <a:spcPts val="0"/>
                </a:spcAft>
                <a:buClr>
                  <a:srgbClr val="000000"/>
                </a:buClr>
                <a:buSzPts val="1100"/>
                <a:buFont typeface="Century Gothic"/>
                <a:buNone/>
              </a:pPr>
              <a:r>
                <a:rPr b="0" i="0" lang="en-US" sz="1100" u="none" cap="none" strike="noStrike">
                  <a:solidFill>
                    <a:srgbClr val="000000"/>
                  </a:solidFill>
                  <a:latin typeface="Century Gothic"/>
                  <a:ea typeface="Century Gothic"/>
                  <a:cs typeface="Century Gothic"/>
                  <a:sym typeface="Century Gothic"/>
                </a:rPr>
                <a:t>* Top X% of company with the most hours watched during X period</a:t>
              </a:r>
              <a:endParaRPr/>
            </a:p>
          </p:txBody>
        </p:sp>
        <p:sp>
          <p:nvSpPr>
            <p:cNvPr id="1886" name="Google Shape;1886;p6"/>
            <p:cNvSpPr/>
            <p:nvPr/>
          </p:nvSpPr>
          <p:spPr>
            <a:xfrm>
              <a:off x="3699467" y="15147"/>
              <a:ext cx="1100439" cy="1100439"/>
            </a:xfrm>
            <a:prstGeom prst="rect">
              <a:avLst/>
            </a:prstGeom>
            <a:blipFill rotWithShape="1">
              <a:blip r:embed="rId4">
                <a:alphaModFix/>
              </a:blip>
              <a:stretch>
                <a:fillRect b="0" l="0" r="0" t="0"/>
              </a:stretch>
            </a:blip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6"/>
            <p:cNvSpPr/>
            <p:nvPr/>
          </p:nvSpPr>
          <p:spPr>
            <a:xfrm>
              <a:off x="3699467" y="1221134"/>
              <a:ext cx="3144114" cy="4716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6"/>
            <p:cNvSpPr txBox="1"/>
            <p:nvPr/>
          </p:nvSpPr>
          <p:spPr>
            <a:xfrm>
              <a:off x="3699467" y="1221134"/>
              <a:ext cx="3144114" cy="47161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Century Gothic"/>
                <a:buNone/>
              </a:pPr>
              <a:r>
                <a:rPr b="1" i="0" lang="en-US" sz="1500" u="none" cap="none" strike="noStrike">
                  <a:solidFill>
                    <a:srgbClr val="000000"/>
                  </a:solidFill>
                  <a:latin typeface="Century Gothic"/>
                  <a:ea typeface="Century Gothic"/>
                  <a:cs typeface="Century Gothic"/>
                  <a:sym typeface="Century Gothic"/>
                </a:rPr>
                <a:t>LinkedIn Learning + other learning </a:t>
              </a:r>
              <a:endParaRPr/>
            </a:p>
          </p:txBody>
        </p:sp>
        <p:sp>
          <p:nvSpPr>
            <p:cNvPr id="1889" name="Google Shape;1889;p6"/>
            <p:cNvSpPr/>
            <p:nvPr/>
          </p:nvSpPr>
          <p:spPr>
            <a:xfrm>
              <a:off x="3699467" y="1741843"/>
              <a:ext cx="3144114" cy="7278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6"/>
            <p:cNvSpPr txBox="1"/>
            <p:nvPr/>
          </p:nvSpPr>
          <p:spPr>
            <a:xfrm>
              <a:off x="3699467" y="1741843"/>
              <a:ext cx="3144114" cy="72789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Century Gothic"/>
                <a:buNone/>
              </a:pPr>
              <a:r>
                <a:rPr b="0" i="0" lang="en-US" sz="1100" u="none" cap="none" strike="noStrike">
                  <a:solidFill>
                    <a:srgbClr val="000000"/>
                  </a:solidFill>
                  <a:latin typeface="Century Gothic"/>
                  <a:ea typeface="Century Gothic"/>
                  <a:cs typeface="Century Gothic"/>
                  <a:sym typeface="Century Gothic"/>
                </a:rPr>
                <a:t>* 6 Hours of LinkedIn Learning and/or 2 Workshops in the previous Quarter</a:t>
              </a:r>
              <a:endParaRPr/>
            </a:p>
            <a:p>
              <a:pPr indent="0" lvl="0" marL="0" marR="0" rtl="0" algn="l">
                <a:lnSpc>
                  <a:spcPct val="100000"/>
                </a:lnSpc>
                <a:spcBef>
                  <a:spcPts val="385"/>
                </a:spcBef>
                <a:spcAft>
                  <a:spcPts val="0"/>
                </a:spcAft>
                <a:buClr>
                  <a:srgbClr val="000000"/>
                </a:buClr>
                <a:buSzPts val="1100"/>
                <a:buFont typeface="Century Gothic"/>
                <a:buNone/>
              </a:pPr>
              <a:r>
                <a:rPr b="0" i="0" lang="en-US" sz="1100" u="none" cap="none" strike="noStrike">
                  <a:solidFill>
                    <a:srgbClr val="000000"/>
                  </a:solidFill>
                  <a:latin typeface="Century Gothic"/>
                  <a:ea typeface="Century Gothic"/>
                  <a:cs typeface="Century Gothic"/>
                  <a:sym typeface="Century Gothic"/>
                </a:rPr>
                <a:t>* X Hours of LinkedIn Learning + X hours in OTJ during X period </a:t>
              </a:r>
              <a:endParaRPr/>
            </a:p>
          </p:txBody>
        </p:sp>
      </p:grpSp>
      <p:sp>
        <p:nvSpPr>
          <p:cNvPr id="1891" name="Google Shape;1891;p6"/>
          <p:cNvSpPr txBox="1"/>
          <p:nvPr/>
        </p:nvSpPr>
        <p:spPr>
          <a:xfrm>
            <a:off x="5451500" y="1854268"/>
            <a:ext cx="1288997" cy="371645"/>
          </a:xfrm>
          <a:prstGeom prst="rect">
            <a:avLst/>
          </a:prstGeom>
          <a:solidFill>
            <a:srgbClr val="F4E5CB"/>
          </a:solid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1800" u="none" cap="none" strike="noStrike">
                <a:solidFill>
                  <a:schemeClr val="dk1"/>
                </a:solidFill>
                <a:latin typeface="Century Gothic"/>
                <a:ea typeface="Century Gothic"/>
                <a:cs typeface="Century Gothic"/>
                <a:sym typeface="Century Gothic"/>
              </a:rPr>
              <a:t>Examples:</a:t>
            </a:r>
            <a:endParaRPr/>
          </a:p>
        </p:txBody>
      </p:sp>
      <p:sp>
        <p:nvSpPr>
          <p:cNvPr id="1892" name="Google Shape;1892;p6"/>
          <p:cNvSpPr txBox="1"/>
          <p:nvPr/>
        </p:nvSpPr>
        <p:spPr>
          <a:xfrm>
            <a:off x="1795298" y="1857919"/>
            <a:ext cx="1288997" cy="371645"/>
          </a:xfrm>
          <a:prstGeom prst="rect">
            <a:avLst/>
          </a:prstGeom>
          <a:solidFill>
            <a:srgbClr val="F4E5CB"/>
          </a:solid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1800" u="none" cap="none" strike="noStrike">
                <a:solidFill>
                  <a:schemeClr val="dk1"/>
                </a:solidFill>
                <a:latin typeface="Century Gothic"/>
                <a:ea typeface="Century Gothic"/>
                <a:cs typeface="Century Gothic"/>
                <a:sym typeface="Century Gothic"/>
              </a:rPr>
              <a:t>Examples:</a:t>
            </a:r>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6" name="Shape 1896"/>
        <p:cNvGrpSpPr/>
        <p:nvPr/>
      </p:nvGrpSpPr>
      <p:grpSpPr>
        <a:xfrm>
          <a:off x="0" y="0"/>
          <a:ext cx="0" cy="0"/>
          <a:chOff x="0" y="0"/>
          <a:chExt cx="0" cy="0"/>
        </a:xfrm>
      </p:grpSpPr>
      <p:pic>
        <p:nvPicPr>
          <p:cNvPr descr="A screenshot of a social media post&#10;&#10;Description automatically generated" id="1897" name="Google Shape;1897;p7"/>
          <p:cNvPicPr preferRelativeResize="0"/>
          <p:nvPr/>
        </p:nvPicPr>
        <p:blipFill rotWithShape="1">
          <a:blip r:embed="rId3">
            <a:alphaModFix/>
          </a:blip>
          <a:srcRect b="0" l="0" r="0" t="0"/>
          <a:stretch/>
        </p:blipFill>
        <p:spPr>
          <a:xfrm>
            <a:off x="451660" y="1677632"/>
            <a:ext cx="4435545" cy="3746592"/>
          </a:xfrm>
          <a:prstGeom prst="rect">
            <a:avLst/>
          </a:prstGeom>
          <a:noFill/>
          <a:ln cap="flat" cmpd="sng" w="9525">
            <a:solidFill>
              <a:srgbClr val="56687A"/>
            </a:solidFill>
            <a:prstDash val="solid"/>
            <a:round/>
            <a:headEnd len="sm" w="sm" type="none"/>
            <a:tailEnd len="sm" w="sm" type="none"/>
          </a:ln>
        </p:spPr>
      </p:pic>
      <p:sp>
        <p:nvSpPr>
          <p:cNvPr id="1898" name="Google Shape;1898;p7"/>
          <p:cNvSpPr txBox="1"/>
          <p:nvPr/>
        </p:nvSpPr>
        <p:spPr>
          <a:xfrm>
            <a:off x="451660" y="476664"/>
            <a:ext cx="11464115" cy="44499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70C0"/>
              </a:buClr>
              <a:buSzPts val="2800"/>
              <a:buFont typeface="Century Gothic"/>
              <a:buNone/>
            </a:pPr>
            <a:r>
              <a:rPr b="0" i="0" lang="en-US" sz="2800" u="none" cap="none" strike="noStrike">
                <a:solidFill>
                  <a:srgbClr val="0070C0"/>
                </a:solidFill>
                <a:latin typeface="Century Gothic"/>
                <a:ea typeface="Century Gothic"/>
                <a:cs typeface="Century Gothic"/>
                <a:sym typeface="Century Gothic"/>
              </a:rPr>
              <a:t>Recognizing your learners is key to driving sustained engagement</a:t>
            </a:r>
            <a:endParaRPr/>
          </a:p>
        </p:txBody>
      </p:sp>
      <p:sp>
        <p:nvSpPr>
          <p:cNvPr id="1899" name="Google Shape;1899;p7"/>
          <p:cNvSpPr txBox="1"/>
          <p:nvPr/>
        </p:nvSpPr>
        <p:spPr>
          <a:xfrm>
            <a:off x="2047613" y="2988583"/>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900"/>
              <a:buFont typeface="Arial"/>
              <a:buNone/>
            </a:pPr>
            <a:r>
              <a:t/>
            </a:r>
            <a:endParaRPr b="0" i="0" sz="900" u="none" cap="none" strike="noStrike">
              <a:solidFill>
                <a:srgbClr val="000000"/>
              </a:solidFill>
              <a:latin typeface="Arial"/>
              <a:ea typeface="Arial"/>
              <a:cs typeface="Arial"/>
              <a:sym typeface="Arial"/>
            </a:endParaRPr>
          </a:p>
        </p:txBody>
      </p:sp>
      <p:pic>
        <p:nvPicPr>
          <p:cNvPr descr="A close up of a sign&#10;&#10;Description automatically generated" id="1900" name="Google Shape;1900;p7"/>
          <p:cNvPicPr preferRelativeResize="0"/>
          <p:nvPr/>
        </p:nvPicPr>
        <p:blipFill rotWithShape="1">
          <a:blip r:embed="rId4">
            <a:alphaModFix/>
          </a:blip>
          <a:srcRect b="0" l="0" r="0" t="0"/>
          <a:stretch/>
        </p:blipFill>
        <p:spPr>
          <a:xfrm>
            <a:off x="11166483" y="5964338"/>
            <a:ext cx="885716" cy="833996"/>
          </a:xfrm>
          <a:prstGeom prst="rect">
            <a:avLst/>
          </a:prstGeom>
          <a:noFill/>
          <a:ln>
            <a:noFill/>
          </a:ln>
        </p:spPr>
      </p:pic>
      <p:grpSp>
        <p:nvGrpSpPr>
          <p:cNvPr id="1901" name="Google Shape;1901;p7"/>
          <p:cNvGrpSpPr/>
          <p:nvPr/>
        </p:nvGrpSpPr>
        <p:grpSpPr>
          <a:xfrm>
            <a:off x="6589615" y="1636236"/>
            <a:ext cx="4476856" cy="4203733"/>
            <a:chOff x="1046282" y="2209047"/>
            <a:chExt cx="11841582" cy="11040800"/>
          </a:xfrm>
        </p:grpSpPr>
        <p:pic>
          <p:nvPicPr>
            <p:cNvPr id="1902" name="Google Shape;1902;p7"/>
            <p:cNvPicPr preferRelativeResize="0"/>
            <p:nvPr/>
          </p:nvPicPr>
          <p:blipFill rotWithShape="1">
            <a:blip r:embed="rId5">
              <a:alphaModFix/>
            </a:blip>
            <a:srcRect b="0" l="0" r="0" t="0"/>
            <a:stretch/>
          </p:blipFill>
          <p:spPr>
            <a:xfrm>
              <a:off x="1046282" y="2209047"/>
              <a:ext cx="11841582" cy="11040799"/>
            </a:xfrm>
            <a:prstGeom prst="rect">
              <a:avLst/>
            </a:prstGeom>
            <a:noFill/>
            <a:ln cap="flat" cmpd="sng" w="9525">
              <a:solidFill>
                <a:srgbClr val="56687A"/>
              </a:solidFill>
              <a:prstDash val="solid"/>
              <a:round/>
              <a:headEnd len="sm" w="sm" type="none"/>
              <a:tailEnd len="sm" w="sm" type="none"/>
            </a:ln>
          </p:spPr>
        </p:pic>
        <p:pic>
          <p:nvPicPr>
            <p:cNvPr id="1903" name="Google Shape;1903;p7"/>
            <p:cNvPicPr preferRelativeResize="0"/>
            <p:nvPr/>
          </p:nvPicPr>
          <p:blipFill rotWithShape="1">
            <a:blip r:embed="rId6">
              <a:alphaModFix/>
            </a:blip>
            <a:srcRect b="797" l="23099" r="23102" t="28160"/>
            <a:stretch/>
          </p:blipFill>
          <p:spPr>
            <a:xfrm>
              <a:off x="3560739" y="4656398"/>
              <a:ext cx="5865963" cy="6649829"/>
            </a:xfrm>
            <a:prstGeom prst="rect">
              <a:avLst/>
            </a:prstGeom>
            <a:noFill/>
            <a:ln>
              <a:noFill/>
            </a:ln>
          </p:spPr>
        </p:pic>
        <p:pic>
          <p:nvPicPr>
            <p:cNvPr id="1904" name="Google Shape;1904;p7"/>
            <p:cNvPicPr preferRelativeResize="0"/>
            <p:nvPr/>
          </p:nvPicPr>
          <p:blipFill rotWithShape="1">
            <a:blip r:embed="rId7">
              <a:alphaModFix/>
            </a:blip>
            <a:srcRect b="68330" l="0" r="0" t="0"/>
            <a:stretch/>
          </p:blipFill>
          <p:spPr>
            <a:xfrm>
              <a:off x="3657600" y="11506951"/>
              <a:ext cx="5588000" cy="1742896"/>
            </a:xfrm>
            <a:prstGeom prst="rect">
              <a:avLst/>
            </a:prstGeom>
            <a:noFill/>
            <a:ln>
              <a:noFill/>
            </a:ln>
          </p:spPr>
        </p:pic>
      </p:grpSp>
      <p:sp>
        <p:nvSpPr>
          <p:cNvPr id="1905" name="Google Shape;1905;p7"/>
          <p:cNvSpPr/>
          <p:nvPr/>
        </p:nvSpPr>
        <p:spPr>
          <a:xfrm>
            <a:off x="5147982" y="3010492"/>
            <a:ext cx="1180856" cy="837015"/>
          </a:xfrm>
          <a:prstGeom prst="rightArrow">
            <a:avLst>
              <a:gd fmla="val 62613" name="adj1"/>
              <a:gd fmla="val 43694"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900"/>
              <a:buFont typeface="Arial"/>
              <a:buNone/>
            </a:pPr>
            <a:r>
              <a:t/>
            </a:r>
            <a:endParaRPr b="0" i="0" sz="900" u="none" cap="none" strike="noStrike">
              <a:solidFill>
                <a:srgbClr val="0070C0"/>
              </a:solidFill>
              <a:latin typeface="Calibri"/>
              <a:ea typeface="Calibri"/>
              <a:cs typeface="Calibri"/>
              <a:sym typeface="Calibri"/>
            </a:endParaRPr>
          </a:p>
        </p:txBody>
      </p:sp>
      <p:sp>
        <p:nvSpPr>
          <p:cNvPr id="1906" name="Google Shape;1906;p7"/>
          <p:cNvSpPr txBox="1"/>
          <p:nvPr/>
        </p:nvSpPr>
        <p:spPr>
          <a:xfrm>
            <a:off x="2206716" y="1267051"/>
            <a:ext cx="925431" cy="35679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Century Gothic"/>
              <a:buNone/>
            </a:pPr>
            <a:r>
              <a:rPr b="0" i="0" lang="en-US" sz="2000" u="none" cap="none" strike="noStrike">
                <a:solidFill>
                  <a:srgbClr val="000000"/>
                </a:solidFill>
                <a:latin typeface="Century Gothic"/>
                <a:ea typeface="Century Gothic"/>
                <a:cs typeface="Century Gothic"/>
                <a:sym typeface="Century Gothic"/>
              </a:rPr>
              <a:t>Email</a:t>
            </a:r>
            <a:endParaRPr/>
          </a:p>
        </p:txBody>
      </p:sp>
      <p:sp>
        <p:nvSpPr>
          <p:cNvPr id="1907" name="Google Shape;1907;p7"/>
          <p:cNvSpPr txBox="1"/>
          <p:nvPr/>
        </p:nvSpPr>
        <p:spPr>
          <a:xfrm>
            <a:off x="7873586" y="1274950"/>
            <a:ext cx="1898638" cy="28486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Century Gothic"/>
              <a:buNone/>
            </a:pPr>
            <a:r>
              <a:rPr b="0" i="0" lang="en-US" sz="2000" u="none" cap="none" strike="noStrike">
                <a:solidFill>
                  <a:srgbClr val="000000"/>
                </a:solidFill>
                <a:latin typeface="Century Gothic"/>
                <a:ea typeface="Century Gothic"/>
                <a:cs typeface="Century Gothic"/>
                <a:sym typeface="Century Gothic"/>
              </a:rPr>
              <a:t>LinkedIn post</a:t>
            </a:r>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2" name="Shape 1912"/>
        <p:cNvGrpSpPr/>
        <p:nvPr/>
      </p:nvGrpSpPr>
      <p:grpSpPr>
        <a:xfrm>
          <a:off x="0" y="0"/>
          <a:ext cx="0" cy="0"/>
          <a:chOff x="0" y="0"/>
          <a:chExt cx="0" cy="0"/>
        </a:xfrm>
      </p:grpSpPr>
      <p:sp>
        <p:nvSpPr>
          <p:cNvPr id="1913" name="Google Shape;1913;p8"/>
          <p:cNvSpPr/>
          <p:nvPr/>
        </p:nvSpPr>
        <p:spPr>
          <a:xfrm>
            <a:off x="8363338" y="-74811"/>
            <a:ext cx="6970026" cy="6970026"/>
          </a:xfrm>
          <a:prstGeom prst="ellipse">
            <a:avLst/>
          </a:prstGeom>
          <a:solidFill>
            <a:srgbClr val="F9DED8">
              <a:alpha val="60000"/>
            </a:srgbClr>
          </a:solidFill>
          <a:ln>
            <a:noFill/>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914" name="Google Shape;1914;p8"/>
          <p:cNvSpPr txBox="1"/>
          <p:nvPr/>
        </p:nvSpPr>
        <p:spPr>
          <a:xfrm>
            <a:off x="666252" y="516818"/>
            <a:ext cx="10058400" cy="98488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3200" u="none" cap="none" strike="noStrike">
                <a:solidFill>
                  <a:schemeClr val="accent2"/>
                </a:solidFill>
                <a:latin typeface="Century Gothic"/>
                <a:ea typeface="Century Gothic"/>
                <a:cs typeface="Century Gothic"/>
                <a:sym typeface="Century Gothic"/>
              </a:rPr>
              <a:t>We’ve curated content to help support your Learner Recognition Campaign.</a:t>
            </a:r>
            <a:endParaRPr/>
          </a:p>
        </p:txBody>
      </p:sp>
      <p:sp>
        <p:nvSpPr>
          <p:cNvPr id="1915" name="Google Shape;1915;p8"/>
          <p:cNvSpPr/>
          <p:nvPr/>
        </p:nvSpPr>
        <p:spPr>
          <a:xfrm>
            <a:off x="5974829" y="3244359"/>
            <a:ext cx="138802" cy="3231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1916" name="Google Shape;1916;p8"/>
          <p:cNvSpPr txBox="1"/>
          <p:nvPr/>
        </p:nvSpPr>
        <p:spPr>
          <a:xfrm>
            <a:off x="613382" y="2008817"/>
            <a:ext cx="5257642" cy="3550758"/>
          </a:xfrm>
          <a:prstGeom prst="rect">
            <a:avLst/>
          </a:prstGeom>
          <a:noFill/>
          <a:ln>
            <a:noFill/>
          </a:ln>
        </p:spPr>
        <p:txBody>
          <a:bodyPr anchorCtr="0" anchor="ctr" bIns="45700" lIns="91425" spcFirstLastPara="1" rIns="91425" wrap="square" tIns="45700">
            <a:normAutofit fontScale="40000" lnSpcReduction="20000"/>
          </a:bodyPr>
          <a:lstStyle/>
          <a:p>
            <a:pPr indent="0" lvl="0" marL="0" marR="0" rtl="0" algn="l">
              <a:spcBef>
                <a:spcPts val="0"/>
              </a:spcBef>
              <a:spcAft>
                <a:spcPts val="0"/>
              </a:spcAft>
              <a:buNone/>
            </a:pPr>
            <a:r>
              <a:rPr lang="en-US" sz="4200">
                <a:solidFill>
                  <a:schemeClr val="dk1"/>
                </a:solidFill>
                <a:latin typeface="Century Gothic"/>
                <a:ea typeface="Century Gothic"/>
                <a:cs typeface="Century Gothic"/>
                <a:sym typeface="Century Gothic"/>
              </a:rPr>
              <a:t>Choose from over a dozen </a:t>
            </a:r>
            <a:r>
              <a:rPr lang="en-US" sz="4200" u="sng">
                <a:solidFill>
                  <a:schemeClr val="dk1"/>
                </a:solidFill>
                <a:latin typeface="Century Gothic"/>
                <a:ea typeface="Century Gothic"/>
                <a:cs typeface="Century Gothic"/>
                <a:sym typeface="Century Gothic"/>
                <a:hlinkClick r:id="rId3">
                  <a:extLst>
                    <a:ext uri="{A12FA001-AC4F-418D-AE19-62706E023703}">
                      <ahyp:hlinkClr val="tx"/>
                    </a:ext>
                  </a:extLst>
                </a:hlinkClick>
              </a:rPr>
              <a:t>Monthly Learner Challenges</a:t>
            </a:r>
            <a:r>
              <a:rPr lang="en-US" sz="4200">
                <a:solidFill>
                  <a:schemeClr val="dk1"/>
                </a:solidFill>
                <a:latin typeface="Century Gothic"/>
                <a:ea typeface="Century Gothic"/>
                <a:cs typeface="Century Gothic"/>
                <a:sym typeface="Century Gothic"/>
              </a:rPr>
              <a:t> designed to help boost learner engagement. Our curated monthly challenges are packed with bite-sized content focused on helping your team learn to:</a:t>
            </a:r>
            <a:endParaRPr/>
          </a:p>
          <a:p>
            <a:pPr indent="0" lvl="0" marL="0" marR="0" rtl="0" algn="l">
              <a:spcBef>
                <a:spcPts val="0"/>
              </a:spcBef>
              <a:spcAft>
                <a:spcPts val="0"/>
              </a:spcAft>
              <a:buClr>
                <a:schemeClr val="dk1"/>
              </a:buClr>
              <a:buSzPct val="100000"/>
              <a:buFont typeface="Arial"/>
              <a:buNone/>
            </a:pPr>
            <a:r>
              <a:t/>
            </a:r>
            <a:endParaRPr sz="3200">
              <a:solidFill>
                <a:schemeClr val="dk1"/>
              </a:solidFill>
              <a:latin typeface="Century Gothic"/>
              <a:ea typeface="Century Gothic"/>
              <a:cs typeface="Century Gothic"/>
              <a:sym typeface="Century Gothic"/>
            </a:endParaRPr>
          </a:p>
          <a:p>
            <a:pPr indent="-457200" lvl="0" marL="457200" marR="0" rtl="0" algn="l">
              <a:spcBef>
                <a:spcPts val="0"/>
              </a:spcBef>
              <a:spcAft>
                <a:spcPts val="0"/>
              </a:spcAft>
              <a:buClr>
                <a:schemeClr val="dk1"/>
              </a:buClr>
              <a:buSzPct val="100000"/>
              <a:buFont typeface="Arial"/>
              <a:buChar char="•"/>
            </a:pPr>
            <a:r>
              <a:rPr lang="en-US" sz="2900">
                <a:solidFill>
                  <a:schemeClr val="dk1"/>
                </a:solidFill>
                <a:latin typeface="Century Gothic"/>
                <a:ea typeface="Century Gothic"/>
                <a:cs typeface="Century Gothic"/>
                <a:sym typeface="Century Gothic"/>
              </a:rPr>
              <a:t>Build essential soft skills necessary to thrive in the blend of hybrid, full remote, or on-site working models</a:t>
            </a:r>
            <a:endParaRPr/>
          </a:p>
          <a:p>
            <a:pPr indent="0" lvl="0" marL="0" marR="0" rtl="0" algn="l">
              <a:spcBef>
                <a:spcPts val="0"/>
              </a:spcBef>
              <a:spcAft>
                <a:spcPts val="0"/>
              </a:spcAft>
              <a:buNone/>
            </a:pPr>
            <a:r>
              <a:t/>
            </a:r>
            <a:endParaRPr sz="2900">
              <a:solidFill>
                <a:schemeClr val="dk1"/>
              </a:solidFill>
              <a:latin typeface="Century Gothic"/>
              <a:ea typeface="Century Gothic"/>
              <a:cs typeface="Century Gothic"/>
              <a:sym typeface="Century Gothic"/>
            </a:endParaRPr>
          </a:p>
          <a:p>
            <a:pPr indent="-457200" lvl="0" marL="457200" marR="0" rtl="0" algn="l">
              <a:spcBef>
                <a:spcPts val="0"/>
              </a:spcBef>
              <a:spcAft>
                <a:spcPts val="0"/>
              </a:spcAft>
              <a:buClr>
                <a:schemeClr val="dk1"/>
              </a:buClr>
              <a:buSzPct val="100000"/>
              <a:buFont typeface="Arial"/>
              <a:buChar char="•"/>
            </a:pPr>
            <a:r>
              <a:rPr lang="en-US" sz="2900">
                <a:solidFill>
                  <a:schemeClr val="dk1"/>
                </a:solidFill>
                <a:latin typeface="Century Gothic"/>
                <a:ea typeface="Century Gothic"/>
                <a:cs typeface="Century Gothic"/>
                <a:sym typeface="Century Gothic"/>
              </a:rPr>
              <a:t>Better manage their time and tasks</a:t>
            </a:r>
            <a:endParaRPr/>
          </a:p>
          <a:p>
            <a:pPr indent="0" lvl="0" marL="0" marR="0" rtl="0" algn="l">
              <a:spcBef>
                <a:spcPts val="0"/>
              </a:spcBef>
              <a:spcAft>
                <a:spcPts val="0"/>
              </a:spcAft>
              <a:buNone/>
            </a:pPr>
            <a:r>
              <a:t/>
            </a:r>
            <a:endParaRPr sz="2900">
              <a:solidFill>
                <a:schemeClr val="dk1"/>
              </a:solidFill>
              <a:latin typeface="Century Gothic"/>
              <a:ea typeface="Century Gothic"/>
              <a:cs typeface="Century Gothic"/>
              <a:sym typeface="Century Gothic"/>
            </a:endParaRPr>
          </a:p>
          <a:p>
            <a:pPr indent="-457200" lvl="0" marL="457200" marR="0" rtl="0" algn="l">
              <a:spcBef>
                <a:spcPts val="0"/>
              </a:spcBef>
              <a:spcAft>
                <a:spcPts val="0"/>
              </a:spcAft>
              <a:buClr>
                <a:schemeClr val="dk1"/>
              </a:buClr>
              <a:buSzPct val="100000"/>
              <a:buFont typeface="Arial"/>
              <a:buChar char="•"/>
            </a:pPr>
            <a:r>
              <a:rPr lang="en-US" sz="2900">
                <a:solidFill>
                  <a:schemeClr val="dk1"/>
                </a:solidFill>
                <a:latin typeface="Century Gothic"/>
                <a:ea typeface="Century Gothic"/>
                <a:cs typeface="Century Gothic"/>
                <a:sym typeface="Century Gothic"/>
              </a:rPr>
              <a:t>Develop skill sets for career progression</a:t>
            </a:r>
            <a:endParaRPr/>
          </a:p>
          <a:p>
            <a:pPr indent="0" lvl="0" marL="0" marR="0" rtl="0" algn="l">
              <a:spcBef>
                <a:spcPts val="0"/>
              </a:spcBef>
              <a:spcAft>
                <a:spcPts val="0"/>
              </a:spcAft>
              <a:buNone/>
            </a:pPr>
            <a:r>
              <a:t/>
            </a:r>
            <a:endParaRPr sz="2900">
              <a:solidFill>
                <a:schemeClr val="dk1"/>
              </a:solidFill>
              <a:latin typeface="Century Gothic"/>
              <a:ea typeface="Century Gothic"/>
              <a:cs typeface="Century Gothic"/>
              <a:sym typeface="Century Gothic"/>
            </a:endParaRPr>
          </a:p>
          <a:p>
            <a:pPr indent="-457200" lvl="0" marL="457200" marR="0" rtl="0" algn="l">
              <a:spcBef>
                <a:spcPts val="0"/>
              </a:spcBef>
              <a:spcAft>
                <a:spcPts val="0"/>
              </a:spcAft>
              <a:buClr>
                <a:schemeClr val="dk1"/>
              </a:buClr>
              <a:buSzPct val="100000"/>
              <a:buFont typeface="Arial"/>
              <a:buChar char="•"/>
            </a:pPr>
            <a:r>
              <a:rPr lang="en-US" sz="2900">
                <a:solidFill>
                  <a:schemeClr val="dk1"/>
                </a:solidFill>
                <a:latin typeface="Century Gothic"/>
                <a:ea typeface="Century Gothic"/>
                <a:cs typeface="Century Gothic"/>
                <a:sym typeface="Century Gothic"/>
              </a:rPr>
              <a:t>Find balance between their professional and personal lives </a:t>
            </a:r>
            <a:endParaRPr/>
          </a:p>
          <a:p>
            <a:pPr indent="0" lvl="0" marL="0" marR="0" rtl="0" algn="l">
              <a:spcBef>
                <a:spcPts val="0"/>
              </a:spcBef>
              <a:spcAft>
                <a:spcPts val="0"/>
              </a:spcAft>
              <a:buNone/>
            </a:pPr>
            <a:r>
              <a:t/>
            </a:r>
            <a:endParaRPr sz="2900">
              <a:solidFill>
                <a:schemeClr val="dk1"/>
              </a:solidFill>
              <a:latin typeface="Century Gothic"/>
              <a:ea typeface="Century Gothic"/>
              <a:cs typeface="Century Gothic"/>
              <a:sym typeface="Century Gothic"/>
            </a:endParaRPr>
          </a:p>
          <a:p>
            <a:pPr indent="-457200" lvl="0" marL="457200" marR="0" rtl="0" algn="l">
              <a:spcBef>
                <a:spcPts val="0"/>
              </a:spcBef>
              <a:spcAft>
                <a:spcPts val="0"/>
              </a:spcAft>
              <a:buClr>
                <a:schemeClr val="dk1"/>
              </a:buClr>
              <a:buSzPct val="100000"/>
              <a:buFont typeface="Arial"/>
              <a:buChar char="•"/>
            </a:pPr>
            <a:r>
              <a:rPr lang="en-US" sz="2900">
                <a:solidFill>
                  <a:schemeClr val="dk1"/>
                </a:solidFill>
                <a:latin typeface="Century Gothic"/>
                <a:ea typeface="Century Gothic"/>
                <a:cs typeface="Century Gothic"/>
                <a:sym typeface="Century Gothic"/>
              </a:rPr>
              <a:t>Understand the issues that exist today and drive positive change</a:t>
            </a:r>
            <a:endParaRPr sz="1800">
              <a:solidFill>
                <a:schemeClr val="dk1"/>
              </a:solidFill>
              <a:latin typeface="Century Gothic"/>
              <a:ea typeface="Century Gothic"/>
              <a:cs typeface="Century Gothic"/>
              <a:sym typeface="Century Gothic"/>
            </a:endParaRPr>
          </a:p>
          <a:p>
            <a:pPr indent="-383540" lvl="0" marL="457200" marR="0" rtl="0" algn="l">
              <a:spcBef>
                <a:spcPts val="0"/>
              </a:spcBef>
              <a:spcAft>
                <a:spcPts val="0"/>
              </a:spcAft>
              <a:buClr>
                <a:schemeClr val="dk1"/>
              </a:buClr>
              <a:buSzPct val="100000"/>
              <a:buFont typeface="Arial"/>
              <a:buNone/>
            </a:pPr>
            <a:r>
              <a:t/>
            </a:r>
            <a:endParaRPr sz="2900">
              <a:solidFill>
                <a:schemeClr val="dk1"/>
              </a:solidFill>
              <a:latin typeface="Century Gothic"/>
              <a:ea typeface="Century Gothic"/>
              <a:cs typeface="Century Gothic"/>
              <a:sym typeface="Century Gothic"/>
            </a:endParaRPr>
          </a:p>
          <a:p>
            <a:pPr indent="-213359" lvl="1" marL="799465" marR="0" rtl="0" algn="l">
              <a:spcBef>
                <a:spcPts val="0"/>
              </a:spcBef>
              <a:spcAft>
                <a:spcPts val="0"/>
              </a:spcAft>
              <a:buClr>
                <a:srgbClr val="3C4345"/>
              </a:buClr>
              <a:buSzPct val="250000"/>
              <a:buFont typeface="Arial"/>
              <a:buNone/>
            </a:pPr>
            <a:r>
              <a:t/>
            </a:r>
            <a:endParaRPr b="0" i="0" sz="2200" u="none" cap="none" strike="noStrike">
              <a:solidFill>
                <a:srgbClr val="5E6869"/>
              </a:solidFill>
              <a:latin typeface="Arial"/>
              <a:ea typeface="Arial"/>
              <a:cs typeface="Arial"/>
              <a:sym typeface="Arial"/>
            </a:endParaRPr>
          </a:p>
        </p:txBody>
      </p:sp>
      <p:pic>
        <p:nvPicPr>
          <p:cNvPr id="1917" name="Google Shape;1917;p8"/>
          <p:cNvPicPr preferRelativeResize="0"/>
          <p:nvPr/>
        </p:nvPicPr>
        <p:blipFill rotWithShape="1">
          <a:blip r:embed="rId4">
            <a:alphaModFix/>
          </a:blip>
          <a:srcRect b="0" l="0" r="0" t="0"/>
          <a:stretch/>
        </p:blipFill>
        <p:spPr>
          <a:xfrm>
            <a:off x="6488065" y="1807817"/>
            <a:ext cx="5266636" cy="3236531"/>
          </a:xfrm>
          <a:prstGeom prst="rect">
            <a:avLst/>
          </a:prstGeom>
          <a:noFill/>
          <a:ln>
            <a:noFill/>
          </a:ln>
        </p:spPr>
      </p:pic>
      <p:sp>
        <p:nvSpPr>
          <p:cNvPr id="1918" name="Google Shape;1918;p8"/>
          <p:cNvSpPr txBox="1"/>
          <p:nvPr/>
        </p:nvSpPr>
        <p:spPr>
          <a:xfrm>
            <a:off x="614662" y="5867624"/>
            <a:ext cx="555658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B03F21"/>
                </a:solidFill>
                <a:latin typeface="Century Gothic"/>
                <a:ea typeface="Century Gothic"/>
                <a:cs typeface="Century Gothic"/>
                <a:sym typeface="Century Gothic"/>
              </a:rPr>
              <a:t>Learn more about these </a:t>
            </a:r>
            <a:r>
              <a:rPr lang="en-US" sz="1400">
                <a:solidFill>
                  <a:srgbClr val="B03F21"/>
                </a:solidFill>
                <a:latin typeface="Century Gothic"/>
                <a:ea typeface="Century Gothic"/>
                <a:cs typeface="Century Gothic"/>
                <a:sym typeface="Century Gothic"/>
              </a:rPr>
              <a:t>challenges </a:t>
            </a:r>
            <a:r>
              <a:rPr lang="en-US" sz="1400" u="none" cap="none" strike="noStrike">
                <a:solidFill>
                  <a:srgbClr val="B03F21"/>
                </a:solidFill>
                <a:latin typeface="Century Gothic"/>
                <a:ea typeface="Century Gothic"/>
                <a:cs typeface="Century Gothic"/>
                <a:sym typeface="Century Gothic"/>
              </a:rPr>
              <a:t>on the</a:t>
            </a:r>
            <a:r>
              <a:rPr lang="en-US" sz="1400">
                <a:solidFill>
                  <a:srgbClr val="B03F21"/>
                </a:solidFill>
                <a:latin typeface="Century Gothic"/>
                <a:ea typeface="Century Gothic"/>
                <a:cs typeface="Century Gothic"/>
                <a:sym typeface="Century Gothic"/>
              </a:rPr>
              <a:t> </a:t>
            </a:r>
            <a:r>
              <a:rPr lang="en-US" sz="1400" u="none" cap="none" strike="noStrike">
                <a:solidFill>
                  <a:srgbClr val="B03F21"/>
                </a:solidFill>
                <a:latin typeface="Century Gothic"/>
                <a:ea typeface="Century Gothic"/>
                <a:cs typeface="Century Gothic"/>
                <a:sym typeface="Century Gothic"/>
              </a:rPr>
              <a:t> </a:t>
            </a:r>
            <a:r>
              <a:rPr lang="en-US" sz="1400" u="sng">
                <a:solidFill>
                  <a:schemeClr val="hlink"/>
                </a:solidFill>
                <a:latin typeface="Century Gothic"/>
                <a:ea typeface="Century Gothic"/>
                <a:cs typeface="Century Gothic"/>
                <a:sym typeface="Century Gothic"/>
                <a:hlinkClick r:id="rId5"/>
              </a:rPr>
              <a:t>Customer Success Center</a:t>
            </a:r>
            <a:r>
              <a:rPr lang="en-US" sz="1400" u="none">
                <a:solidFill>
                  <a:srgbClr val="B03F21"/>
                </a:solidFill>
                <a:latin typeface="Century Gothic"/>
                <a:ea typeface="Century Gothic"/>
                <a:cs typeface="Century Gothic"/>
                <a:sym typeface="Century Gothic"/>
              </a:rPr>
              <a:t> </a:t>
            </a:r>
            <a:r>
              <a:rPr lang="en-US" sz="1400" u="none" cap="none" strike="noStrike">
                <a:solidFill>
                  <a:srgbClr val="B03F21"/>
                </a:solidFill>
                <a:latin typeface="Century Gothic"/>
                <a:ea typeface="Century Gothic"/>
                <a:cs typeface="Century Gothic"/>
                <a:sym typeface="Century Gothic"/>
              </a:rPr>
              <a:t>or request them from your Account Team</a:t>
            </a:r>
            <a:r>
              <a:rPr lang="en-US" sz="1400">
                <a:solidFill>
                  <a:srgbClr val="B03F21"/>
                </a:solidFill>
                <a:latin typeface="Century Gothic"/>
                <a:ea typeface="Century Gothic"/>
                <a:cs typeface="Century Gothic"/>
                <a:sym typeface="Century Gothic"/>
              </a:rPr>
              <a:t>.</a:t>
            </a:r>
            <a:endParaRPr sz="1400" u="none" cap="none" strike="noStrike">
              <a:solidFill>
                <a:srgbClr val="000000"/>
              </a:solidFill>
              <a:latin typeface="Century Gothic"/>
              <a:ea typeface="Century Gothic"/>
              <a:cs typeface="Century Gothic"/>
              <a:sym typeface="Century Gothic"/>
            </a:endParaRPr>
          </a:p>
        </p:txBody>
      </p:sp>
      <p:sp>
        <p:nvSpPr>
          <p:cNvPr id="1919" name="Google Shape;1919;p8"/>
          <p:cNvSpPr txBox="1"/>
          <p:nvPr/>
        </p:nvSpPr>
        <p:spPr>
          <a:xfrm>
            <a:off x="6642768" y="5125453"/>
            <a:ext cx="5209673" cy="129266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dk1"/>
                </a:solidFill>
                <a:latin typeface="Century Gothic"/>
                <a:ea typeface="Century Gothic"/>
                <a:cs typeface="Century Gothic"/>
                <a:sym typeface="Century Gothic"/>
              </a:rPr>
              <a:t>Example of current Featured Monthly Challenge:</a:t>
            </a:r>
            <a:endParaRPr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400" u="sng">
                <a:solidFill>
                  <a:schemeClr val="dk1"/>
                </a:solidFill>
                <a:latin typeface="Century Gothic"/>
                <a:ea typeface="Century Gothic"/>
                <a:cs typeface="Century Gothic"/>
                <a:sym typeface="Century Gothic"/>
                <a:hlinkClick r:id="rId6">
                  <a:extLst>
                    <a:ext uri="{A12FA001-AC4F-418D-AE19-62706E023703}">
                      <ahyp:hlinkClr val="tx"/>
                    </a:ext>
                  </a:extLst>
                </a:hlinkClick>
              </a:rPr>
              <a:t>Building Productive Habits</a:t>
            </a:r>
            <a:r>
              <a:rPr lang="en-US" sz="1400">
                <a:solidFill>
                  <a:schemeClr val="dk1"/>
                </a:solidFill>
                <a:latin typeface="Century Gothic"/>
                <a:ea typeface="Century Gothic"/>
                <a:cs typeface="Century Gothic"/>
                <a:sym typeface="Century Gothic"/>
              </a:rPr>
              <a:t> can help your team learn to better manage their time and tasks, maximize their downtime, and learn to stop holding themselves back professionally.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3" name="Shape 1923"/>
        <p:cNvGrpSpPr/>
        <p:nvPr/>
      </p:nvGrpSpPr>
      <p:grpSpPr>
        <a:xfrm>
          <a:off x="0" y="0"/>
          <a:ext cx="0" cy="0"/>
          <a:chOff x="0" y="0"/>
          <a:chExt cx="0" cy="0"/>
        </a:xfrm>
      </p:grpSpPr>
      <p:sp>
        <p:nvSpPr>
          <p:cNvPr id="1924" name="Google Shape;1924;p9"/>
          <p:cNvSpPr txBox="1"/>
          <p:nvPr>
            <p:ph type="title"/>
          </p:nvPr>
        </p:nvSpPr>
        <p:spPr>
          <a:xfrm>
            <a:off x="556054" y="471775"/>
            <a:ext cx="10667298" cy="44511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Font typeface="Century Gothic"/>
              <a:buNone/>
            </a:pPr>
            <a:r>
              <a:rPr lang="en-US" sz="3200">
                <a:latin typeface="Century Gothic"/>
                <a:ea typeface="Century Gothic"/>
                <a:cs typeface="Century Gothic"/>
                <a:sym typeface="Century Gothic"/>
              </a:rPr>
              <a:t>Promote your challenge by creating a campaign.</a:t>
            </a:r>
            <a:endParaRPr sz="3200">
              <a:latin typeface="Century Gothic"/>
              <a:ea typeface="Century Gothic"/>
              <a:cs typeface="Century Gothic"/>
              <a:sym typeface="Century Gothic"/>
            </a:endParaRPr>
          </a:p>
        </p:txBody>
      </p:sp>
      <p:sp>
        <p:nvSpPr>
          <p:cNvPr id="1925" name="Google Shape;1925;p9"/>
          <p:cNvSpPr txBox="1"/>
          <p:nvPr>
            <p:ph idx="4294967295" type="body"/>
          </p:nvPr>
        </p:nvSpPr>
        <p:spPr>
          <a:xfrm>
            <a:off x="556054" y="1221207"/>
            <a:ext cx="6431465" cy="506838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00"/>
              </a:spcBef>
              <a:spcAft>
                <a:spcPts val="0"/>
              </a:spcAft>
              <a:buClr>
                <a:srgbClr val="56687A"/>
              </a:buClr>
              <a:buSzPts val="1800"/>
              <a:buNone/>
            </a:pPr>
            <a:r>
              <a:rPr lang="en-US" sz="1800">
                <a:latin typeface="Century Gothic"/>
                <a:ea typeface="Century Gothic"/>
                <a:cs typeface="Century Gothic"/>
                <a:sym typeface="Century Gothic"/>
              </a:rPr>
              <a:t>When learning challenge content is ready, follow these steps to create a campaign to promote it:</a:t>
            </a:r>
            <a:endParaRPr sz="1800">
              <a:latin typeface="Century Gothic"/>
              <a:ea typeface="Century Gothic"/>
              <a:cs typeface="Century Gothic"/>
              <a:sym typeface="Century Gothic"/>
            </a:endParaRPr>
          </a:p>
          <a:p>
            <a:pPr indent="-342900" lvl="0" marL="342900" rtl="0" algn="l">
              <a:lnSpc>
                <a:spcPct val="90000"/>
              </a:lnSpc>
              <a:spcBef>
                <a:spcPts val="600"/>
              </a:spcBef>
              <a:spcAft>
                <a:spcPts val="0"/>
              </a:spcAft>
              <a:buClr>
                <a:srgbClr val="56687A"/>
              </a:buClr>
              <a:buSzPts val="1600"/>
              <a:buAutoNum type="arabicPeriod"/>
            </a:pPr>
            <a:r>
              <a:rPr lang="en-US" sz="1600">
                <a:latin typeface="Century Gothic"/>
                <a:ea typeface="Century Gothic"/>
                <a:cs typeface="Century Gothic"/>
                <a:sym typeface="Century Gothic"/>
              </a:rPr>
              <a:t>On the admin dashboard, hover over the Content tab.</a:t>
            </a:r>
            <a:endParaRPr sz="1600">
              <a:latin typeface="Century Gothic"/>
              <a:ea typeface="Century Gothic"/>
              <a:cs typeface="Century Gothic"/>
              <a:sym typeface="Century Gothic"/>
            </a:endParaRPr>
          </a:p>
          <a:p>
            <a:pPr indent="-342900" lvl="0" marL="342900" rtl="0" algn="l">
              <a:lnSpc>
                <a:spcPct val="90000"/>
              </a:lnSpc>
              <a:spcBef>
                <a:spcPts val="1000"/>
              </a:spcBef>
              <a:spcAft>
                <a:spcPts val="0"/>
              </a:spcAft>
              <a:buClr>
                <a:srgbClr val="56687A"/>
              </a:buClr>
              <a:buSzPts val="1600"/>
              <a:buAutoNum type="arabicPeriod"/>
            </a:pPr>
            <a:r>
              <a:rPr lang="en-US" sz="1600">
                <a:latin typeface="Century Gothic"/>
                <a:ea typeface="Century Gothic"/>
                <a:cs typeface="Century Gothic"/>
                <a:sym typeface="Century Gothic"/>
              </a:rPr>
              <a:t>In the dropdown that appears, click Campaigns.</a:t>
            </a:r>
            <a:endParaRPr>
              <a:latin typeface="Century Gothic"/>
              <a:ea typeface="Century Gothic"/>
              <a:cs typeface="Century Gothic"/>
              <a:sym typeface="Century Gothic"/>
            </a:endParaRPr>
          </a:p>
          <a:p>
            <a:pPr indent="-342900" lvl="0" marL="342900" rtl="0" algn="l">
              <a:lnSpc>
                <a:spcPct val="90000"/>
              </a:lnSpc>
              <a:spcBef>
                <a:spcPts val="1000"/>
              </a:spcBef>
              <a:spcAft>
                <a:spcPts val="0"/>
              </a:spcAft>
              <a:buClr>
                <a:srgbClr val="56687A"/>
              </a:buClr>
              <a:buSzPts val="1600"/>
              <a:buAutoNum type="arabicPeriod"/>
            </a:pPr>
            <a:r>
              <a:rPr lang="en-US" sz="1600">
                <a:latin typeface="Century Gothic"/>
                <a:ea typeface="Century Gothic"/>
                <a:cs typeface="Century Gothic"/>
                <a:sym typeface="Century Gothic"/>
              </a:rPr>
              <a:t>On the Campaigns page that opens, click Create in the top right corner.</a:t>
            </a:r>
            <a:br>
              <a:rPr lang="en-US" sz="1600">
                <a:latin typeface="Century Gothic"/>
                <a:ea typeface="Century Gothic"/>
                <a:cs typeface="Century Gothic"/>
                <a:sym typeface="Century Gothic"/>
              </a:rPr>
            </a:br>
            <a:r>
              <a:rPr lang="en-US" sz="1600">
                <a:latin typeface="Century Gothic"/>
                <a:ea typeface="Century Gothic"/>
                <a:cs typeface="Century Gothic"/>
                <a:sym typeface="Century Gothic"/>
              </a:rPr>
              <a:t>Note: You can also create campaigns from the admin library page or while searching for content on the admin platform by clicking More, then Create campaign. Please note that Campaign Name won’t be displayed to learners on their homepage.</a:t>
            </a:r>
            <a:endParaRPr>
              <a:latin typeface="Century Gothic"/>
              <a:ea typeface="Century Gothic"/>
              <a:cs typeface="Century Gothic"/>
              <a:sym typeface="Century Gothic"/>
            </a:endParaRPr>
          </a:p>
          <a:p>
            <a:pPr indent="-241300" lvl="0" marL="857250" rtl="0" algn="l">
              <a:lnSpc>
                <a:spcPct val="90000"/>
              </a:lnSpc>
              <a:spcBef>
                <a:spcPts val="0"/>
              </a:spcBef>
              <a:spcAft>
                <a:spcPts val="0"/>
              </a:spcAft>
              <a:buClr>
                <a:srgbClr val="56687A"/>
              </a:buClr>
              <a:buSzPts val="1600"/>
              <a:buNone/>
            </a:pPr>
            <a:r>
              <a:t/>
            </a:r>
            <a:endParaRPr sz="1600"/>
          </a:p>
          <a:p>
            <a:pPr indent="0" lvl="0" marL="0" rtl="0" algn="l">
              <a:lnSpc>
                <a:spcPct val="90000"/>
              </a:lnSpc>
              <a:spcBef>
                <a:spcPts val="600"/>
              </a:spcBef>
              <a:spcAft>
                <a:spcPts val="0"/>
              </a:spcAft>
              <a:buClr>
                <a:srgbClr val="56687A"/>
              </a:buClr>
              <a:buSzPts val="1800"/>
              <a:buNone/>
            </a:pPr>
            <a:r>
              <a:rPr lang="en-US" sz="1800">
                <a:latin typeface="Century Gothic"/>
                <a:ea typeface="Century Gothic"/>
                <a:cs typeface="Century Gothic"/>
                <a:sym typeface="Century Gothic"/>
              </a:rPr>
              <a:t>Things to consider:</a:t>
            </a:r>
            <a:endParaRPr b="1" sz="1800"/>
          </a:p>
          <a:p>
            <a:pPr indent="-342900" lvl="0" marL="857250" rtl="0" algn="l">
              <a:lnSpc>
                <a:spcPct val="90000"/>
              </a:lnSpc>
              <a:spcBef>
                <a:spcPts val="600"/>
              </a:spcBef>
              <a:spcAft>
                <a:spcPts val="0"/>
              </a:spcAft>
              <a:buClr>
                <a:srgbClr val="56687A"/>
              </a:buClr>
              <a:buSzPts val="1600"/>
              <a:buAutoNum type="arabicPeriod"/>
            </a:pPr>
            <a:r>
              <a:rPr lang="en-US" sz="1600">
                <a:latin typeface="Century Gothic"/>
                <a:ea typeface="Century Gothic"/>
                <a:cs typeface="Century Gothic"/>
                <a:sym typeface="Century Gothic"/>
              </a:rPr>
              <a:t>You can prioritize a campaign by checking the box next to Prioritize this campaign. When a campaign is selected, it will appear to the selected group(s) of learners in the first slot. </a:t>
            </a:r>
            <a:endParaRPr>
              <a:latin typeface="Century Gothic"/>
              <a:ea typeface="Century Gothic"/>
              <a:cs typeface="Century Gothic"/>
              <a:sym typeface="Century Gothic"/>
            </a:endParaRPr>
          </a:p>
          <a:p>
            <a:pPr indent="-342900" lvl="0" marL="857250" rtl="0" algn="l">
              <a:lnSpc>
                <a:spcPct val="90000"/>
              </a:lnSpc>
              <a:spcBef>
                <a:spcPts val="0"/>
              </a:spcBef>
              <a:spcAft>
                <a:spcPts val="0"/>
              </a:spcAft>
              <a:buClr>
                <a:srgbClr val="56687A"/>
              </a:buClr>
              <a:buSzPts val="1600"/>
              <a:buAutoNum type="arabicPeriod"/>
            </a:pPr>
            <a:r>
              <a:rPr lang="en-US" sz="1600">
                <a:latin typeface="Century Gothic"/>
                <a:ea typeface="Century Gothic"/>
                <a:cs typeface="Century Gothic"/>
                <a:sym typeface="Century Gothic"/>
              </a:rPr>
              <a:t>Banner Message will appear alongside the content to learners. You can use the following wording: </a:t>
            </a:r>
            <a:endParaRPr>
              <a:latin typeface="Century Gothic"/>
              <a:ea typeface="Century Gothic"/>
              <a:cs typeface="Century Gothic"/>
              <a:sym typeface="Century Gothic"/>
            </a:endParaRPr>
          </a:p>
          <a:p>
            <a:pPr indent="-101600" lvl="1" marL="1313815" rtl="0" algn="l">
              <a:lnSpc>
                <a:spcPct val="90000"/>
              </a:lnSpc>
              <a:spcBef>
                <a:spcPts val="0"/>
              </a:spcBef>
              <a:spcAft>
                <a:spcPts val="0"/>
              </a:spcAft>
              <a:buClr>
                <a:srgbClr val="56687A"/>
              </a:buClr>
              <a:buSzPts val="1600"/>
              <a:buChar char="•"/>
            </a:pPr>
            <a:r>
              <a:rPr lang="en-US" sz="1600">
                <a:latin typeface="Century Gothic"/>
                <a:ea typeface="Century Gothic"/>
                <a:cs typeface="Century Gothic"/>
                <a:sym typeface="Century Gothic"/>
              </a:rPr>
              <a:t> Prioritize your own development by taking time to set your goals and make learning a habit! </a:t>
            </a:r>
            <a:endParaRPr>
              <a:latin typeface="Century Gothic"/>
              <a:ea typeface="Century Gothic"/>
              <a:cs typeface="Century Gothic"/>
              <a:sym typeface="Century Gothic"/>
            </a:endParaRPr>
          </a:p>
          <a:p>
            <a:pPr indent="-241300" lvl="0" marL="857250" rtl="0" algn="l">
              <a:lnSpc>
                <a:spcPct val="90000"/>
              </a:lnSpc>
              <a:spcBef>
                <a:spcPts val="0"/>
              </a:spcBef>
              <a:spcAft>
                <a:spcPts val="0"/>
              </a:spcAft>
              <a:buClr>
                <a:srgbClr val="56687A"/>
              </a:buClr>
              <a:buSzPts val="1600"/>
              <a:buNone/>
            </a:pPr>
            <a:r>
              <a:t/>
            </a:r>
            <a:endParaRPr sz="1600">
              <a:latin typeface="Arial"/>
              <a:ea typeface="Arial"/>
              <a:cs typeface="Arial"/>
              <a:sym typeface="Arial"/>
            </a:endParaRPr>
          </a:p>
          <a:p>
            <a:pPr indent="0" lvl="0" marL="0" rtl="0" algn="l">
              <a:lnSpc>
                <a:spcPct val="90000"/>
              </a:lnSpc>
              <a:spcBef>
                <a:spcPts val="1000"/>
              </a:spcBef>
              <a:spcAft>
                <a:spcPts val="0"/>
              </a:spcAft>
              <a:buClr>
                <a:srgbClr val="56687A"/>
              </a:buClr>
              <a:buSzPts val="1800"/>
              <a:buNone/>
            </a:pPr>
            <a:br>
              <a:rPr lang="en-US" sz="1800"/>
            </a:br>
            <a:br>
              <a:rPr lang="en-US" sz="1600"/>
            </a:br>
            <a:endParaRPr sz="1600"/>
          </a:p>
        </p:txBody>
      </p:sp>
      <p:pic>
        <p:nvPicPr>
          <p:cNvPr id="1926" name="Google Shape;1926;p9"/>
          <p:cNvPicPr preferRelativeResize="0"/>
          <p:nvPr/>
        </p:nvPicPr>
        <p:blipFill rotWithShape="1">
          <a:blip r:embed="rId3">
            <a:alphaModFix/>
          </a:blip>
          <a:srcRect b="0" l="0" r="0" t="0"/>
          <a:stretch/>
        </p:blipFill>
        <p:spPr>
          <a:xfrm>
            <a:off x="8200189" y="1219456"/>
            <a:ext cx="2983831" cy="3362983"/>
          </a:xfrm>
          <a:prstGeom prst="rect">
            <a:avLst/>
          </a:prstGeom>
          <a:noFill/>
          <a:ln>
            <a:noFill/>
          </a:ln>
        </p:spPr>
      </p:pic>
      <p:pic>
        <p:nvPicPr>
          <p:cNvPr id="1927" name="Google Shape;1927;p9"/>
          <p:cNvPicPr preferRelativeResize="0"/>
          <p:nvPr/>
        </p:nvPicPr>
        <p:blipFill rotWithShape="1">
          <a:blip r:embed="rId4">
            <a:alphaModFix/>
          </a:blip>
          <a:srcRect b="0" l="0" r="0" t="0"/>
          <a:stretch/>
        </p:blipFill>
        <p:spPr>
          <a:xfrm>
            <a:off x="7732295" y="4885009"/>
            <a:ext cx="4033252" cy="12188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TIS">
  <a:themeElements>
    <a:clrScheme name="OTIS">
      <a:dk1>
        <a:srgbClr val="3C4345"/>
      </a:dk1>
      <a:lt1>
        <a:srgbClr val="FDFAF5"/>
      </a:lt1>
      <a:dk2>
        <a:srgbClr val="B24020"/>
      </a:dk2>
      <a:lt2>
        <a:srgbClr val="0A66C2"/>
      </a:lt2>
      <a:accent1>
        <a:srgbClr val="44712E"/>
      </a:accent1>
      <a:accent2>
        <a:srgbClr val="915907"/>
      </a:accent2>
      <a:accent3>
        <a:srgbClr val="004183"/>
      </a:accent3>
      <a:accent4>
        <a:srgbClr val="E7A33E"/>
      </a:accent4>
      <a:accent5>
        <a:srgbClr val="7E8F1D"/>
      </a:accent5>
      <a:accent6>
        <a:srgbClr val="5B696B"/>
      </a:accent6>
      <a:hlink>
        <a:srgbClr val="004183"/>
      </a:hlink>
      <a:folHlink>
        <a:srgbClr val="5B696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2021-02-12T18:30:41Z</dcterms:created>
  <dc:creator>Kevin DuBay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2021-02-12T18:30:42Z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7a5f9e4c-c87a-4c8a-9d8c-291ea892d214</vt:lpwstr>
  </property>
  <property fmtid="{D5CDD505-2E9C-101B-9397-08002B2CF9AE}" pid="8" name="MSIP_Label_f42aa342-8706-4288-bd11-ebb85995028c_ContentBits">
    <vt:lpwstr>0</vt:lpwstr>
  </property>
</Properties>
</file>