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zdl28XBFxxnF97cUvRWp1R8tw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41D986E-A300-4529-96B0-839261FA0CDD}">
  <a:tblStyle styleId="{B41D986E-A300-4529-96B0-839261FA0CD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83612bb8eb_0_15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83612bb8eb_0_15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83612bb8eb_0_15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83612bb8eb_0_153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83612bb8eb_0_153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83612bb8eb_0_153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83612bb8eb_0_153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83612bb8eb_0_153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83612bb8eb_0_15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83612bb8eb_0_153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83612bb8eb_0_153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83612bb8eb_0_153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83612bb8eb_0_154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83612bb8eb_0_154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83612bb8eb_0_154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83612bb8eb_0_154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83612bb8eb_0_154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83612bb8eb_0_1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83612bb8eb_0_154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83612bb8eb_0_154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83612bb8eb_0_154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83612bb8eb_0_155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83612bb8eb_0_155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83612bb8eb_0_155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83612bb8eb_0_155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83612bb8eb_0_155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83612bb8eb_0_15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83612bb8eb_0_155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83612bb8eb_0_155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83612bb8eb_0_155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83612bb8eb_0_156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83612bb8eb_0_156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83612bb8eb_0_156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83612bb8eb_0_156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83612bb8eb_0_156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83612bb8eb_0_15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83612bb8eb_0_156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83612bb8eb_0_156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83612bb8eb_0_156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83612bb8eb_0_1576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83612bb8eb_0_1576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83612bb8eb_0_1576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83612bb8eb_0_1576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83612bb8eb_0_1576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83612bb8eb_0_1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83612bb8eb_0_1576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83612bb8eb_0_1576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83612bb8eb_0_1576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83612bb8eb_0_1586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83612bb8eb_0_1586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83612bb8eb_0_1586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83612bb8eb_0_1586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83612bb8eb_0_1586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83612bb8eb_0_15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83612bb8eb_0_1593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83612bb8eb_0_159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83612bb8eb_0_1593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83612bb8eb_0_1593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83612bb8eb_0_1593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83612bb8eb_0_15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83612bb8eb_0_1600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83612bb8eb_0_1600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83612bb8eb_0_1600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83612bb8eb_0_1600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83612bb8eb_0_1600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83612bb8eb_0_16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83612bb8eb_0_1607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83612bb8eb_0_1607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83612bb8eb_0_1607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83612bb8eb_0_1607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83612bb8eb_0_1607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83612bb8eb_0_16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83612bb8eb_0_161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83612bb8eb_0_161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83612bb8eb_0_161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83612bb8eb_0_161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83612bb8eb_0_1614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83612bb8eb_0_16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83612bb8eb_0_1621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83612bb8eb_0_1621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83612bb8eb_0_1621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83612bb8eb_0_162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83612bb8eb_0_1621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83612bb8eb_0_16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83612bb8eb_0_162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83612bb8eb_0_1628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83612bb8eb_0_1628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83612bb8eb_0_162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83612bb8eb_0_162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83612bb8eb_0_163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83612bb8eb_0_1634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83612bb8eb_0_1634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83612bb8eb_0_163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83612bb8eb_0_163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83612bb8eb_0_1640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83612bb8eb_0_1640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83612bb8eb_0_1640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83612bb8eb_0_164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83612bb8eb_0_1640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83612bb8eb_0_164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83612bb8eb_0_1646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83612bb8eb_0_1646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83612bb8eb_0_164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83612bb8eb_0_164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83612bb8eb_0_1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83612bb8eb_0_1653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83612bb8eb_0_1653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83612bb8eb_0_1653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83612bb8eb_0_1653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83612bb8eb_0_1653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83612bb8eb_0_16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83612bb8eb_0_1660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83612bb8eb_0_1660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83612bb8eb_0_1660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83612bb8eb_0_1660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83612bb8eb_0_1660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83612bb8eb_0_16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83612bb8eb_0_1667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83612bb8eb_0_1667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83612bb8eb_0_1667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83612bb8eb_0_16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83612bb8eb_0_1667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83612bb8eb_0_16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83612bb8eb_0_1674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83612bb8eb_0_1674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83612bb8eb_0_1674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83612bb8eb_0_1674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83612bb8eb_0_1674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83612bb8eb_0_16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83612bb8eb_0_168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83612bb8eb_0_168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83612bb8eb_0_1681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83612bb8eb_0_168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83612bb8eb_0_168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83612bb8eb_0_16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83612bb8eb_0_1688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83612bb8eb_0_1688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83612bb8eb_0_1688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83612bb8eb_0_1688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83612bb8eb_0_1688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83612bb8eb_0_16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83612bb8eb_0_1695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83612bb8eb_0_1695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83612bb8eb_0_1695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83612bb8eb_0_1695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83612bb8eb_0_1695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83612bb8eb_0_16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83612bb8eb_0_1702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83612bb8eb_0_1702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83612bb8eb_0_1702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83612bb8eb_0_170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83612bb8eb_0_1702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83612bb8eb_0_17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83612bb8eb_0_1709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83612bb8eb_0_1709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83612bb8eb_0_1709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83612bb8eb_0_1709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83612bb8eb_0_1709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83612bb8eb_0_17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83612bb8eb_0_171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83612bb8eb_0_171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83612bb8eb_0_1716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83612bb8eb_0_171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83612bb8eb_0_171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83612bb8eb_0_17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83612bb8eb_0_1723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83612bb8eb_0_172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83612bb8eb_0_1723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83612bb8eb_0_172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83612bb8eb_0_172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83612bb8eb_0_17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83612bb8eb_0_1730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83612bb8eb_0_1730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83612bb8eb_0_1730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83612bb8eb_0_1730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83612bb8eb_0_1730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83612bb8eb_0_1730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83612bb8eb_0_17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83612bb8eb_0_173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83612bb8eb_0_173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83612bb8eb_0_173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83612bb8eb_0_173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83612bb8eb_0_173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83612bb8eb_0_173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83612bb8eb_0_17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83612bb8eb_0_174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83612bb8eb_0_174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83612bb8eb_0_174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83612bb8eb_0_174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83612bb8eb_0_174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83612bb8eb_0_1746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83612bb8eb_0_174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83612bb8eb_0_17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83612bb8eb_0_1755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83612bb8eb_0_1755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83612bb8eb_0_1755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83612bb8eb_0_1755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83612bb8eb_0_1755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83612bb8eb_0_1755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83612bb8eb_0_17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83612bb8eb_0_1763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83612bb8eb_0_176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83612bb8eb_0_176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83612bb8eb_0_176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83612bb8eb_0_176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83612bb8eb_0_17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83612bb8eb_0_1770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83612bb8eb_0_177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83612bb8eb_0_177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83612bb8eb_0_177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83612bb8eb_0_177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83612bb8eb_0_17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83612bb8eb_0_177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83612bb8eb_0_177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83612bb8eb_0_177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83612bb8eb_0_1777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83612bb8eb_0_177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83612bb8eb_0_177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83612bb8eb_0_17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83612bb8eb_0_178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83612bb8eb_0_178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83612bb8eb_0_178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83612bb8eb_0_178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83612bb8eb_0_178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83612bb8eb_0_17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83612bb8eb_0_1792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83612bb8eb_0_1792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83612bb8eb_0_1792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83612bb8eb_0_179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83612bb8eb_0_1792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83612bb8eb_0_17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83612bb8eb_0_1799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83612bb8eb_0_1799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83612bb8eb_0_1799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83612bb8eb_0_1799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83612bb8eb_0_1799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83612bb8eb_0_1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83612bb8eb_0_1806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83612bb8eb_0_1806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83612bb8eb_0_1806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83612bb8eb_0_1806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83612bb8eb_0_1806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83612bb8eb_0_18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83612bb8eb_0_1813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83612bb8eb_0_1813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83612bb8eb_0_1813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83612bb8eb_0_1813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83612bb8eb_0_1813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83612bb8eb_0_1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83612bb8eb_0_1820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83612bb8eb_0_1820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83612bb8eb_0_1820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83612bb8eb_0_1820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83612bb8eb_0_1820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83612bb8eb_0_18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83612bb8eb_0_1827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83612bb8eb_0_1827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83612bb8eb_0_1827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83612bb8eb_0_1827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83612bb8eb_0_1827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83612bb8eb_0_18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83612bb8eb_0_183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83612bb8eb_0_183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83612bb8eb_0_183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83612bb8eb_0_183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83612bb8eb_0_183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83612bb8eb_0_1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83612bb8eb_0_1841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83612bb8eb_0_1841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83612bb8eb_0_1841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83612bb8eb_0_1841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83612bb8eb_0_1841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83612bb8eb_0_1841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83612bb8eb_0_1848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83612bb8eb_0_1848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83612bb8eb_0_1848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83612bb8eb_0_1848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83612bb8eb_0_1848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83612bb8eb_0_1848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83612bb8eb_0_1855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83612bb8eb_0_1855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83612bb8eb_0_1855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83612bb8eb_0_1855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83612bb8eb_0_1855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83612bb8eb_0_1855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83612bb8eb_0_1862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83612bb8eb_0_1862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83612bb8eb_0_1862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83612bb8eb_0_1862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83612bb8eb_0_1862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83612bb8eb_0_1862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83612bb8eb_0_186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83612bb8eb_0_186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83612bb8eb_0_186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83612bb8eb_0_186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83612bb8eb_0_186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83612bb8eb_0_186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83612bb8eb_0_187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83612bb8eb_0_1876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83612bb8eb_0_187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83612bb8eb_0_1876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83612bb8eb_0_1876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83612bb8eb_0_1876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83612bb8eb_0_1876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83612bb8eb_0_18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83612bb8eb_0_1885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83612bb8eb_0_1885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83612bb8eb_0_1885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83612bb8eb_0_1885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83612bb8eb_0_1885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83612bb8eb_0_1885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83612bb8eb_0_1885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83612bb8eb_0_18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83612bb8eb_0_189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83612bb8eb_0_189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83612bb8eb_0_189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83612bb8eb_0_189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83612bb8eb_0_189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83612bb8eb_0_189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83612bb8eb_0_189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83612bb8eb_0_18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83612bb8eb_0_1903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83612bb8eb_0_1903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83612bb8eb_0_1903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83612bb8eb_0_190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83612bb8eb_0_190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83612bb8eb_0_190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83612bb8eb_0_190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83612bb8eb_0_190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83612bb8eb_0_1903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83612bb8eb_0_19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83612bb8eb_0_191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83612bb8eb_0_191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83612bb8eb_0_191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83612bb8eb_0_191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83612bb8eb_0_191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83612bb8eb_0_191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83612bb8eb_0_191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83612bb8eb_0_19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83612bb8eb_0_192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83612bb8eb_0_192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83612bb8eb_0_192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83612bb8eb_0_192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83612bb8eb_0_192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83612bb8eb_0_192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83612bb8eb_0_192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83612bb8eb_0_193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83612bb8eb_0_193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83612bb8eb_0_193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83612bb8eb_0_193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83612bb8eb_0_193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83612bb8eb_0_193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83612bb8eb_0_193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83612bb8eb_0_193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83612bb8eb_0_193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83612bb8eb_0_193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83612bb8eb_0_193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83612bb8eb_0_193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83612bb8eb_0_193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83612bb8eb_0_193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83612bb8eb_0_194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83612bb8eb_0_194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83612bb8eb_0_194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83612bb8eb_0_194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83612bb8eb_0_194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83612bb8eb_0_194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83612bb8eb_0_194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83612bb8eb_0_195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83612bb8eb_0_195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83612bb8eb_0_195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83612bb8eb_0_195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83612bb8eb_0_195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83612bb8eb_0_195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83612bb8eb_0_195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83612bb8eb_0_196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83612bb8eb_0_196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83612bb8eb_0_196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83612bb8eb_0_196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83612bb8eb_0_196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83612bb8eb_0_196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83612bb8eb_0_196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83612bb8eb_0_196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83612bb8eb_0_196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83612bb8eb_0_196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83612bb8eb_0_197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83612bb8eb_0_197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83612bb8eb_0_197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83612bb8eb_0_197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83612bb8eb_0_197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83612bb8eb_0_198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83612bb8eb_0_198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83612bb8eb_0_198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83612bb8eb_0_198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83612bb8eb_0_198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83612bb8eb_0_198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83612bb8eb_0_198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83612bb8eb_0_198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83612bb8eb_0_198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83612bb8eb_0_198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83612bb8eb_0_199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83612bb8eb_0_199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83612bb8eb_0_199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83612bb8eb_0_199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83612bb8eb_0_199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83612bb8eb_0_199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83612bb8eb_0_199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83612bb8eb_0_199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83612bb8eb_0_199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83612bb8eb_0_199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83612bb8eb_0_200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83612bb8eb_0_200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83612bb8eb_0_200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83612bb8eb_0_200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83612bb8eb_0_200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83612bb8eb_0_201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83612bb8eb_0_201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83612bb8eb_0_201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83612bb8eb_0_201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83612bb8eb_0_201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83612bb8eb_0_201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83612bb8eb_0_201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83612bb8eb_0_201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83612bb8eb_0_201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83612bb8eb_0_201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83612bb8eb_0_202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83612bb8eb_0_202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83612bb8eb_0_202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83612bb8eb_0_202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83612bb8eb_0_20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83612bb8eb_0_202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83612bb8eb_0_202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83612bb8eb_0_202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83612bb8eb_0_202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83612bb8eb_0_20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83612bb8eb_0_203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83612bb8eb_0_203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83612bb8eb_0_203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83612bb8eb_0_203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83612bb8eb_0_20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83612bb8eb_0_204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83612bb8eb_0_204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83612bb8eb_0_204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83612bb8eb_0_204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83612bb8eb_0_20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83612bb8eb_0_204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83612bb8eb_0_204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83612bb8eb_0_204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83612bb8eb_0_204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83612bb8eb_0_20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83612bb8eb_0_205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83612bb8eb_0_205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83612bb8eb_0_2056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83612bb8eb_0_2056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83612bb8eb_0_205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83612bb8eb_0_2059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83612bb8eb_0_2062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83612bb8eb_0_2062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83612bb8eb_0_2065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83612bb8eb_0_2065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83612bb8eb_0_2068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83612bb8eb_0_2068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83612bb8eb_0_2068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83612bb8eb_0_2072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83612bb8eb_0_2072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83612bb8eb_0_2072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83612bb8eb_0_2072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83612bb8eb_0_2072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83612bb8eb_0_2072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83612bb8eb_0_2072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83612bb8eb_0_2072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83612bb8eb_0_2081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83612bb8eb_0_2081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83612bb8eb_0_2081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83612bb8eb_0_2081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83612bb8eb_0_2081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83612bb8eb_0_2081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83612bb8eb_0_2088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83612bb8eb_0_208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83612bb8eb_0_2088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83612bb8eb_0_2088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83612bb8eb_0_2088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83612bb8eb_0_2088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83612bb8eb_0_2088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83612bb8eb_0_2088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83612bb8eb_0_2088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83612bb8eb_0_2088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83612bb8eb_0_2088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83612bb8eb_0_2088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83612bb8eb_0_2101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83612bb8eb_0_2101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83612bb8eb_0_2101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83612bb8eb_0_2101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83612bb8eb_0_210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83612bb8eb_0_2101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83612bb8eb_0_2101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83612bb8eb_0_2101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83612bb8eb_0_2101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83612bb8eb_0_2101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83612bb8eb_0_2101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83612bb8eb_0_2101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83612bb8eb_0_2101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83612bb8eb_0_2101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83612bb8eb_0_2101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83612bb8eb_0_2101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83612bb8eb_0_2118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83612bb8eb_0_2118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83612bb8eb_0_2118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83612bb8eb_0_2118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83612bb8eb_0_21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83612bb8eb_0_2118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83612bb8eb_0_2118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83612bb8eb_0_2118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83612bb8eb_0_2118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83612bb8eb_0_2118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83612bb8eb_0_2118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83612bb8eb_0_2118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83612bb8eb_0_2118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83612bb8eb_0_2118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83612bb8eb_0_2118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83612bb8eb_0_2118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83612bb8eb_0_2135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83612bb8eb_0_2135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83612bb8eb_0_2135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83612bb8eb_0_2135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83612bb8eb_0_2135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83612bb8eb_0_2135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83612bb8eb_0_2135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83612bb8eb_0_2135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83612bb8eb_0_2135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83612bb8eb_0_2135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83612bb8eb_0_2135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83612bb8eb_0_2135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83612bb8eb_0_2135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83612bb8eb_0_2135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83612bb8eb_0_2135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83612bb8eb_0_2135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83612bb8eb_0_2135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83612bb8eb_0_2135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83612bb8eb_0_2135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83612bb8eb_0_2135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83612bb8eb_0_2135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83612bb8eb_0_2135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83612bb8eb_0_2135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83612bb8eb_0_2135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83612bb8eb_0_2135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83612bb8eb_0_2135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83612bb8eb_0_2135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83612bb8eb_0_2163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83612bb8eb_0_2163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83612bb8eb_0_2163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83612bb8eb_0_2163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83612bb8eb_0_2163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83612bb8eb_0_2163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83612bb8eb_0_2163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83612bb8eb_0_2163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83612bb8eb_0_2163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83612bb8eb_0_2163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83612bb8eb_0_2163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83612bb8eb_0_2163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83612bb8eb_0_2163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83612bb8eb_0_2163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83612bb8eb_0_2163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83612bb8eb_0_2163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83612bb8eb_0_2163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83612bb8eb_0_2163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83612bb8eb_0_2163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83612bb8eb_0_2163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83612bb8eb_0_2163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83612bb8eb_0_2163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83612bb8eb_0_2163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83612bb8eb_0_2163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83612bb8eb_0_218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83612bb8eb_0_218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83612bb8eb_0_2188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83612bb8eb_0_2188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83612bb8eb_0_2188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83612bb8eb_0_2188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83612bb8eb_0_2188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83612bb8eb_0_2188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83612bb8eb_0_2188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83612bb8eb_0_2188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83612bb8eb_0_2188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83612bb8eb_0_2188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83612bb8eb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83612bb8eb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83612bb8eb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83612bb8eb_0_2188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83612bb8eb_0_2188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83612bb8eb_0_2188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83612bb8eb_0_2188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83612bb8eb_0_2188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83612bb8eb_0_2188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83612bb8eb_0_2188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83612bb8eb_0_2188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83612bb8eb_0_221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83612bb8eb_0_221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83612bb8eb_0_2212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83612bb8eb_0_2212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83612bb8eb_0_2212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83612bb8eb_0_2212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83612bb8eb_0_2212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83612bb8eb_0_2212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83612bb8eb_0_2212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83612bb8eb_0_2212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83612bb8eb_0_2212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83612bb8eb_0_2212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83612bb8eb_0_2212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83612bb8eb_0_2212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83612bb8eb_0_2212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83612bb8eb_0_2212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83612bb8eb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83612bb8eb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83612bb8eb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83612bb8eb_0_2212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83612bb8eb_0_2212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83612bb8eb_0_2212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83612bb8eb_0_2212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83612bb8eb_0_2212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83612bb8eb_0_2212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83612bb8eb_0_2212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83612bb8eb_0_2212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83612bb8eb_0_2212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83612bb8eb_0_2212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83612bb8eb_0_22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83612bb8eb_0_22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83612bb8eb_0_2242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83612bb8eb_0_2242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83612bb8eb_0_2242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83612bb8eb_0_2242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83612bb8eb_0_2242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83612bb8eb_0_2242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83612bb8eb_0_2242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83612bb8eb_0_2242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83612bb8eb_0_2242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83612bb8eb_0_2242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83612bb8eb_0_2242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83612bb8eb_0_2242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83612bb8eb_0_2242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83612bb8eb_0_2242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83612bb8eb_0_2242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83612bb8eb_0_2242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83612bb8eb_0_2242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83612bb8eb_0_2242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83612bb8eb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83612bb8eb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83612bb8eb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83612bb8eb_0_2242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83612bb8eb_0_2242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83612bb8eb_0_2242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83612bb8eb_0_2242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83612bb8eb_0_2242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83612bb8eb_0_2242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83612bb8eb_0_2242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83612bb8eb_0_2242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83612bb8eb_0_2242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83612bb8eb_0_2242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83612bb8eb_0_2242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83612bb8eb_0_2242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83612bb8eb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83612bb8eb_0_2280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83612bb8eb_0_2280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83612bb8eb_0_2280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83612bb8eb_0_2280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83612bb8eb_0_22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83612bb8eb_0_22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83612bb8eb_0_2280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83612bb8eb_0_2280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83612bb8eb_0_2280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83612bb8eb_0_2280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83612bb8eb_0_229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83612bb8eb_0_2291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83612bb8eb_0_229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83612bb8eb_0_229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83612bb8eb_0_229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83612bb8eb_0_229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83612bb8eb_0_229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83612bb8eb_0_22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83612bb8eb_0_229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83612bb8eb_0_2301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83612bb8eb_0_2301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83612bb8eb_0_2301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83612bb8eb_0_2301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83612bb8eb_0_2301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83612bb8eb_0_2301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83612bb8eb_0_23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83612bb8eb_0_2301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83612bb8eb_0_2310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83612bb8eb_0_2310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83612bb8eb_0_2310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83612bb8eb_0_23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83612bb8eb_0_23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83612bb8eb_0_2310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83612bb8eb_0_2310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83612bb8eb_0_2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83612bb8eb_0_2310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83612bb8eb_0_2320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83612bb8eb_0_23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83612bb8eb_0_2320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83612bb8eb_0_2320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83612bb8eb_0_232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83612bb8eb_0_232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83612bb8eb_0_2320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83612bb8eb_0_2320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83612bb8eb_0_232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83612bb8eb_0_232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83612bb8eb_0_2329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83612bb8eb_0_2329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83612bb8eb_0_2329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83612bb8eb_0_2329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83612bb8eb_0_232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83612bb8eb_0_232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83612bb8eb_0_2329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83612bb8eb_0_2329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83612bb8eb_0_232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83612bb8eb_0_232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83612bb8eb_0_232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83612bb8eb_0_232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83612bb8eb_0_2344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83612bb8eb_0_2344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83612bb8eb_0_2344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83612bb8eb_0_2344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83612bb8eb_0_2344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83612bb8eb_0_2344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83612bb8eb_0_2344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83612bb8eb_0_2344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83612bb8eb_0_2344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83612bb8eb_0_2344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83612bb8eb_0_2344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83612bb8eb_0_2344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83612bb8eb_0_2344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83612bb8eb_0_2344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83612bb8eb_0_2344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83612bb8eb_0_2360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83612bb8eb_0_236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83612bb8eb_0_236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83612bb8eb_0_2360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83612bb8eb_0_2360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83612bb8eb_0_2360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83612bb8eb_0_2360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83612bb8eb_0_2360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83612bb8eb_0_2360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83612bb8eb_0_2360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83612bb8eb_0_2360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83612bb8eb_0_2360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83612bb8eb_0_2360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83612bb8eb_0_2360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83612bb8eb_0_2360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83612bb8eb_0_2360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83612bb8eb_0_2360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83612bb8eb_0_2360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83612bb8eb_0_2379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83612bb8eb_0_2379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83612bb8eb_0_2379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83612bb8eb_0_2379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83612bb8eb_0_2379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83612bb8eb_0_237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83612bb8eb_0_237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83612bb8eb_0_2379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83612bb8eb_0_2379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83612bb8eb_0_2379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83612bb8eb_0_2379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83612bb8eb_0_2379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83612bb8eb_0_2379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83612bb8eb_0_2393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83612bb8eb_0_2393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83612bb8eb_0_2393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83612bb8eb_0_2393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83612bb8eb_0_2393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83612bb8eb_0_2393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83612bb8eb_0_2393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83612bb8eb_0_2393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83612bb8eb_0_2393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83612bb8eb_0_2393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83612bb8eb_0_2393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83612bb8eb_0_2405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83612bb8eb_0_2405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83612bb8eb_0_2405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83612bb8eb_0_2405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83612bb8eb_0_24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83612bb8eb_0_2411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83612bb8eb_0_2411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83612bb8eb_0_2411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83612bb8eb_0_2415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83612bb8eb_0_2415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83612bb8eb_0_2415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83612bb8eb_0_2419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83612bb8eb_0_2419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83612bb8eb_0_2419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83612bb8eb_0_2423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83612bb8eb_0_2423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83612bb8eb_0_2423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83612bb8eb_0_2427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83612bb8eb_0_2427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83612bb8eb_0_2427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83612bb8eb_0_2431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83612bb8eb_0_2431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83612bb8eb_0_2431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83612bb8eb_0_2435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83612bb8eb_0_2435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83612bb8eb_0_2435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83612bb8eb_0_2439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83612bb8eb_0_2439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83612bb8eb_0_2439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83612bb8eb_0_244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83612bb8eb_0_2443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83612bb8eb_0_2443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83612bb8eb_0_2443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83612bb8eb_0_2443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83612bb8eb_0_2449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83612bb8eb_0_2449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83612bb8eb_0_2449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83612bb8eb_0_2449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83612bb8eb_0_2449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83612bb8eb_0_2449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83612bb8eb_0_2449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83612bb8eb_0_2449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83612bb8eb_0_2449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83612bb8eb_0_2449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83612bb8eb_0_2449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83612bb8eb_0_2449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83612bb8eb_0_246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83612bb8eb_0_246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83612bb8eb_0_2462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83612bb8eb_0_2462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83612bb8eb_0_2462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83612bb8eb_0_2462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83612bb8eb_0_2469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83612bb8eb_0_2469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83612bb8eb_0_2469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83612bb8eb_0_2469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83612bb8eb_0_2474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83612bb8eb_0_2474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83612bb8eb_0_2474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83612bb8eb_0_2478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83612bb8eb_0_2478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83612bb8eb_0_2481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83612bb8eb_0_2481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83612bb8eb_0_2484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83612bb8eb_0_2484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83612bb8eb_0_2487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83612bb8eb_0_2487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83612bb8eb_0_2490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83612bb8eb_0_2492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83612bb8eb_0_2492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83612bb8eb_0_2492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83612bb8eb_0_2496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83612bb8eb_0_2496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83612bb8eb_0_2496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83612bb8eb_0_2500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83612bb8eb_0_2500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83612bb8eb_0_2500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83612bb8eb_0_2504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83612bb8eb_0_2504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83612bb8eb_0_2504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83612bb8eb_0_2504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83612bb8eb_0_2509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83612bb8eb_0_2509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83612bb8eb_0_2509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83612bb8eb_0_2509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83612bb8eb_0_2509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83612bb8eb_0_2509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83612bb8eb_0_2509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83612bb8eb_0_2509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83612bb8eb_0_2509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83612bb8eb_0_2509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83612bb8eb_0_2509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83612bb8eb_0_2509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83612bb8eb_0_2509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83612bb8eb_0_2509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83612bb8eb_0_2509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83612bb8eb_0_2525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83612bb8eb_0_2525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83612bb8eb_0_2525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83612bb8eb_0_2525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83612bb8eb_0_2525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83612bb8eb_0_2525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83612bb8eb_0_2525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83612bb8eb_0_2525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83612bb8eb_0_2525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83612bb8eb_0_2525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83612bb8eb_0_2525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83612bb8eb_0_2525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83612bb8eb_0_2525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83612bb8eb_0_2525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83612bb8eb_0_2525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83612bb8eb_0_2541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83612bb8eb_0_2541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83612bb8eb_0_2541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83612bb8eb_0_254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83612bb8eb_0_2545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83612bb8eb_0_2545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83612bb8eb_0_2545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83612bb8eb_0_2545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83612bb8eb_0_2545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83612bb8eb_0_2545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83612bb8eb_0_2545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83612bb8eb_0_2545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83612bb8eb_0_2555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83612bb8eb_0_2555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83612bb8eb_0_2555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83612bb8eb_0_2555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83612bb8eb_0_2555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83612bb8eb_0_2561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83612bb8eb_0_2561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83612bb8eb_0_2561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83612bb8eb_0_2561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83612bb8eb_0_2561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83612bb8eb_0_2561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83612bb8eb_0_2568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83612bb8eb_0_2568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83612bb8eb_0_2568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83612bb8eb_0_2568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83612bb8eb_0_2568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83612bb8eb_0_2574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83612bb8eb_0_2574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83612bb8eb_0_2574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83612bb8eb_0_2574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83612bb8eb_0_2574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83612bb8eb_0_258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83612bb8eb_0_258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83612bb8eb_0_2580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83612bb8eb_0_2580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83612bb8eb_0_2580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83612bb8eb_0_2580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83612bb8eb_0_2580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83612bb8eb_0_2580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83612bb8eb_0_25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83612bb8eb_0_25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83612bb8eb_0_2589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83612bb8eb_0_2589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83612bb8eb_0_2589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83612bb8eb_0_2589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83612bb8eb_0_2589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83612bb8eb_0_2589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83612bb8eb_0_259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83612bb8eb_0_259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83612bb8eb_0_259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83612bb8eb_0_259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83612bb8eb_0_259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83612bb8eb_0_2598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83612bb8eb_0_2598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83612bb8eb_0_2598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83612bb8eb_0_259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83612bb8eb_0_259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83612bb8eb_0_259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83612bb8eb_0_26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83612bb8eb_0_26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83612bb8eb_0_2610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83612bb8eb_0_2610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83612bb8eb_0_2610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83612bb8eb_0_2610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83612bb8eb_0_2610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83612bb8eb_0_2610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83612bb8eb_0_2610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83612bb8eb_0_262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83612bb8eb_0_2620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83612bb8eb_0_2620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83612bb8eb_0_2620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83612bb8eb_0_2620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83612bb8eb_0_2620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83612bb8eb_0_2620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83612bb8eb_0_2620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83612bb8eb_0_2620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83612bb8eb_0_2620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83612bb8eb_0_2620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83612bb8eb_0_2632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83612bb8eb_0_2632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83612bb8eb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83612bb8eb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83612bb8eb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83612bb8eb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83612bb8eb_0_2632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83612bb8eb_0_2632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83612bb8eb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83612bb8eb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83612bb8eb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83612bb8eb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83612bb8eb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83612bb8eb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83612bb8eb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83612bb8eb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83612bb8eb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83612bb8eb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83612bb8eb_0_2632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83612bb8eb_0_2632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83612bb8eb_0_2632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83612bb8eb_0_2632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83612bb8eb_0_2632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83612bb8eb_0_2632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83612bb8eb_0_2632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83612bb8eb_0_2632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83612bb8eb_0_2632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83612bb8eb_0_2660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83612bb8eb_0_26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83612bb8eb_0_2660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83612bb8eb_0_2660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83612bb8eb_0_266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83612bb8eb_0_266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83612bb8eb_0_266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83612bb8eb_0_266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83612bb8eb_0_266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83612bb8eb_0_266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83612bb8eb_0_267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83612bb8eb_0_267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83612bb8eb_0_267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83612bb8eb_0_267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83612bb8eb_0_267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83612bb8eb_0_267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83612bb8eb_0_268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83612bb8eb_0_268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83612bb8eb_0_268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83612bb8eb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83612bb8eb_0_2687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83612bb8eb_0_2689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83612bb8eb_0_2691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83612bb8eb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83612bb8eb_0_2695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83612bb8eb_0_2697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83612bb8eb_0_269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83612bb8eb_0_2700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83612bb8eb_0_2700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83612bb8eb_0_2703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83612bb8eb_0_2703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83612bb8eb_0_2703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83612bb8eb_0_270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83612bb8eb_0_2707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83612bb8eb_0_2707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83612bb8eb_0_2707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83612bb8eb_0_270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83612bb8eb_0_2707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83612bb8eb_0_2707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83612bb8eb_0_2707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83612bb8eb_0_2707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83612bb8eb_0_2717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83612bb8eb_0_2717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83612bb8eb_0_271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83612bb8eb_0_2717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83612bb8eb_0_2717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83612bb8eb_0_2717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83612bb8eb_0_2717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83612bb8eb_0_2717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83612bb8eb_0_2717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83612bb8eb_0_2717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83612bb8eb_0_2717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83612bb8eb_0_2717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83612bb8eb_0_2717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83612bb8eb_0_2717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83612bb8eb_0_2717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83612bb8eb_0_2717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83612bb8eb_0_2717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83612bb8eb_0_2717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83612bb8eb_0_2717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83612bb8eb_0_2737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83612bb8eb_0_2737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83612bb8eb_0_2737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83612bb8eb_0_2737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83612bb8eb_0_2742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83612bb8eb_0_2742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83612bb8eb_0_2742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83612bb8eb_0_2742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83612bb8eb_0_274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83612bb8eb_0_2747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83612bb8eb_0_2747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83612bb8eb_0_2747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83612bb8eb_0_2752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83612bb8eb_0_2752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83612bb8eb_0_2752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83612bb8eb_0_2752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83612bb8eb_0_2757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83612bb8eb_0_2757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83612bb8eb_0_2757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83612bb8eb_0_275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83612bb8eb_0_275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83612bb8eb_0_2757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83612bb8eb_0_2757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83612bb8eb_0_2757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83612bb8eb_0_2757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83612bb8eb_0_2757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83612bb8eb_0_2757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83612bb8eb_0_2769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83612bb8eb_0_2769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83612bb8eb_0_2769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83612bb8eb_0_2769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83612bb8eb_0_2769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83612bb8eb_0_2769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83612bb8eb_0_2769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83612bb8eb_0_2777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83612bb8eb_0_2777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83612bb8eb_0_2777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83612bb8eb_0_2777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83612bb8eb_0_2782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83612bb8eb_0_27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83612bb8eb_0_2782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83612bb8eb_0_2782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83612bb8eb_0_2782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83612bb8eb_0_2782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83612bb8eb_0_2782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83612bb8eb_0_279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83612bb8eb_0_2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83612bb8eb_0_279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83612bb8eb_0_279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83612bb8eb_0_2790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83612bb8eb_0_2790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83612bb8eb_0_2790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83612bb8eb_0_2790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83612bb8eb_0_2790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83612bb8eb_0_2790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83612bb8eb_0_2801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83612bb8eb_0_28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83612bb8eb_0_2801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83612bb8eb_0_2801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83612bb8eb_0_2801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83612bb8eb_0_2801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83612bb8eb_0_2801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83612bb8eb_0_2801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83612bb8eb_0_2801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83612bb8eb_0_2801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83612bb8eb_0_2801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83612bb8eb_0_2801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83612bb8eb_0_2801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83612bb8eb_0_2815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83612bb8eb_0_28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83612bb8eb_0_2815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83612bb8eb_0_2815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83612bb8eb_0_2815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83612bb8eb_0_2815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83612bb8eb_0_2815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83612bb8eb_0_2815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83612bb8eb_0_2815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83612bb8eb_0_2815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83612bb8eb_0_2815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83612bb8eb_0_2815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83612bb8eb_0_2815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83612bb8eb_0_2815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83612bb8eb_0_2815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83612bb8eb_0_2815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83612bb8eb_0_2832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83612bb8eb_0_2832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83612bb8eb_0_2832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83612bb8eb_0_2836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83612bb8eb_0_283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83612bb8eb_0_28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83612bb8eb_0_2836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83612bb8eb_0_28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83612bb8eb_0_28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83612bb8eb_0_2836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83612bb8eb_0_2836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83612bb8eb_0_28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83612bb8eb_0_28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83612bb8eb_0_284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83612bb8eb_0_2846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83612bb8eb_0_28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83612bb8eb_0_2846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83612bb8eb_0_2846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83612bb8eb_0_28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83612bb8eb_0_285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83612bb8eb_0_285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83612bb8eb_0_28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83612bb8eb_0_2854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83612bb8eb_0_28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83612bb8eb_0_2854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83612bb8eb_0_28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83612bb8eb_0_286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83612bb8eb_0_286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83612bb8eb_0_28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83612bb8eb_0_286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83612bb8eb_0_28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83612bb8eb_0_2862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83612bb8eb_0_28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83612bb8eb_0_287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83612bb8eb_0_287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83612bb8eb_0_287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83612bb8eb_0_28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83612bb8eb_0_287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83612bb8eb_0_287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83612bb8eb_0_287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83612bb8eb_0_287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83612bb8eb_0_288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83612bb8eb_0_2880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83612bb8eb_0_288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83612bb8eb_0_28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83612bb8eb_0_2880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83612bb8eb_0_288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83612bb8eb_0_2886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83612bb8eb_0_288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83612bb8eb_0_28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83612bb8eb_0_2886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83612bb8eb_0_2892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83612bb8eb_0_289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83612bb8eb_0_289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83612bb8eb_0_2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83612bb8eb_0_2892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83612bb8eb_0_2898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83612bb8eb_0_289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83612bb8eb_0_289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83612bb8eb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83612bb8eb_0_2898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83612bb8eb_0_28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83612bb8eb_0_2898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83612bb8eb_0_2906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83612bb8eb_0_290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83612bb8eb_0_2906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83612bb8eb_0_29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83612bb8eb_0_2906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83612bb8eb_0_2906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83612bb8eb_0_2913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83612bb8eb_0_291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83612bb8eb_0_291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83612bb8eb_0_29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83612bb8eb_0_2913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83612bb8eb_0_2913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83612bb8eb_0_2920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83612bb8eb_0_292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83612bb8eb_0_292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83612bb8eb_0_29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83612bb8eb_0_2920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83612bb8eb_0_2920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83612bb8eb_0_2927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83612bb8eb_0_2927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83612bb8eb_0_29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83612bb8eb_0_29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83612bb8eb_0_2927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83612bb8eb_0_2933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83612bb8eb_0_2933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83612bb8eb_0_293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83612bb8eb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83612bb8eb_0_2933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83612bb8eb_0_29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83612bb8eb_0_2933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83612bb8eb_0_2941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83612bb8eb_0_294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83612bb8eb_0_294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83612bb8eb_0_29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83612bb8eb_0_2941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83612bb8eb_0_2941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83612bb8eb_0_294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83612bb8eb_0_29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83612bb8eb_0_2948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83612bb8eb_0_294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83612bb8eb_0_2948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83612bb8eb_0_295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83612bb8eb_0_29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83612bb8eb_0_2954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83612bb8eb_0_295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83612bb8eb_0_2954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83612bb8eb_0_296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83612bb8eb_0_296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83612bb8eb_0_29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83612bb8eb_0_29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83612bb8eb_0_296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83612bb8eb_0_296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83612bb8eb_0_296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83612bb8eb_0_29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83612bb8eb_0_29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83612bb8eb_0_296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83612bb8eb_0_297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83612bb8eb_0_297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83612bb8eb_0_29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83612bb8eb_0_29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83612bb8eb_0_297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83612bb8eb_0_297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83612bb8eb_0_297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83612bb8eb_0_29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83612bb8eb_0_29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83612bb8eb_0_297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83612bb8eb_0_298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83612bb8eb_0_298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83612bb8eb_0_29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83612bb8eb_0_2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83612bb8eb_0_298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83612bb8eb_0_299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83612bb8eb_0_299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83612bb8eb_0_299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83612bb8eb_0_299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83612bb8eb_0_299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83612bb8eb_0_299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83612bb8eb_0_29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83612bb8eb_0_299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83612bb8eb_0_299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83612bb8eb_0_299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83612bb8eb_0_299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83612bb8eb_0_299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83612bb8eb_0_299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83612bb8eb_0_29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83612bb8eb_0_300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83612bb8eb_0_300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83612bb8eb_0_300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83612bb8eb_0_300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83612bb8eb_0_300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83612bb8eb_0_300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83612bb8eb_0_30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83612bb8eb_0_3014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83612bb8eb_0_301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83612bb8eb_0_301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83612bb8eb_0_301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83612bb8eb_0_301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83612bb8eb_0_301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83612bb8eb_0_30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83612bb8eb_0_3022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83612bb8eb_0_302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83612bb8eb_0_302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83612bb8eb_0_302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83612bb8eb_0_302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83612bb8eb_0_302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83612bb8eb_0_30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83612bb8eb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83612bb8eb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83612bb8eb_0_30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3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83612bb8eb_0_3036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83612bb8eb_0_3038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83612bb8eb_0_1529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83612bb8eb_0_1529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83612bb8eb_0_1529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83612bb8eb_0_1529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83612bb8eb_0_1529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mulheres-na-tecnologia-como-romper-a-barreira-de-genero/a-desigualdade-nas-oportunidades?trk=learnermappingfile" TargetMode="External"/><Relationship Id="rId10" Type="http://schemas.openxmlformats.org/officeDocument/2006/relationships/hyperlink" Target="https://www.linkedin.com/learning/mulheres-na-lideranca-como-promover-lideres-inclusivas-e-inovadoras/o-que-um-ambiente-diverso-proporciona-para-a-sua-empresa-e-para-o-seu-negocio?trk=learnermappingfile" TargetMode="External"/><Relationship Id="rId13" Type="http://schemas.openxmlformats.org/officeDocument/2006/relationships/hyperlink" Target="https://www.linkedin.com/learning/como-cultivar-a-competencia-cultural-e-a-inclusao-no-ambiente-de-trabalho/o-que-e-competencia-cultural?trk=learnermappingfile" TargetMode="External"/><Relationship Id="rId12" Type="http://schemas.openxmlformats.org/officeDocument/2006/relationships/hyperlink" Target="https://www.linkedin.com/learning/mulheres-na-lideranca-estrategias-eficazes-para-o-sucesso-profissional/dificuldades-que-nos-mesmas-criamos?trk=learnermappingfile" TargetMode="External"/><Relationship Id="rId15" Type="http://schemas.openxmlformats.org/officeDocument/2006/relationships/hyperlink" Target="https://www.linkedin.com/learning/diversidade-cultural-nas-comunicacoes-como-conversar-sobre-assuntos-delicados/microagressoes?trk=learnermappingfile" TargetMode="External"/><Relationship Id="rId14" Type="http://schemas.openxmlformats.org/officeDocument/2006/relationships/hyperlink" Target="https://www.linkedin.com/learning/como-promover-mudancas-e-combater-o-racismo-no-trabalho/nao-tenha-medo-de-ouvir-nao?trk=learnermappingfile" TargetMode="External"/><Relationship Id="rId17" Type="http://schemas.openxmlformats.org/officeDocument/2006/relationships/image" Target="../media/image17.png"/><Relationship Id="rId16" Type="http://schemas.openxmlformats.org/officeDocument/2006/relationships/hyperlink" Target="https://www.linkedin.com/learning/gestao-intercultural-nas-organizacoes/promova-relacionamentos-interculturais?trk=learnermappingfile" TargetMode="External"/><Relationship Id="rId18" Type="http://schemas.openxmlformats.org/officeDocument/2006/relationships/image" Target="../media/image21.png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gestao-da-diversidade-nas-organizacoes/como-e-um-ambiente-de-trabalho-inclusivo?trk=learnermappingfile" TargetMode="External"/><Relationship Id="rId9" Type="http://schemas.openxmlformats.org/officeDocument/2006/relationships/hyperlink" Target="https://www.linkedin.com/learning/lideranca-feminina-como-superar-desafios-no-trabalho-e-criar-um-ambiente-colaborativo/todos-temos-preconceito-de-genero?trk=learnermappingfile" TargetMode="External"/><Relationship Id="rId5" Type="http://schemas.openxmlformats.org/officeDocument/2006/relationships/hyperlink" Target="https://www.linkedin.com/learning/inteligencia-artificial-para-negocios-em-dez-minutos/desmistificacao-da-inteligencia-artificial?trk=learnermappingfile" TargetMode="External"/><Relationship Id="rId6" Type="http://schemas.openxmlformats.org/officeDocument/2006/relationships/hyperlink" Target="https://www.linkedin.com/learning/diversidade-inclusao-e-senso-de-pertencimento/o-que-significa-dis?trk=learnermappingfile" TargetMode="External"/><Relationship Id="rId7" Type="http://schemas.openxmlformats.org/officeDocument/2006/relationships/hyperlink" Target="https://www.linkedin.com/learning/recrutamento-inclusivo-como-promover-a-diversidade-nos-processos-de-contratacao/o-que-e-recrutamento-inclusivo?trk=learnermappingfile" TargetMode="External"/><Relationship Id="rId8" Type="http://schemas.openxmlformats.org/officeDocument/2006/relationships/hyperlink" Target="https://www.linkedin.com/learning/como-desenvolver-um-programa-de-diversidade-inclusao-e-senso-de-pertencimento/aspectos-de-um-programa-de-di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83612bb8eb_0_15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83612bb8eb_0_152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83612bb8eb_0_1520"/>
          <p:cNvSpPr txBox="1"/>
          <p:nvPr/>
        </p:nvSpPr>
        <p:spPr>
          <a:xfrm>
            <a:off x="755175" y="546650"/>
            <a:ext cx="172074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Como cultivar a inclusão no trabalho</a:t>
            </a:r>
            <a:r>
              <a:rPr lang="en-US" sz="6000">
                <a:solidFill>
                  <a:schemeClr val="dk1"/>
                </a:solidFill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>
                <a:solidFill>
                  <a:schemeClr val="accent6"/>
                </a:solidFill>
              </a:rPr>
              <a:t>Descubra estratégias para tornar o ambiente de trabalho mais inclusivo para todos.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Se perder um dia, não se preocupe. Recupere o conteúdo na próxima aula.</a:t>
            </a:r>
            <a:endParaRPr b="0" i="0" sz="3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83612bb8eb_0_152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{B41D986E-A300-4529-96B0-839261FA0CDD}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Segunda-feira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Terça-feira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Quarta-feira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Quinta-feira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Sexta-feira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245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Como é um ambiente de trabalho inclusivo?</a:t>
                      </a: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l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20s)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O que significa DIS?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(5m 22s)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Atividade: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qual foi a ideia mais relevante que você obteve sobre os benefícios de uma mentalidade inclusiva?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O que é recrutamento inclusivo?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53s)</a:t>
                      </a:r>
                      <a:br>
                        <a:rPr lang="en-US" sz="2000">
                          <a:solidFill>
                            <a:srgbClr val="3C4345"/>
                          </a:solidFill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16F2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Aspectos de um programa de DIS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52s)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Todos temos preconceito de gênero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46s)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O que um ambiente diverso proporciona para a sua empresa e para o seu negócio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(5m 29s)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Atividade: </a:t>
                      </a:r>
                      <a:r>
                        <a:rPr b="0" i="0" lang="en-US" sz="2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quais medidas você pretende tomar para desenvolver a paciência em suas interações futuras?</a:t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65750" marB="270000" marR="180000" marL="18000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7EBCE"/>
                    </a:solidFill>
                  </a:tcPr>
                </a:tc>
                <a:tc hMerge="1"/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A desigualdade nas oportunidades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4s)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Atividade: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quais são as 3 principais lições que você aprendeu assistindo aos vídeos?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Dificuldades que nós mesmas criamos</a:t>
                      </a:r>
                      <a:endParaRPr sz="2000" u="sng" cap="none" strike="noStrike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20s)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O que é competência cultural?</a:t>
                      </a:r>
                      <a:endParaRPr sz="2000" u="sng">
                        <a:solidFill>
                          <a:schemeClr val="hlink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45s)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Dia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Desafio:</a:t>
                      </a: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 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Reserve algum tempo para escrever como vai implementar a sua aprendizagem.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Dia 16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Não tenha medo de ouvir “não”.</a:t>
                      </a:r>
                      <a:endParaRPr b="1" sz="2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23s)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Dia 17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Microagressões</a:t>
                      </a:r>
                      <a:endParaRPr b="1" sz="2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(3m 45s)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Dia 18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Promova relacionamentos interculturais</a:t>
                      </a:r>
                      <a:endParaRPr b="1" sz="2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(3m 46s)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Atividade: </a:t>
                      </a:r>
                      <a:r>
                        <a:rPr lang="en-US" sz="2000"/>
                        <a:t>liste 2 ou 3 aprendizados que você pode colocar em prática em seu ambiente de trabalho.</a:t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3040" name="Google Shape;3040;g283612bb8eb_0_1520"/>
          <p:cNvSpPr txBox="1"/>
          <p:nvPr/>
        </p:nvSpPr>
        <p:spPr>
          <a:xfrm>
            <a:off x="3585800" y="4074125"/>
            <a:ext cx="15081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</a:rPr>
              <a:t>O desafio começa amanhã!</a:t>
            </a:r>
            <a:endParaRPr sz="2500">
              <a:solidFill>
                <a:srgbClr val="56687A"/>
              </a:solidFill>
            </a:endParaRPr>
          </a:p>
        </p:txBody>
      </p:sp>
      <p:pic>
        <p:nvPicPr>
          <p:cNvPr descr="Graphical user interface&#10;&#10;Description automatically generated" id="3041" name="Google Shape;3041;g283612bb8eb_0_1520"/>
          <p:cNvPicPr preferRelativeResize="0"/>
          <p:nvPr/>
        </p:nvPicPr>
        <p:blipFill rotWithShape="1">
          <a:blip r:embed="rId17">
            <a:alphaModFix/>
          </a:blip>
          <a:srcRect b="0" l="2903" r="0" t="0"/>
          <a:stretch/>
        </p:blipFill>
        <p:spPr>
          <a:xfrm>
            <a:off x="15017450" y="440638"/>
            <a:ext cx="3249277" cy="2375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2" name="Google Shape;3042;g283612bb8eb_0_1520"/>
          <p:cNvGrpSpPr/>
          <p:nvPr/>
        </p:nvGrpSpPr>
        <p:grpSpPr>
          <a:xfrm>
            <a:off x="15017462" y="7393428"/>
            <a:ext cx="8207725" cy="602165"/>
            <a:chOff x="10281426" y="4951142"/>
            <a:chExt cx="9969300" cy="602165"/>
          </a:xfrm>
        </p:grpSpPr>
        <p:cxnSp>
          <p:nvCxnSpPr>
            <p:cNvPr id="3043" name="Google Shape;3043;g283612bb8eb_0_1520"/>
            <p:cNvCxnSpPr/>
            <p:nvPr/>
          </p:nvCxnSpPr>
          <p:spPr>
            <a:xfrm>
              <a:off x="10281426" y="4951142"/>
              <a:ext cx="9969300" cy="0"/>
            </a:xfrm>
            <a:prstGeom prst="straightConnector1">
              <a:avLst/>
            </a:prstGeom>
            <a:noFill/>
            <a:ln cap="flat" cmpd="sng" w="9525">
              <a:solidFill>
                <a:srgbClr val="416F2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4" name="Google Shape;3044;g283612bb8eb_0_1520"/>
            <p:cNvCxnSpPr/>
            <p:nvPr/>
          </p:nvCxnSpPr>
          <p:spPr>
            <a:xfrm>
              <a:off x="10281426" y="5252224"/>
              <a:ext cx="9969300" cy="0"/>
            </a:xfrm>
            <a:prstGeom prst="straightConnector1">
              <a:avLst/>
            </a:prstGeom>
            <a:noFill/>
            <a:ln cap="flat" cmpd="sng" w="9525">
              <a:solidFill>
                <a:srgbClr val="416F2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5" name="Google Shape;3045;g283612bb8eb_0_1520"/>
            <p:cNvCxnSpPr/>
            <p:nvPr/>
          </p:nvCxnSpPr>
          <p:spPr>
            <a:xfrm>
              <a:off x="10281426" y="5553307"/>
              <a:ext cx="9969300" cy="0"/>
            </a:xfrm>
            <a:prstGeom prst="straightConnector1">
              <a:avLst/>
            </a:prstGeom>
            <a:noFill/>
            <a:ln cap="flat" cmpd="sng" w="9525">
              <a:solidFill>
                <a:srgbClr val="416F2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046" name="Google Shape;3046;g283612bb8eb_0_1520"/>
          <p:cNvPicPr preferRelativeResize="0"/>
          <p:nvPr/>
        </p:nvPicPr>
        <p:blipFill rotWithShape="1">
          <a:blip r:embed="rId18">
            <a:alphaModFix/>
          </a:blip>
          <a:srcRect b="0" l="49199" r="4525" t="0"/>
          <a:stretch/>
        </p:blipFill>
        <p:spPr>
          <a:xfrm>
            <a:off x="885625" y="4345388"/>
            <a:ext cx="2840996" cy="164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7" name="Google Shape;3047;g283612bb8eb_0_1520"/>
          <p:cNvGrpSpPr/>
          <p:nvPr/>
        </p:nvGrpSpPr>
        <p:grpSpPr>
          <a:xfrm>
            <a:off x="15260698" y="12005693"/>
            <a:ext cx="7721223" cy="602165"/>
            <a:chOff x="10281426" y="4951142"/>
            <a:chExt cx="9969300" cy="602165"/>
          </a:xfrm>
        </p:grpSpPr>
        <p:cxnSp>
          <p:nvCxnSpPr>
            <p:cNvPr id="3048" name="Google Shape;3048;g283612bb8eb_0_1520"/>
            <p:cNvCxnSpPr/>
            <p:nvPr/>
          </p:nvCxnSpPr>
          <p:spPr>
            <a:xfrm>
              <a:off x="10281426" y="4951142"/>
              <a:ext cx="9969300" cy="0"/>
            </a:xfrm>
            <a:prstGeom prst="straightConnector1">
              <a:avLst/>
            </a:prstGeom>
            <a:noFill/>
            <a:ln cap="flat" cmpd="sng" w="9525">
              <a:solidFill>
                <a:srgbClr val="416F2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49" name="Google Shape;3049;g283612bb8eb_0_1520"/>
            <p:cNvCxnSpPr/>
            <p:nvPr/>
          </p:nvCxnSpPr>
          <p:spPr>
            <a:xfrm>
              <a:off x="10281426" y="5252224"/>
              <a:ext cx="9969300" cy="0"/>
            </a:xfrm>
            <a:prstGeom prst="straightConnector1">
              <a:avLst/>
            </a:prstGeom>
            <a:noFill/>
            <a:ln cap="flat" cmpd="sng" w="9525">
              <a:solidFill>
                <a:srgbClr val="416F2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050" name="Google Shape;3050;g283612bb8eb_0_1520"/>
            <p:cNvCxnSpPr/>
            <p:nvPr/>
          </p:nvCxnSpPr>
          <p:spPr>
            <a:xfrm>
              <a:off x="10281426" y="5553307"/>
              <a:ext cx="9969300" cy="0"/>
            </a:xfrm>
            <a:prstGeom prst="straightConnector1">
              <a:avLst/>
            </a:prstGeom>
            <a:noFill/>
            <a:ln cap="flat" cmpd="sng" w="9525">
              <a:solidFill>
                <a:srgbClr val="416F2A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