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5238750" cy="5238750"/>
  <p:notesSz cx="6858000" cy="9144000"/>
  <p:embeddedFontLst>
    <p:embeddedFont>
      <p:font typeface="Century Gothic" panose="020B0502020202020204" pitchFamily="34" charset="0"/>
      <p:regular r:id="rId4"/>
      <p:bold r:id="rId4"/>
      <p:italic r:id="rId4"/>
      <p:boldItalic r:id="rId4"/>
    </p:embeddedFont>
    <p:embeddedFont>
      <p:font typeface="Community Semibold" panose="02000303040000020003" pitchFamily="2" charset="0"/>
      <p:regular r:id="rId5"/>
      <p:bold r:id="rId6"/>
      <p:italic r:id="rId7"/>
      <p:boldItalic r:id="rId8"/>
    </p:embeddedFont>
    <p:embeddedFont>
      <p:font typeface="Source Sans Pro ExtraLight" panose="020B0303030403020204" pitchFamily="34" charset="0"/>
      <p:regular r:id="rId4"/>
      <p:bold r:id="rId4"/>
      <p:italic r:id="rId4"/>
      <p:boldItalic r:id="rId4"/>
    </p:embeddedFont>
    <p:embeddedFont>
      <p:font typeface="Source Sans Pro Light" panose="020B0403030403020204" pitchFamily="34" charset="77"/>
      <p:regular r:id="rId4"/>
      <p:bold r:id="rId4"/>
      <p:italic r:id="rId4"/>
      <p:boldItalic r:id="rId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50">
          <p15:clr>
            <a:srgbClr val="A4A3A4"/>
          </p15:clr>
        </p15:guide>
        <p15:guide id="2" pos="165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4" roundtripDataSignature="AMtx7miOEkBGXW0hy1t+e+kg91rNFyVAB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434F"/>
    <a:srgbClr val="FEFDFA"/>
    <a:srgbClr val="0A66C2"/>
    <a:srgbClr val="56687A"/>
    <a:srgbClr val="004182"/>
    <a:srgbClr val="E9E5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03"/>
    <p:restoredTop sz="94726"/>
  </p:normalViewPr>
  <p:slideViewPr>
    <p:cSldViewPr snapToGrid="0">
      <p:cViewPr varScale="1">
        <p:scale>
          <a:sx n="151" d="100"/>
          <a:sy n="151" d="100"/>
        </p:scale>
        <p:origin x="2736" y="192"/>
      </p:cViewPr>
      <p:guideLst>
        <p:guide orient="horz" pos="1650"/>
        <p:guide pos="165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26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3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24" Type="http://customschemas.google.com/relationships/presentationmetadata" Target="metadata"/><Relationship Id="rId5" Type="http://schemas.openxmlformats.org/officeDocument/2006/relationships/font" Target="fonts/font1.fntdata"/><Relationship Id="rId28" Type="http://schemas.openxmlformats.org/officeDocument/2006/relationships/tableStyles" Target="tableStyles.xml"/><Relationship Id="rId4" Type="http://schemas.openxmlformats.org/officeDocument/2006/relationships/font" Target="NUL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714816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87" name="Google Shape;38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White">
  <p:cSld name="Whit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Custom Layout">
  <p:cSld name="6_Custom Layou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5"/>
          <p:cNvSpPr/>
          <p:nvPr/>
        </p:nvSpPr>
        <p:spPr>
          <a:xfrm>
            <a:off x="196170" y="0"/>
            <a:ext cx="4846500" cy="2347500"/>
          </a:xfrm>
          <a:prstGeom prst="rect">
            <a:avLst/>
          </a:prstGeom>
          <a:solidFill>
            <a:srgbClr val="F1EBE6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1" name="Google Shape;101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56605" y="552979"/>
            <a:ext cx="468862" cy="118637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5"/>
          <p:cNvSpPr>
            <a:spLocks noGrp="1"/>
          </p:cNvSpPr>
          <p:nvPr>
            <p:ph type="pic" idx="2"/>
          </p:nvPr>
        </p:nvSpPr>
        <p:spPr>
          <a:xfrm>
            <a:off x="434848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3" name="Google Shape;103;p15"/>
          <p:cNvSpPr>
            <a:spLocks noGrp="1"/>
          </p:cNvSpPr>
          <p:nvPr>
            <p:ph type="pic" idx="3"/>
          </p:nvPr>
        </p:nvSpPr>
        <p:spPr>
          <a:xfrm>
            <a:off x="1670914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4" name="Google Shape;104;p15"/>
          <p:cNvSpPr>
            <a:spLocks noGrp="1"/>
          </p:cNvSpPr>
          <p:nvPr>
            <p:ph type="pic" idx="4"/>
          </p:nvPr>
        </p:nvSpPr>
        <p:spPr>
          <a:xfrm>
            <a:off x="2935113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5" name="Google Shape;105;p15"/>
          <p:cNvSpPr txBox="1">
            <a:spLocks noGrp="1"/>
          </p:cNvSpPr>
          <p:nvPr>
            <p:ph type="body" idx="1"/>
          </p:nvPr>
        </p:nvSpPr>
        <p:spPr>
          <a:xfrm>
            <a:off x="422999" y="1225968"/>
            <a:ext cx="4140600" cy="4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Arial"/>
              <a:buNone/>
              <a:defRPr sz="30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3pPr>
            <a:lvl4pPr marL="1828800" lvl="3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4pPr>
            <a:lvl5pPr marL="2286000" lvl="4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06" name="Google Shape;106;p15"/>
          <p:cNvSpPr txBox="1">
            <a:spLocks noGrp="1"/>
          </p:cNvSpPr>
          <p:nvPr>
            <p:ph type="body" idx="5"/>
          </p:nvPr>
        </p:nvSpPr>
        <p:spPr>
          <a:xfrm>
            <a:off x="428276" y="1692456"/>
            <a:ext cx="4140600" cy="3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None/>
              <a:defRPr sz="20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3pPr>
            <a:lvl4pPr marL="1828800" lvl="3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4pPr>
            <a:lvl5pPr marL="2286000" lvl="4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07" name="Google Shape;107;p15"/>
          <p:cNvSpPr txBox="1">
            <a:spLocks noGrp="1"/>
          </p:cNvSpPr>
          <p:nvPr>
            <p:ph type="body" idx="6"/>
          </p:nvPr>
        </p:nvSpPr>
        <p:spPr>
          <a:xfrm>
            <a:off x="337959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08" name="Google Shape;108;p15"/>
          <p:cNvSpPr txBox="1">
            <a:spLocks noGrp="1"/>
          </p:cNvSpPr>
          <p:nvPr>
            <p:ph type="body" idx="7"/>
          </p:nvPr>
        </p:nvSpPr>
        <p:spPr>
          <a:xfrm>
            <a:off x="337959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09" name="Google Shape;109;p15"/>
          <p:cNvSpPr txBox="1">
            <a:spLocks noGrp="1"/>
          </p:cNvSpPr>
          <p:nvPr>
            <p:ph type="body" idx="8"/>
          </p:nvPr>
        </p:nvSpPr>
        <p:spPr>
          <a:xfrm>
            <a:off x="1590375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10" name="Google Shape;110;p15"/>
          <p:cNvSpPr txBox="1">
            <a:spLocks noGrp="1"/>
          </p:cNvSpPr>
          <p:nvPr>
            <p:ph type="body" idx="9"/>
          </p:nvPr>
        </p:nvSpPr>
        <p:spPr>
          <a:xfrm>
            <a:off x="1590375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11" name="Google Shape;111;p15"/>
          <p:cNvSpPr txBox="1">
            <a:spLocks noGrp="1"/>
          </p:cNvSpPr>
          <p:nvPr>
            <p:ph type="body" idx="13"/>
          </p:nvPr>
        </p:nvSpPr>
        <p:spPr>
          <a:xfrm>
            <a:off x="2838223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12" name="Google Shape;112;p15"/>
          <p:cNvSpPr txBox="1">
            <a:spLocks noGrp="1"/>
          </p:cNvSpPr>
          <p:nvPr>
            <p:ph type="body" idx="14"/>
          </p:nvPr>
        </p:nvSpPr>
        <p:spPr>
          <a:xfrm>
            <a:off x="2838223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Custom Layout">
  <p:cSld name="5_Custom Layout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6"/>
          <p:cNvSpPr/>
          <p:nvPr/>
        </p:nvSpPr>
        <p:spPr>
          <a:xfrm>
            <a:off x="196170" y="0"/>
            <a:ext cx="4846500" cy="2347500"/>
          </a:xfrm>
          <a:prstGeom prst="rect">
            <a:avLst/>
          </a:prstGeom>
          <a:solidFill>
            <a:srgbClr val="F1EBE6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5" name="Google Shape;115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56605" y="552979"/>
            <a:ext cx="468862" cy="118637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16"/>
          <p:cNvSpPr>
            <a:spLocks noGrp="1"/>
          </p:cNvSpPr>
          <p:nvPr>
            <p:ph type="pic" idx="2"/>
          </p:nvPr>
        </p:nvSpPr>
        <p:spPr>
          <a:xfrm>
            <a:off x="434848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7" name="Google Shape;117;p16"/>
          <p:cNvSpPr>
            <a:spLocks noGrp="1"/>
          </p:cNvSpPr>
          <p:nvPr>
            <p:ph type="pic" idx="3"/>
          </p:nvPr>
        </p:nvSpPr>
        <p:spPr>
          <a:xfrm>
            <a:off x="1670914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8" name="Google Shape;118;p16"/>
          <p:cNvSpPr>
            <a:spLocks noGrp="1"/>
          </p:cNvSpPr>
          <p:nvPr>
            <p:ph type="pic" idx="4"/>
          </p:nvPr>
        </p:nvSpPr>
        <p:spPr>
          <a:xfrm>
            <a:off x="2935113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9" name="Google Shape;119;p16"/>
          <p:cNvSpPr>
            <a:spLocks noGrp="1"/>
          </p:cNvSpPr>
          <p:nvPr>
            <p:ph type="pic" idx="5"/>
          </p:nvPr>
        </p:nvSpPr>
        <p:spPr>
          <a:xfrm>
            <a:off x="4187528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0" name="Google Shape;120;p16"/>
          <p:cNvSpPr txBox="1">
            <a:spLocks noGrp="1"/>
          </p:cNvSpPr>
          <p:nvPr>
            <p:ph type="body" idx="1"/>
          </p:nvPr>
        </p:nvSpPr>
        <p:spPr>
          <a:xfrm>
            <a:off x="422999" y="1225968"/>
            <a:ext cx="4140600" cy="4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Arial"/>
              <a:buNone/>
              <a:defRPr sz="30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3pPr>
            <a:lvl4pPr marL="1828800" lvl="3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4pPr>
            <a:lvl5pPr marL="2286000" lvl="4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21" name="Google Shape;121;p16"/>
          <p:cNvSpPr txBox="1">
            <a:spLocks noGrp="1"/>
          </p:cNvSpPr>
          <p:nvPr>
            <p:ph type="body" idx="6"/>
          </p:nvPr>
        </p:nvSpPr>
        <p:spPr>
          <a:xfrm>
            <a:off x="428276" y="1692456"/>
            <a:ext cx="4140600" cy="3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None/>
              <a:defRPr sz="20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3pPr>
            <a:lvl4pPr marL="1828800" lvl="3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4pPr>
            <a:lvl5pPr marL="2286000" lvl="4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22" name="Google Shape;122;p16"/>
          <p:cNvSpPr txBox="1">
            <a:spLocks noGrp="1"/>
          </p:cNvSpPr>
          <p:nvPr>
            <p:ph type="body" idx="7"/>
          </p:nvPr>
        </p:nvSpPr>
        <p:spPr>
          <a:xfrm>
            <a:off x="337959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23" name="Google Shape;123;p16"/>
          <p:cNvSpPr txBox="1">
            <a:spLocks noGrp="1"/>
          </p:cNvSpPr>
          <p:nvPr>
            <p:ph type="body" idx="8"/>
          </p:nvPr>
        </p:nvSpPr>
        <p:spPr>
          <a:xfrm>
            <a:off x="337959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24" name="Google Shape;124;p16"/>
          <p:cNvSpPr txBox="1">
            <a:spLocks noGrp="1"/>
          </p:cNvSpPr>
          <p:nvPr>
            <p:ph type="body" idx="9"/>
          </p:nvPr>
        </p:nvSpPr>
        <p:spPr>
          <a:xfrm>
            <a:off x="1590375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25" name="Google Shape;125;p16"/>
          <p:cNvSpPr txBox="1">
            <a:spLocks noGrp="1"/>
          </p:cNvSpPr>
          <p:nvPr>
            <p:ph type="body" idx="13"/>
          </p:nvPr>
        </p:nvSpPr>
        <p:spPr>
          <a:xfrm>
            <a:off x="1590375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26" name="Google Shape;126;p16"/>
          <p:cNvSpPr txBox="1">
            <a:spLocks noGrp="1"/>
          </p:cNvSpPr>
          <p:nvPr>
            <p:ph type="body" idx="14"/>
          </p:nvPr>
        </p:nvSpPr>
        <p:spPr>
          <a:xfrm>
            <a:off x="2838223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27" name="Google Shape;127;p16"/>
          <p:cNvSpPr txBox="1">
            <a:spLocks noGrp="1"/>
          </p:cNvSpPr>
          <p:nvPr>
            <p:ph type="body" idx="15"/>
          </p:nvPr>
        </p:nvSpPr>
        <p:spPr>
          <a:xfrm>
            <a:off x="2838223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28" name="Google Shape;128;p16"/>
          <p:cNvSpPr txBox="1">
            <a:spLocks noGrp="1"/>
          </p:cNvSpPr>
          <p:nvPr>
            <p:ph type="body" idx="16"/>
          </p:nvPr>
        </p:nvSpPr>
        <p:spPr>
          <a:xfrm>
            <a:off x="4090639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29" name="Google Shape;129;p16"/>
          <p:cNvSpPr txBox="1">
            <a:spLocks noGrp="1"/>
          </p:cNvSpPr>
          <p:nvPr>
            <p:ph type="body" idx="17"/>
          </p:nvPr>
        </p:nvSpPr>
        <p:spPr>
          <a:xfrm>
            <a:off x="4090639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ngle Image on Right">
  <p:cSld name="Single Image on Right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7"/>
          <p:cNvSpPr>
            <a:spLocks noGrp="1"/>
          </p:cNvSpPr>
          <p:nvPr>
            <p:ph type="pic" idx="2"/>
          </p:nvPr>
        </p:nvSpPr>
        <p:spPr>
          <a:xfrm>
            <a:off x="2668141" y="0"/>
            <a:ext cx="2570700" cy="52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ngle Smaller Image on Right">
  <p:cSld name="Single Smaller Image on Right"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8"/>
          <p:cNvSpPr>
            <a:spLocks noGrp="1"/>
          </p:cNvSpPr>
          <p:nvPr>
            <p:ph type="pic" idx="2"/>
          </p:nvPr>
        </p:nvSpPr>
        <p:spPr>
          <a:xfrm>
            <a:off x="3351886" y="0"/>
            <a:ext cx="1886700" cy="52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ngle Image on Left">
  <p:cSld name="Single Image on Left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9"/>
          <p:cNvSpPr>
            <a:spLocks noGrp="1"/>
          </p:cNvSpPr>
          <p:nvPr>
            <p:ph type="pic" idx="2"/>
          </p:nvPr>
        </p:nvSpPr>
        <p:spPr>
          <a:xfrm>
            <a:off x="0" y="0"/>
            <a:ext cx="2570700" cy="52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ngle Smaller Image on Left">
  <p:cSld name="Single Smaller Image on Left"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0"/>
          <p:cNvSpPr>
            <a:spLocks noGrp="1"/>
          </p:cNvSpPr>
          <p:nvPr>
            <p:ph type="pic" idx="2"/>
          </p:nvPr>
        </p:nvSpPr>
        <p:spPr>
          <a:xfrm>
            <a:off x="0" y="0"/>
            <a:ext cx="1899000" cy="52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ngle Circle Image">
  <p:cSld name="Single Circle Image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>
            <a:spLocks noGrp="1"/>
          </p:cNvSpPr>
          <p:nvPr>
            <p:ph type="pic" idx="2"/>
          </p:nvPr>
        </p:nvSpPr>
        <p:spPr>
          <a:xfrm>
            <a:off x="802079" y="572625"/>
            <a:ext cx="1963800" cy="405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Custom Layout">
  <p:cSld name="4_Custom Layout"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2"/>
          <p:cNvSpPr txBox="1">
            <a:spLocks noGrp="1"/>
          </p:cNvSpPr>
          <p:nvPr>
            <p:ph type="body" idx="1"/>
          </p:nvPr>
        </p:nvSpPr>
        <p:spPr>
          <a:xfrm>
            <a:off x="298366" y="488708"/>
            <a:ext cx="46425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2500"/>
              <a:buFont typeface="Arial"/>
              <a:buNone/>
              <a:defRPr sz="25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42" name="Google Shape;142;p22"/>
          <p:cNvSpPr txBox="1">
            <a:spLocks noGrp="1"/>
          </p:cNvSpPr>
          <p:nvPr>
            <p:ph type="body" idx="2"/>
          </p:nvPr>
        </p:nvSpPr>
        <p:spPr>
          <a:xfrm>
            <a:off x="298366" y="840550"/>
            <a:ext cx="4642500" cy="5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150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43" name="Google Shape;143;p22"/>
          <p:cNvSpPr>
            <a:spLocks noGrp="1"/>
          </p:cNvSpPr>
          <p:nvPr>
            <p:ph type="pic" idx="3"/>
          </p:nvPr>
        </p:nvSpPr>
        <p:spPr>
          <a:xfrm>
            <a:off x="2864154" y="1157526"/>
            <a:ext cx="1562400" cy="322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ngle Float Rectangle Image">
  <p:cSld name="Single Float Rectangle Image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3"/>
          <p:cNvSpPr>
            <a:spLocks noGrp="1"/>
          </p:cNvSpPr>
          <p:nvPr>
            <p:ph type="pic" idx="2"/>
          </p:nvPr>
        </p:nvSpPr>
        <p:spPr>
          <a:xfrm>
            <a:off x="330826" y="873125"/>
            <a:ext cx="2620800" cy="348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ngle Left Image Layout">
  <p:cSld name="Single Left Image Layout"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4"/>
          <p:cNvSpPr>
            <a:spLocks noGrp="1"/>
          </p:cNvSpPr>
          <p:nvPr>
            <p:ph type="pic" idx="2"/>
          </p:nvPr>
        </p:nvSpPr>
        <p:spPr>
          <a:xfrm>
            <a:off x="337951" y="391111"/>
            <a:ext cx="1822800" cy="48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 1">
  <p:cSld name="Title and 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7"/>
          <p:cNvSpPr txBox="1">
            <a:spLocks noGrp="1"/>
          </p:cNvSpPr>
          <p:nvPr>
            <p:ph type="body" idx="1"/>
          </p:nvPr>
        </p:nvSpPr>
        <p:spPr>
          <a:xfrm>
            <a:off x="178578" y="1173817"/>
            <a:ext cx="4881600" cy="347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sldNum" idx="12"/>
          </p:nvPr>
        </p:nvSpPr>
        <p:spPr>
          <a:xfrm>
            <a:off x="4854012" y="4749572"/>
            <a:ext cx="314400" cy="4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-up Image">
  <p:cSld name="Three-up Image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5"/>
          <p:cNvSpPr>
            <a:spLocks noGrp="1"/>
          </p:cNvSpPr>
          <p:nvPr>
            <p:ph type="pic" idx="2"/>
          </p:nvPr>
        </p:nvSpPr>
        <p:spPr>
          <a:xfrm>
            <a:off x="1760005" y="316762"/>
            <a:ext cx="1713000" cy="45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0" name="Google Shape;150;p25"/>
          <p:cNvSpPr>
            <a:spLocks noGrp="1"/>
          </p:cNvSpPr>
          <p:nvPr>
            <p:ph type="pic" idx="3"/>
          </p:nvPr>
        </p:nvSpPr>
        <p:spPr>
          <a:xfrm>
            <a:off x="3540264" y="321310"/>
            <a:ext cx="1703100" cy="14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1" name="Google Shape;151;p25"/>
          <p:cNvSpPr>
            <a:spLocks noGrp="1"/>
          </p:cNvSpPr>
          <p:nvPr>
            <p:ph type="pic" idx="4"/>
          </p:nvPr>
        </p:nvSpPr>
        <p:spPr>
          <a:xfrm>
            <a:off x="3544832" y="1884495"/>
            <a:ext cx="1698600" cy="302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ustom Layout">
  <p:cSld name="2_Custom Layout"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6"/>
          <p:cNvSpPr>
            <a:spLocks noGrp="1"/>
          </p:cNvSpPr>
          <p:nvPr>
            <p:ph type="pic" idx="2"/>
          </p:nvPr>
        </p:nvSpPr>
        <p:spPr>
          <a:xfrm>
            <a:off x="503888" y="1552839"/>
            <a:ext cx="1086300" cy="19314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4" name="Google Shape;154;p26"/>
          <p:cNvSpPr txBox="1">
            <a:spLocks noGrp="1"/>
          </p:cNvSpPr>
          <p:nvPr>
            <p:ph type="body" idx="1"/>
          </p:nvPr>
        </p:nvSpPr>
        <p:spPr>
          <a:xfrm>
            <a:off x="298366" y="488708"/>
            <a:ext cx="46425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2500"/>
              <a:buFont typeface="Arial"/>
              <a:buNone/>
              <a:defRPr sz="25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55" name="Google Shape;155;p26"/>
          <p:cNvSpPr txBox="1">
            <a:spLocks noGrp="1"/>
          </p:cNvSpPr>
          <p:nvPr>
            <p:ph type="body" idx="3"/>
          </p:nvPr>
        </p:nvSpPr>
        <p:spPr>
          <a:xfrm>
            <a:off x="298366" y="840550"/>
            <a:ext cx="4642500" cy="5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150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56" name="Google Shape;156;p26"/>
          <p:cNvSpPr>
            <a:spLocks noGrp="1"/>
          </p:cNvSpPr>
          <p:nvPr>
            <p:ph type="pic" idx="4"/>
          </p:nvPr>
        </p:nvSpPr>
        <p:spPr>
          <a:xfrm>
            <a:off x="2076255" y="1552839"/>
            <a:ext cx="1086300" cy="19314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7" name="Google Shape;157;p26"/>
          <p:cNvSpPr>
            <a:spLocks noGrp="1"/>
          </p:cNvSpPr>
          <p:nvPr>
            <p:ph type="pic" idx="5"/>
          </p:nvPr>
        </p:nvSpPr>
        <p:spPr>
          <a:xfrm>
            <a:off x="3646728" y="1552839"/>
            <a:ext cx="1086300" cy="19314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ngle Full-Bleed Image">
  <p:cSld name="Single Full-Bleed Image"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7"/>
          <p:cNvSpPr>
            <a:spLocks noGrp="1"/>
          </p:cNvSpPr>
          <p:nvPr>
            <p:ph type="pic" idx="2"/>
          </p:nvPr>
        </p:nvSpPr>
        <p:spPr>
          <a:xfrm>
            <a:off x="0" y="0"/>
            <a:ext cx="5238900" cy="52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2 Image Square ">
  <p:cSld name="12 Image Square "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8"/>
          <p:cNvSpPr>
            <a:spLocks noGrp="1"/>
          </p:cNvSpPr>
          <p:nvPr>
            <p:ph type="pic" idx="2"/>
          </p:nvPr>
        </p:nvSpPr>
        <p:spPr>
          <a:xfrm>
            <a:off x="1758712" y="312701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2" name="Google Shape;162;p28"/>
          <p:cNvSpPr>
            <a:spLocks noGrp="1"/>
          </p:cNvSpPr>
          <p:nvPr>
            <p:ph type="pic" idx="3"/>
          </p:nvPr>
        </p:nvSpPr>
        <p:spPr>
          <a:xfrm>
            <a:off x="2649208" y="312701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3" name="Google Shape;163;p28"/>
          <p:cNvSpPr>
            <a:spLocks noGrp="1"/>
          </p:cNvSpPr>
          <p:nvPr>
            <p:ph type="pic" idx="4"/>
          </p:nvPr>
        </p:nvSpPr>
        <p:spPr>
          <a:xfrm>
            <a:off x="3539704" y="312701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4" name="Google Shape;164;p28"/>
          <p:cNvSpPr>
            <a:spLocks noGrp="1"/>
          </p:cNvSpPr>
          <p:nvPr>
            <p:ph type="pic" idx="5"/>
          </p:nvPr>
        </p:nvSpPr>
        <p:spPr>
          <a:xfrm>
            <a:off x="4430199" y="312701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5" name="Google Shape;165;p28"/>
          <p:cNvSpPr>
            <a:spLocks noGrp="1"/>
          </p:cNvSpPr>
          <p:nvPr>
            <p:ph type="pic" idx="6"/>
          </p:nvPr>
        </p:nvSpPr>
        <p:spPr>
          <a:xfrm>
            <a:off x="1763280" y="188161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6" name="Google Shape;166;p28"/>
          <p:cNvSpPr>
            <a:spLocks noGrp="1"/>
          </p:cNvSpPr>
          <p:nvPr>
            <p:ph type="pic" idx="7"/>
          </p:nvPr>
        </p:nvSpPr>
        <p:spPr>
          <a:xfrm>
            <a:off x="2653776" y="188161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7" name="Google Shape;167;p28"/>
          <p:cNvSpPr>
            <a:spLocks noGrp="1"/>
          </p:cNvSpPr>
          <p:nvPr>
            <p:ph type="pic" idx="8"/>
          </p:nvPr>
        </p:nvSpPr>
        <p:spPr>
          <a:xfrm>
            <a:off x="3544272" y="188161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8" name="Google Shape;168;p28"/>
          <p:cNvSpPr>
            <a:spLocks noGrp="1"/>
          </p:cNvSpPr>
          <p:nvPr>
            <p:ph type="pic" idx="9"/>
          </p:nvPr>
        </p:nvSpPr>
        <p:spPr>
          <a:xfrm>
            <a:off x="4434768" y="188161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9" name="Google Shape;169;p28"/>
          <p:cNvSpPr>
            <a:spLocks noGrp="1"/>
          </p:cNvSpPr>
          <p:nvPr>
            <p:ph type="pic" idx="13"/>
          </p:nvPr>
        </p:nvSpPr>
        <p:spPr>
          <a:xfrm>
            <a:off x="1763280" y="345865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0" name="Google Shape;170;p28"/>
          <p:cNvSpPr>
            <a:spLocks noGrp="1"/>
          </p:cNvSpPr>
          <p:nvPr>
            <p:ph type="pic" idx="14"/>
          </p:nvPr>
        </p:nvSpPr>
        <p:spPr>
          <a:xfrm>
            <a:off x="2653776" y="345865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1" name="Google Shape;171;p28"/>
          <p:cNvSpPr>
            <a:spLocks noGrp="1"/>
          </p:cNvSpPr>
          <p:nvPr>
            <p:ph type="pic" idx="15"/>
          </p:nvPr>
        </p:nvSpPr>
        <p:spPr>
          <a:xfrm>
            <a:off x="3544272" y="345865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2" name="Google Shape;172;p28"/>
          <p:cNvSpPr>
            <a:spLocks noGrp="1"/>
          </p:cNvSpPr>
          <p:nvPr>
            <p:ph type="pic" idx="16"/>
          </p:nvPr>
        </p:nvSpPr>
        <p:spPr>
          <a:xfrm>
            <a:off x="4434768" y="345865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2 Image Circle">
  <p:cSld name="12 Image Circle"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9"/>
          <p:cNvSpPr>
            <a:spLocks noGrp="1"/>
          </p:cNvSpPr>
          <p:nvPr>
            <p:ph type="pic" idx="2"/>
          </p:nvPr>
        </p:nvSpPr>
        <p:spPr>
          <a:xfrm>
            <a:off x="1886594" y="301589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5" name="Google Shape;175;p29"/>
          <p:cNvSpPr>
            <a:spLocks noGrp="1"/>
          </p:cNvSpPr>
          <p:nvPr>
            <p:ph type="pic" idx="3"/>
          </p:nvPr>
        </p:nvSpPr>
        <p:spPr>
          <a:xfrm>
            <a:off x="2822290" y="301589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6" name="Google Shape;176;p29"/>
          <p:cNvSpPr>
            <a:spLocks noGrp="1"/>
          </p:cNvSpPr>
          <p:nvPr>
            <p:ph type="pic" idx="4"/>
          </p:nvPr>
        </p:nvSpPr>
        <p:spPr>
          <a:xfrm>
            <a:off x="3757986" y="301589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7" name="Google Shape;177;p29"/>
          <p:cNvSpPr>
            <a:spLocks noGrp="1"/>
          </p:cNvSpPr>
          <p:nvPr>
            <p:ph type="pic" idx="5"/>
          </p:nvPr>
        </p:nvSpPr>
        <p:spPr>
          <a:xfrm>
            <a:off x="4693681" y="301589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8" name="Google Shape;178;p29"/>
          <p:cNvSpPr>
            <a:spLocks noGrp="1"/>
          </p:cNvSpPr>
          <p:nvPr>
            <p:ph type="pic" idx="6"/>
          </p:nvPr>
        </p:nvSpPr>
        <p:spPr>
          <a:xfrm>
            <a:off x="1886594" y="1943605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9" name="Google Shape;179;p29"/>
          <p:cNvSpPr>
            <a:spLocks noGrp="1"/>
          </p:cNvSpPr>
          <p:nvPr>
            <p:ph type="pic" idx="7"/>
          </p:nvPr>
        </p:nvSpPr>
        <p:spPr>
          <a:xfrm>
            <a:off x="2822290" y="1943605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0" name="Google Shape;180;p29"/>
          <p:cNvSpPr>
            <a:spLocks noGrp="1"/>
          </p:cNvSpPr>
          <p:nvPr>
            <p:ph type="pic" idx="8"/>
          </p:nvPr>
        </p:nvSpPr>
        <p:spPr>
          <a:xfrm>
            <a:off x="3757986" y="1943605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1" name="Google Shape;181;p29"/>
          <p:cNvSpPr>
            <a:spLocks noGrp="1"/>
          </p:cNvSpPr>
          <p:nvPr>
            <p:ph type="pic" idx="9"/>
          </p:nvPr>
        </p:nvSpPr>
        <p:spPr>
          <a:xfrm>
            <a:off x="4693681" y="1943605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2" name="Google Shape;182;p29"/>
          <p:cNvSpPr>
            <a:spLocks noGrp="1"/>
          </p:cNvSpPr>
          <p:nvPr>
            <p:ph type="pic" idx="13"/>
          </p:nvPr>
        </p:nvSpPr>
        <p:spPr>
          <a:xfrm>
            <a:off x="1886594" y="3577501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3" name="Google Shape;183;p29"/>
          <p:cNvSpPr>
            <a:spLocks noGrp="1"/>
          </p:cNvSpPr>
          <p:nvPr>
            <p:ph type="pic" idx="14"/>
          </p:nvPr>
        </p:nvSpPr>
        <p:spPr>
          <a:xfrm>
            <a:off x="2822290" y="3577501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4" name="Google Shape;184;p29"/>
          <p:cNvSpPr>
            <a:spLocks noGrp="1"/>
          </p:cNvSpPr>
          <p:nvPr>
            <p:ph type="pic" idx="15"/>
          </p:nvPr>
        </p:nvSpPr>
        <p:spPr>
          <a:xfrm>
            <a:off x="3757986" y="3577501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5" name="Google Shape;185;p29"/>
          <p:cNvSpPr>
            <a:spLocks noGrp="1"/>
          </p:cNvSpPr>
          <p:nvPr>
            <p:ph type="pic" idx="16"/>
          </p:nvPr>
        </p:nvSpPr>
        <p:spPr>
          <a:xfrm>
            <a:off x="4693681" y="3577501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1 Grid">
  <p:cSld name="01 Grid"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30"/>
          <p:cNvSpPr/>
          <p:nvPr/>
        </p:nvSpPr>
        <p:spPr>
          <a:xfrm>
            <a:off x="341" y="0"/>
            <a:ext cx="5238000" cy="523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p30"/>
          <p:cNvSpPr/>
          <p:nvPr/>
        </p:nvSpPr>
        <p:spPr>
          <a:xfrm>
            <a:off x="0" y="0"/>
            <a:ext cx="5238900" cy="573900"/>
          </a:xfrm>
          <a:prstGeom prst="rect">
            <a:avLst/>
          </a:prstGeom>
          <a:solidFill>
            <a:srgbClr val="F3C5BB">
              <a:alpha val="16078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" name="Google Shape;189;p30"/>
          <p:cNvSpPr/>
          <p:nvPr/>
        </p:nvSpPr>
        <p:spPr>
          <a:xfrm>
            <a:off x="0" y="4664982"/>
            <a:ext cx="5238900" cy="573900"/>
          </a:xfrm>
          <a:prstGeom prst="rect">
            <a:avLst/>
          </a:prstGeom>
          <a:solidFill>
            <a:srgbClr val="F3C5BB">
              <a:alpha val="16078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p30"/>
          <p:cNvSpPr/>
          <p:nvPr/>
        </p:nvSpPr>
        <p:spPr>
          <a:xfrm rot="-5400000">
            <a:off x="-2458050" y="2458201"/>
            <a:ext cx="5238600" cy="322500"/>
          </a:xfrm>
          <a:prstGeom prst="rect">
            <a:avLst/>
          </a:prstGeom>
          <a:solidFill>
            <a:srgbClr val="F3C5BB">
              <a:alpha val="16078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" name="Google Shape;191;p30"/>
          <p:cNvSpPr/>
          <p:nvPr/>
        </p:nvSpPr>
        <p:spPr>
          <a:xfrm rot="-5400000">
            <a:off x="2457997" y="2458200"/>
            <a:ext cx="5238600" cy="322500"/>
          </a:xfrm>
          <a:prstGeom prst="rect">
            <a:avLst/>
          </a:prstGeom>
          <a:solidFill>
            <a:srgbClr val="F3C5BB">
              <a:alpha val="16078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2 Grid">
  <p:cSld name="02 Grid"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1"/>
          <p:cNvSpPr/>
          <p:nvPr/>
        </p:nvSpPr>
        <p:spPr>
          <a:xfrm>
            <a:off x="331121" y="-16631"/>
            <a:ext cx="2526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p31"/>
          <p:cNvSpPr/>
          <p:nvPr/>
        </p:nvSpPr>
        <p:spPr>
          <a:xfrm>
            <a:off x="724061" y="-16631"/>
            <a:ext cx="2526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p31"/>
          <p:cNvSpPr/>
          <p:nvPr/>
        </p:nvSpPr>
        <p:spPr>
          <a:xfrm>
            <a:off x="1117001" y="-16631"/>
            <a:ext cx="2526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Google Shape;196;p31"/>
          <p:cNvSpPr/>
          <p:nvPr/>
        </p:nvSpPr>
        <p:spPr>
          <a:xfrm>
            <a:off x="1509941" y="-16631"/>
            <a:ext cx="2526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" name="Google Shape;197;p31"/>
          <p:cNvSpPr/>
          <p:nvPr/>
        </p:nvSpPr>
        <p:spPr>
          <a:xfrm>
            <a:off x="1902881" y="-16631"/>
            <a:ext cx="2526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" name="Google Shape;198;p31"/>
          <p:cNvSpPr/>
          <p:nvPr/>
        </p:nvSpPr>
        <p:spPr>
          <a:xfrm>
            <a:off x="2295821" y="-16631"/>
            <a:ext cx="2526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9" name="Google Shape;199;p31"/>
          <p:cNvSpPr/>
          <p:nvPr/>
        </p:nvSpPr>
        <p:spPr>
          <a:xfrm>
            <a:off x="2688761" y="-16631"/>
            <a:ext cx="2526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0" name="Google Shape;200;p31"/>
          <p:cNvSpPr/>
          <p:nvPr/>
        </p:nvSpPr>
        <p:spPr>
          <a:xfrm>
            <a:off x="3081702" y="-16631"/>
            <a:ext cx="2526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" name="Google Shape;201;p31"/>
          <p:cNvSpPr/>
          <p:nvPr/>
        </p:nvSpPr>
        <p:spPr>
          <a:xfrm>
            <a:off x="3474642" y="-16631"/>
            <a:ext cx="2526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p31"/>
          <p:cNvSpPr/>
          <p:nvPr/>
        </p:nvSpPr>
        <p:spPr>
          <a:xfrm>
            <a:off x="3867582" y="-16631"/>
            <a:ext cx="2526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3" name="Google Shape;203;p31"/>
          <p:cNvSpPr/>
          <p:nvPr/>
        </p:nvSpPr>
        <p:spPr>
          <a:xfrm>
            <a:off x="4260522" y="-16631"/>
            <a:ext cx="2526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p31"/>
          <p:cNvSpPr/>
          <p:nvPr/>
        </p:nvSpPr>
        <p:spPr>
          <a:xfrm>
            <a:off x="4657733" y="-16631"/>
            <a:ext cx="2526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" name="Google Shape;205;p31"/>
          <p:cNvSpPr/>
          <p:nvPr/>
        </p:nvSpPr>
        <p:spPr>
          <a:xfrm>
            <a:off x="0" y="0"/>
            <a:ext cx="5238900" cy="573900"/>
          </a:xfrm>
          <a:prstGeom prst="rect">
            <a:avLst/>
          </a:prstGeom>
          <a:solidFill>
            <a:srgbClr val="F3C5BB">
              <a:alpha val="35294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" name="Google Shape;206;p31"/>
          <p:cNvSpPr/>
          <p:nvPr/>
        </p:nvSpPr>
        <p:spPr>
          <a:xfrm>
            <a:off x="0" y="4664982"/>
            <a:ext cx="5238900" cy="573900"/>
          </a:xfrm>
          <a:prstGeom prst="rect">
            <a:avLst/>
          </a:prstGeom>
          <a:solidFill>
            <a:srgbClr val="F3C5BB">
              <a:alpha val="35294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7" name="Google Shape;207;p31"/>
          <p:cNvSpPr/>
          <p:nvPr/>
        </p:nvSpPr>
        <p:spPr>
          <a:xfrm rot="-5400000">
            <a:off x="-2458050" y="2458201"/>
            <a:ext cx="5238600" cy="322500"/>
          </a:xfrm>
          <a:prstGeom prst="rect">
            <a:avLst/>
          </a:prstGeom>
          <a:solidFill>
            <a:srgbClr val="F3C5BB">
              <a:alpha val="35294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" name="Google Shape;208;p31"/>
          <p:cNvSpPr/>
          <p:nvPr/>
        </p:nvSpPr>
        <p:spPr>
          <a:xfrm rot="-5400000">
            <a:off x="2457997" y="2458200"/>
            <a:ext cx="5238600" cy="322500"/>
          </a:xfrm>
          <a:prstGeom prst="rect">
            <a:avLst/>
          </a:prstGeom>
          <a:solidFill>
            <a:srgbClr val="F3C5BB">
              <a:alpha val="35294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9" name="Google Shape;209;p31"/>
          <p:cNvSpPr/>
          <p:nvPr/>
        </p:nvSpPr>
        <p:spPr>
          <a:xfrm rot="-5400000">
            <a:off x="2546700" y="-1834460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0" name="Google Shape;210;p31"/>
          <p:cNvSpPr/>
          <p:nvPr/>
        </p:nvSpPr>
        <p:spPr>
          <a:xfrm rot="-5400000">
            <a:off x="2546700" y="-1543418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1" name="Google Shape;211;p31"/>
          <p:cNvSpPr/>
          <p:nvPr/>
        </p:nvSpPr>
        <p:spPr>
          <a:xfrm rot="-5400000">
            <a:off x="2546700" y="-1252375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2" name="Google Shape;212;p31"/>
          <p:cNvSpPr/>
          <p:nvPr/>
        </p:nvSpPr>
        <p:spPr>
          <a:xfrm rot="-5400000">
            <a:off x="2546700" y="-961334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3" name="Google Shape;213;p31"/>
          <p:cNvSpPr/>
          <p:nvPr/>
        </p:nvSpPr>
        <p:spPr>
          <a:xfrm rot="-5400000">
            <a:off x="2546700" y="-670292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4" name="Google Shape;214;p31"/>
          <p:cNvSpPr/>
          <p:nvPr/>
        </p:nvSpPr>
        <p:spPr>
          <a:xfrm rot="-5400000">
            <a:off x="2546700" y="-379249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5" name="Google Shape;215;p31"/>
          <p:cNvSpPr/>
          <p:nvPr/>
        </p:nvSpPr>
        <p:spPr>
          <a:xfrm rot="-5400000">
            <a:off x="2546700" y="-88208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6" name="Google Shape;216;p31"/>
          <p:cNvSpPr/>
          <p:nvPr/>
        </p:nvSpPr>
        <p:spPr>
          <a:xfrm rot="-5400000">
            <a:off x="2546700" y="202834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7" name="Google Shape;217;p31"/>
          <p:cNvSpPr/>
          <p:nvPr/>
        </p:nvSpPr>
        <p:spPr>
          <a:xfrm rot="-5400000">
            <a:off x="2546700" y="493877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1"/>
          <p:cNvSpPr/>
          <p:nvPr/>
        </p:nvSpPr>
        <p:spPr>
          <a:xfrm rot="-5400000">
            <a:off x="2546700" y="784918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1"/>
          <p:cNvSpPr/>
          <p:nvPr/>
        </p:nvSpPr>
        <p:spPr>
          <a:xfrm rot="-5400000">
            <a:off x="2546700" y="1075961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" name="Google Shape;220;p31"/>
          <p:cNvSpPr/>
          <p:nvPr/>
        </p:nvSpPr>
        <p:spPr>
          <a:xfrm rot="-5400000">
            <a:off x="2546700" y="1367003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1"/>
          <p:cNvSpPr/>
          <p:nvPr/>
        </p:nvSpPr>
        <p:spPr>
          <a:xfrm rot="-5400000">
            <a:off x="2546700" y="1658044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2" name="Google Shape;222;p31"/>
          <p:cNvSpPr/>
          <p:nvPr/>
        </p:nvSpPr>
        <p:spPr>
          <a:xfrm rot="-5400000">
            <a:off x="2546700" y="1949085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23" name="Google Shape;223;p31"/>
          <p:cNvCxnSpPr/>
          <p:nvPr/>
        </p:nvCxnSpPr>
        <p:spPr>
          <a:xfrm>
            <a:off x="325508" y="0"/>
            <a:ext cx="0" cy="5238600"/>
          </a:xfrm>
          <a:prstGeom prst="straightConnector1">
            <a:avLst/>
          </a:prstGeom>
          <a:noFill/>
          <a:ln w="9525" cap="flat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24" name="Google Shape;224;p31"/>
          <p:cNvCxnSpPr/>
          <p:nvPr/>
        </p:nvCxnSpPr>
        <p:spPr>
          <a:xfrm>
            <a:off x="4909814" y="0"/>
            <a:ext cx="0" cy="5238600"/>
          </a:xfrm>
          <a:prstGeom prst="straightConnector1">
            <a:avLst/>
          </a:prstGeom>
          <a:noFill/>
          <a:ln w="9525" cap="flat" cmpd="sng">
            <a:solidFill>
              <a:srgbClr val="99A7A8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25" name="Google Shape;225;p31"/>
          <p:cNvCxnSpPr/>
          <p:nvPr/>
        </p:nvCxnSpPr>
        <p:spPr>
          <a:xfrm>
            <a:off x="0" y="568778"/>
            <a:ext cx="5238900" cy="0"/>
          </a:xfrm>
          <a:prstGeom prst="straightConnector1">
            <a:avLst/>
          </a:prstGeom>
          <a:noFill/>
          <a:ln w="9525" cap="flat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26" name="Google Shape;226;p31"/>
          <p:cNvCxnSpPr/>
          <p:nvPr/>
        </p:nvCxnSpPr>
        <p:spPr>
          <a:xfrm>
            <a:off x="0" y="4648351"/>
            <a:ext cx="5238900" cy="0"/>
          </a:xfrm>
          <a:prstGeom prst="straightConnector1">
            <a:avLst/>
          </a:prstGeom>
          <a:noFill/>
          <a:ln w="9525" cap="flat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32"/>
          <p:cNvSpPr txBox="1">
            <a:spLocks noGrp="1"/>
          </p:cNvSpPr>
          <p:nvPr>
            <p:ph type="title"/>
          </p:nvPr>
        </p:nvSpPr>
        <p:spPr>
          <a:xfrm>
            <a:off x="178578" y="453266"/>
            <a:ext cx="4881600" cy="5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/>
            </a:lvl9pPr>
          </a:lstStyle>
          <a:p>
            <a:endParaRPr/>
          </a:p>
        </p:txBody>
      </p:sp>
      <p:sp>
        <p:nvSpPr>
          <p:cNvPr id="229" name="Google Shape;229;p32"/>
          <p:cNvSpPr txBox="1">
            <a:spLocks noGrp="1"/>
          </p:cNvSpPr>
          <p:nvPr>
            <p:ph type="body" idx="1"/>
          </p:nvPr>
        </p:nvSpPr>
        <p:spPr>
          <a:xfrm>
            <a:off x="178578" y="1173817"/>
            <a:ext cx="4881600" cy="347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1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00"/>
              <a:buChar char="•"/>
              <a:defRPr/>
            </a:lvl3pPr>
            <a:lvl4pPr marL="1828800" lvl="3" indent="-3111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00"/>
              <a:buChar char="•"/>
              <a:defRPr/>
            </a:lvl4pPr>
            <a:lvl5pPr marL="2286000" lvl="4" indent="-3111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00"/>
              <a:buChar char="•"/>
              <a:defRPr/>
            </a:lvl5pPr>
            <a:lvl6pPr marL="2743200" lvl="5" indent="-3111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00"/>
              <a:buChar char="•"/>
              <a:defRPr/>
            </a:lvl6pPr>
            <a:lvl7pPr marL="3200400" lvl="6" indent="-3111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00"/>
              <a:buChar char="•"/>
              <a:defRPr/>
            </a:lvl7pPr>
            <a:lvl8pPr marL="3657600" lvl="7" indent="-3111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00"/>
              <a:buChar char="•"/>
              <a:defRPr/>
            </a:lvl8pPr>
            <a:lvl9pPr marL="4114800" lvl="8" indent="-3111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00"/>
              <a:buChar char="•"/>
              <a:defRPr/>
            </a:lvl9pPr>
          </a:lstStyle>
          <a:p>
            <a:endParaRPr/>
          </a:p>
        </p:txBody>
      </p:sp>
      <p:sp>
        <p:nvSpPr>
          <p:cNvPr id="230" name="Google Shape;230;p32"/>
          <p:cNvSpPr txBox="1">
            <a:spLocks noGrp="1"/>
          </p:cNvSpPr>
          <p:nvPr>
            <p:ph type="sldNum" idx="12"/>
          </p:nvPr>
        </p:nvSpPr>
        <p:spPr>
          <a:xfrm>
            <a:off x="4854012" y="4749573"/>
            <a:ext cx="314400" cy="4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5x13 Image Flush Right">
  <p:cSld name="15x13 Image Flush Right"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3"/>
          <p:cNvSpPr>
            <a:spLocks noGrp="1"/>
          </p:cNvSpPr>
          <p:nvPr>
            <p:ph type="pic" idx="2"/>
          </p:nvPr>
        </p:nvSpPr>
        <p:spPr>
          <a:xfrm>
            <a:off x="2668141" y="0"/>
            <a:ext cx="2570700" cy="52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5x13 Image Flush Left">
  <p:cSld name="15x13 Image Flush Left"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34"/>
          <p:cNvSpPr>
            <a:spLocks noGrp="1"/>
          </p:cNvSpPr>
          <p:nvPr>
            <p:ph type="pic" idx="2"/>
          </p:nvPr>
        </p:nvSpPr>
        <p:spPr>
          <a:xfrm>
            <a:off x="0" y="0"/>
            <a:ext cx="2570700" cy="52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Subtitle">
  <p:cSld name="Title &amp; Sub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8"/>
          <p:cNvSpPr txBox="1">
            <a:spLocks noGrp="1"/>
          </p:cNvSpPr>
          <p:nvPr>
            <p:ph type="body" idx="1"/>
          </p:nvPr>
        </p:nvSpPr>
        <p:spPr>
          <a:xfrm>
            <a:off x="298366" y="488708"/>
            <a:ext cx="46425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2500"/>
              <a:buFont typeface="Arial"/>
              <a:buNone/>
              <a:defRPr sz="25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7" name="Google Shape;17;p8"/>
          <p:cNvSpPr txBox="1">
            <a:spLocks noGrp="1"/>
          </p:cNvSpPr>
          <p:nvPr>
            <p:ph type="body" idx="2"/>
          </p:nvPr>
        </p:nvSpPr>
        <p:spPr>
          <a:xfrm>
            <a:off x="298366" y="840550"/>
            <a:ext cx="4642500" cy="5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150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0x13 Image Left">
  <p:cSld name="10x13 Image Left"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5"/>
          <p:cNvSpPr>
            <a:spLocks noGrp="1"/>
          </p:cNvSpPr>
          <p:nvPr>
            <p:ph type="pic" idx="2"/>
          </p:nvPr>
        </p:nvSpPr>
        <p:spPr>
          <a:xfrm>
            <a:off x="330826" y="873125"/>
            <a:ext cx="2620800" cy="348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: Four Speakers">
  <p:cSld name="Title Slide: Four Speakers"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36"/>
          <p:cNvSpPr/>
          <p:nvPr/>
        </p:nvSpPr>
        <p:spPr>
          <a:xfrm>
            <a:off x="196170" y="0"/>
            <a:ext cx="4846500" cy="2347500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9" name="Google Shape;239;p3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56605" y="552979"/>
            <a:ext cx="468861" cy="118638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36"/>
          <p:cNvSpPr>
            <a:spLocks noGrp="1"/>
          </p:cNvSpPr>
          <p:nvPr>
            <p:ph type="pic" idx="2"/>
          </p:nvPr>
        </p:nvSpPr>
        <p:spPr>
          <a:xfrm>
            <a:off x="434848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1" name="Google Shape;241;p36"/>
          <p:cNvSpPr>
            <a:spLocks noGrp="1"/>
          </p:cNvSpPr>
          <p:nvPr>
            <p:ph type="pic" idx="3"/>
          </p:nvPr>
        </p:nvSpPr>
        <p:spPr>
          <a:xfrm>
            <a:off x="1670914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2" name="Google Shape;242;p36"/>
          <p:cNvSpPr>
            <a:spLocks noGrp="1"/>
          </p:cNvSpPr>
          <p:nvPr>
            <p:ph type="pic" idx="4"/>
          </p:nvPr>
        </p:nvSpPr>
        <p:spPr>
          <a:xfrm>
            <a:off x="2935113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3" name="Google Shape;243;p36"/>
          <p:cNvSpPr>
            <a:spLocks noGrp="1"/>
          </p:cNvSpPr>
          <p:nvPr>
            <p:ph type="pic" idx="5"/>
          </p:nvPr>
        </p:nvSpPr>
        <p:spPr>
          <a:xfrm>
            <a:off x="4187528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4" name="Google Shape;244;p36"/>
          <p:cNvSpPr txBox="1">
            <a:spLocks noGrp="1"/>
          </p:cNvSpPr>
          <p:nvPr>
            <p:ph type="body" idx="1"/>
          </p:nvPr>
        </p:nvSpPr>
        <p:spPr>
          <a:xfrm>
            <a:off x="422999" y="1225968"/>
            <a:ext cx="4140600" cy="4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Arial"/>
              <a:buNone/>
              <a:defRPr sz="30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/>
            </a:lvl2pPr>
            <a:lvl3pPr marL="1371600" lvl="2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700"/>
              <a:buChar char="•"/>
              <a:defRPr/>
            </a:lvl3pPr>
            <a:lvl4pPr marL="1828800" lvl="3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700"/>
              <a:buChar char="•"/>
              <a:defRPr/>
            </a:lvl4pPr>
            <a:lvl5pPr marL="2286000" lvl="4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700"/>
              <a:buChar char="•"/>
              <a:defRPr/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245" name="Google Shape;245;p36"/>
          <p:cNvSpPr txBox="1">
            <a:spLocks noGrp="1"/>
          </p:cNvSpPr>
          <p:nvPr>
            <p:ph type="body" idx="6"/>
          </p:nvPr>
        </p:nvSpPr>
        <p:spPr>
          <a:xfrm>
            <a:off x="428276" y="1692456"/>
            <a:ext cx="4140600" cy="3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None/>
              <a:defRPr sz="20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/>
            </a:lvl2pPr>
            <a:lvl3pPr marL="1371600" lvl="2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700"/>
              <a:buChar char="•"/>
              <a:defRPr/>
            </a:lvl3pPr>
            <a:lvl4pPr marL="1828800" lvl="3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700"/>
              <a:buChar char="•"/>
              <a:defRPr/>
            </a:lvl4pPr>
            <a:lvl5pPr marL="2286000" lvl="4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700"/>
              <a:buChar char="•"/>
              <a:defRPr/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246" name="Google Shape;246;p36"/>
          <p:cNvSpPr txBox="1">
            <a:spLocks noGrp="1"/>
          </p:cNvSpPr>
          <p:nvPr>
            <p:ph type="body" idx="7"/>
          </p:nvPr>
        </p:nvSpPr>
        <p:spPr>
          <a:xfrm>
            <a:off x="337959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247" name="Google Shape;247;p36"/>
          <p:cNvSpPr txBox="1">
            <a:spLocks noGrp="1"/>
          </p:cNvSpPr>
          <p:nvPr>
            <p:ph type="body" idx="8"/>
          </p:nvPr>
        </p:nvSpPr>
        <p:spPr>
          <a:xfrm>
            <a:off x="337959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248" name="Google Shape;248;p36"/>
          <p:cNvSpPr txBox="1">
            <a:spLocks noGrp="1"/>
          </p:cNvSpPr>
          <p:nvPr>
            <p:ph type="body" idx="9"/>
          </p:nvPr>
        </p:nvSpPr>
        <p:spPr>
          <a:xfrm>
            <a:off x="1590375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249" name="Google Shape;249;p36"/>
          <p:cNvSpPr txBox="1">
            <a:spLocks noGrp="1"/>
          </p:cNvSpPr>
          <p:nvPr>
            <p:ph type="body" idx="13"/>
          </p:nvPr>
        </p:nvSpPr>
        <p:spPr>
          <a:xfrm>
            <a:off x="1590375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250" name="Google Shape;250;p36"/>
          <p:cNvSpPr txBox="1">
            <a:spLocks noGrp="1"/>
          </p:cNvSpPr>
          <p:nvPr>
            <p:ph type="body" idx="14"/>
          </p:nvPr>
        </p:nvSpPr>
        <p:spPr>
          <a:xfrm>
            <a:off x="2838223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251" name="Google Shape;251;p36"/>
          <p:cNvSpPr txBox="1">
            <a:spLocks noGrp="1"/>
          </p:cNvSpPr>
          <p:nvPr>
            <p:ph type="body" idx="15"/>
          </p:nvPr>
        </p:nvSpPr>
        <p:spPr>
          <a:xfrm>
            <a:off x="2838223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252" name="Google Shape;252;p36"/>
          <p:cNvSpPr txBox="1">
            <a:spLocks noGrp="1"/>
          </p:cNvSpPr>
          <p:nvPr>
            <p:ph type="body" idx="16"/>
          </p:nvPr>
        </p:nvSpPr>
        <p:spPr>
          <a:xfrm>
            <a:off x="4090639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253" name="Google Shape;253;p36"/>
          <p:cNvSpPr txBox="1">
            <a:spLocks noGrp="1"/>
          </p:cNvSpPr>
          <p:nvPr>
            <p:ph type="body" idx="17"/>
          </p:nvPr>
        </p:nvSpPr>
        <p:spPr>
          <a:xfrm>
            <a:off x="4090639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ircle Image">
  <p:cSld name="Title + 3 Circle Image"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37"/>
          <p:cNvSpPr>
            <a:spLocks noGrp="1"/>
          </p:cNvSpPr>
          <p:nvPr>
            <p:ph type="pic" idx="2"/>
          </p:nvPr>
        </p:nvSpPr>
        <p:spPr>
          <a:xfrm>
            <a:off x="503888" y="1552839"/>
            <a:ext cx="1086300" cy="19314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6" name="Google Shape;256;p37"/>
          <p:cNvSpPr txBox="1">
            <a:spLocks noGrp="1"/>
          </p:cNvSpPr>
          <p:nvPr>
            <p:ph type="body" idx="1"/>
          </p:nvPr>
        </p:nvSpPr>
        <p:spPr>
          <a:xfrm>
            <a:off x="298366" y="488708"/>
            <a:ext cx="46425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2500"/>
              <a:buFont typeface="Arial"/>
              <a:buNone/>
              <a:defRPr sz="25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257" name="Google Shape;257;p37"/>
          <p:cNvSpPr txBox="1">
            <a:spLocks noGrp="1"/>
          </p:cNvSpPr>
          <p:nvPr>
            <p:ph type="body" idx="3"/>
          </p:nvPr>
        </p:nvSpPr>
        <p:spPr>
          <a:xfrm>
            <a:off x="298366" y="840550"/>
            <a:ext cx="4642500" cy="5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150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258" name="Google Shape;258;p37"/>
          <p:cNvSpPr>
            <a:spLocks noGrp="1"/>
          </p:cNvSpPr>
          <p:nvPr>
            <p:ph type="pic" idx="4"/>
          </p:nvPr>
        </p:nvSpPr>
        <p:spPr>
          <a:xfrm>
            <a:off x="2076255" y="1552839"/>
            <a:ext cx="1086300" cy="19314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9" name="Google Shape;259;p37"/>
          <p:cNvSpPr>
            <a:spLocks noGrp="1"/>
          </p:cNvSpPr>
          <p:nvPr>
            <p:ph type="pic" idx="5"/>
          </p:nvPr>
        </p:nvSpPr>
        <p:spPr>
          <a:xfrm>
            <a:off x="3646728" y="1552839"/>
            <a:ext cx="1086300" cy="19314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4x9 Image Left">
  <p:cSld name="14x9 Image Left"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38"/>
          <p:cNvSpPr>
            <a:spLocks noGrp="1"/>
          </p:cNvSpPr>
          <p:nvPr>
            <p:ph type="pic" idx="2"/>
          </p:nvPr>
        </p:nvSpPr>
        <p:spPr>
          <a:xfrm>
            <a:off x="337951" y="391111"/>
            <a:ext cx="1822800" cy="48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5x9.6 Image Flush Left">
  <p:cSld name="15x9.6 Image Flush Left"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39"/>
          <p:cNvSpPr>
            <a:spLocks noGrp="1"/>
          </p:cNvSpPr>
          <p:nvPr>
            <p:ph type="pic" idx="2"/>
          </p:nvPr>
        </p:nvSpPr>
        <p:spPr>
          <a:xfrm>
            <a:off x="0" y="0"/>
            <a:ext cx="1899000" cy="52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Circle: Right">
  <p:cSld name="Image Circle: Right"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40"/>
          <p:cNvSpPr>
            <a:spLocks noGrp="1"/>
          </p:cNvSpPr>
          <p:nvPr>
            <p:ph type="pic" idx="2"/>
          </p:nvPr>
        </p:nvSpPr>
        <p:spPr>
          <a:xfrm>
            <a:off x="802079" y="572625"/>
            <a:ext cx="1963800" cy="405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Circle Right">
  <p:cSld name="Image Circle Right"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41"/>
          <p:cNvSpPr txBox="1">
            <a:spLocks noGrp="1"/>
          </p:cNvSpPr>
          <p:nvPr>
            <p:ph type="body" idx="1"/>
          </p:nvPr>
        </p:nvSpPr>
        <p:spPr>
          <a:xfrm>
            <a:off x="298366" y="488708"/>
            <a:ext cx="46425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2500"/>
              <a:buFont typeface="Arial"/>
              <a:buNone/>
              <a:defRPr sz="25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268" name="Google Shape;268;p41"/>
          <p:cNvSpPr txBox="1">
            <a:spLocks noGrp="1"/>
          </p:cNvSpPr>
          <p:nvPr>
            <p:ph type="body" idx="2"/>
          </p:nvPr>
        </p:nvSpPr>
        <p:spPr>
          <a:xfrm>
            <a:off x="298366" y="840550"/>
            <a:ext cx="4642500" cy="5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150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269" name="Google Shape;269;p41"/>
          <p:cNvSpPr>
            <a:spLocks noGrp="1"/>
          </p:cNvSpPr>
          <p:nvPr>
            <p:ph type="pic" idx="3"/>
          </p:nvPr>
        </p:nvSpPr>
        <p:spPr>
          <a:xfrm>
            <a:off x="2864154" y="1157526"/>
            <a:ext cx="1562400" cy="322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-up Image Collage">
  <p:cSld name="Three-up Image Collage"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42"/>
          <p:cNvSpPr>
            <a:spLocks noGrp="1"/>
          </p:cNvSpPr>
          <p:nvPr>
            <p:ph type="pic" idx="2"/>
          </p:nvPr>
        </p:nvSpPr>
        <p:spPr>
          <a:xfrm>
            <a:off x="1760005" y="316762"/>
            <a:ext cx="1713000" cy="45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2" name="Google Shape;272;p42"/>
          <p:cNvSpPr>
            <a:spLocks noGrp="1"/>
          </p:cNvSpPr>
          <p:nvPr>
            <p:ph type="pic" idx="3"/>
          </p:nvPr>
        </p:nvSpPr>
        <p:spPr>
          <a:xfrm>
            <a:off x="3540264" y="321310"/>
            <a:ext cx="1703100" cy="14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3" name="Google Shape;273;p42"/>
          <p:cNvSpPr>
            <a:spLocks noGrp="1"/>
          </p:cNvSpPr>
          <p:nvPr>
            <p:ph type="pic" idx="4"/>
          </p:nvPr>
        </p:nvSpPr>
        <p:spPr>
          <a:xfrm>
            <a:off x="3544832" y="1884495"/>
            <a:ext cx="1698600" cy="302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2 Image Square Collage">
  <p:cSld name="12 Image Square Collage"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43"/>
          <p:cNvSpPr>
            <a:spLocks noGrp="1"/>
          </p:cNvSpPr>
          <p:nvPr>
            <p:ph type="pic" idx="2"/>
          </p:nvPr>
        </p:nvSpPr>
        <p:spPr>
          <a:xfrm>
            <a:off x="1758712" y="312701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6" name="Google Shape;276;p43"/>
          <p:cNvSpPr>
            <a:spLocks noGrp="1"/>
          </p:cNvSpPr>
          <p:nvPr>
            <p:ph type="pic" idx="3"/>
          </p:nvPr>
        </p:nvSpPr>
        <p:spPr>
          <a:xfrm>
            <a:off x="2649208" y="312701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7" name="Google Shape;277;p43"/>
          <p:cNvSpPr>
            <a:spLocks noGrp="1"/>
          </p:cNvSpPr>
          <p:nvPr>
            <p:ph type="pic" idx="4"/>
          </p:nvPr>
        </p:nvSpPr>
        <p:spPr>
          <a:xfrm>
            <a:off x="3539704" y="312701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8" name="Google Shape;278;p43"/>
          <p:cNvSpPr>
            <a:spLocks noGrp="1"/>
          </p:cNvSpPr>
          <p:nvPr>
            <p:ph type="pic" idx="5"/>
          </p:nvPr>
        </p:nvSpPr>
        <p:spPr>
          <a:xfrm>
            <a:off x="4430199" y="312701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9" name="Google Shape;279;p43"/>
          <p:cNvSpPr>
            <a:spLocks noGrp="1"/>
          </p:cNvSpPr>
          <p:nvPr>
            <p:ph type="pic" idx="6"/>
          </p:nvPr>
        </p:nvSpPr>
        <p:spPr>
          <a:xfrm>
            <a:off x="1763280" y="188161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0" name="Google Shape;280;p43"/>
          <p:cNvSpPr>
            <a:spLocks noGrp="1"/>
          </p:cNvSpPr>
          <p:nvPr>
            <p:ph type="pic" idx="7"/>
          </p:nvPr>
        </p:nvSpPr>
        <p:spPr>
          <a:xfrm>
            <a:off x="2653776" y="188161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1" name="Google Shape;281;p43"/>
          <p:cNvSpPr>
            <a:spLocks noGrp="1"/>
          </p:cNvSpPr>
          <p:nvPr>
            <p:ph type="pic" idx="8"/>
          </p:nvPr>
        </p:nvSpPr>
        <p:spPr>
          <a:xfrm>
            <a:off x="3544272" y="188161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2" name="Google Shape;282;p43"/>
          <p:cNvSpPr>
            <a:spLocks noGrp="1"/>
          </p:cNvSpPr>
          <p:nvPr>
            <p:ph type="pic" idx="9"/>
          </p:nvPr>
        </p:nvSpPr>
        <p:spPr>
          <a:xfrm>
            <a:off x="4434768" y="188161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3" name="Google Shape;283;p43"/>
          <p:cNvSpPr>
            <a:spLocks noGrp="1"/>
          </p:cNvSpPr>
          <p:nvPr>
            <p:ph type="pic" idx="13"/>
          </p:nvPr>
        </p:nvSpPr>
        <p:spPr>
          <a:xfrm>
            <a:off x="1763280" y="345865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4" name="Google Shape;284;p43"/>
          <p:cNvSpPr>
            <a:spLocks noGrp="1"/>
          </p:cNvSpPr>
          <p:nvPr>
            <p:ph type="pic" idx="14"/>
          </p:nvPr>
        </p:nvSpPr>
        <p:spPr>
          <a:xfrm>
            <a:off x="2653776" y="345865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5" name="Google Shape;285;p43"/>
          <p:cNvSpPr>
            <a:spLocks noGrp="1"/>
          </p:cNvSpPr>
          <p:nvPr>
            <p:ph type="pic" idx="15"/>
          </p:nvPr>
        </p:nvSpPr>
        <p:spPr>
          <a:xfrm>
            <a:off x="3544272" y="345865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6" name="Google Shape;286;p43"/>
          <p:cNvSpPr>
            <a:spLocks noGrp="1"/>
          </p:cNvSpPr>
          <p:nvPr>
            <p:ph type="pic" idx="16"/>
          </p:nvPr>
        </p:nvSpPr>
        <p:spPr>
          <a:xfrm>
            <a:off x="4434768" y="345865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2 Image Circle Collage">
  <p:cSld name="12 Image Circle Collage"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44"/>
          <p:cNvSpPr>
            <a:spLocks noGrp="1"/>
          </p:cNvSpPr>
          <p:nvPr>
            <p:ph type="pic" idx="2"/>
          </p:nvPr>
        </p:nvSpPr>
        <p:spPr>
          <a:xfrm>
            <a:off x="1886594" y="301589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9" name="Google Shape;289;p44"/>
          <p:cNvSpPr>
            <a:spLocks noGrp="1"/>
          </p:cNvSpPr>
          <p:nvPr>
            <p:ph type="pic" idx="3"/>
          </p:nvPr>
        </p:nvSpPr>
        <p:spPr>
          <a:xfrm>
            <a:off x="2822290" y="301589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0" name="Google Shape;290;p44"/>
          <p:cNvSpPr>
            <a:spLocks noGrp="1"/>
          </p:cNvSpPr>
          <p:nvPr>
            <p:ph type="pic" idx="4"/>
          </p:nvPr>
        </p:nvSpPr>
        <p:spPr>
          <a:xfrm>
            <a:off x="3757986" y="301589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1" name="Google Shape;291;p44"/>
          <p:cNvSpPr>
            <a:spLocks noGrp="1"/>
          </p:cNvSpPr>
          <p:nvPr>
            <p:ph type="pic" idx="5"/>
          </p:nvPr>
        </p:nvSpPr>
        <p:spPr>
          <a:xfrm>
            <a:off x="4693681" y="301589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2" name="Google Shape;292;p44"/>
          <p:cNvSpPr>
            <a:spLocks noGrp="1"/>
          </p:cNvSpPr>
          <p:nvPr>
            <p:ph type="pic" idx="6"/>
          </p:nvPr>
        </p:nvSpPr>
        <p:spPr>
          <a:xfrm>
            <a:off x="1886594" y="1943605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3" name="Google Shape;293;p44"/>
          <p:cNvSpPr>
            <a:spLocks noGrp="1"/>
          </p:cNvSpPr>
          <p:nvPr>
            <p:ph type="pic" idx="7"/>
          </p:nvPr>
        </p:nvSpPr>
        <p:spPr>
          <a:xfrm>
            <a:off x="2822290" y="1943605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4" name="Google Shape;294;p44"/>
          <p:cNvSpPr>
            <a:spLocks noGrp="1"/>
          </p:cNvSpPr>
          <p:nvPr>
            <p:ph type="pic" idx="8"/>
          </p:nvPr>
        </p:nvSpPr>
        <p:spPr>
          <a:xfrm>
            <a:off x="3757986" y="1943605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5" name="Google Shape;295;p44"/>
          <p:cNvSpPr>
            <a:spLocks noGrp="1"/>
          </p:cNvSpPr>
          <p:nvPr>
            <p:ph type="pic" idx="9"/>
          </p:nvPr>
        </p:nvSpPr>
        <p:spPr>
          <a:xfrm>
            <a:off x="4693681" y="1943605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6" name="Google Shape;296;p44"/>
          <p:cNvSpPr>
            <a:spLocks noGrp="1"/>
          </p:cNvSpPr>
          <p:nvPr>
            <p:ph type="pic" idx="13"/>
          </p:nvPr>
        </p:nvSpPr>
        <p:spPr>
          <a:xfrm>
            <a:off x="1886594" y="3577501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7" name="Google Shape;297;p44"/>
          <p:cNvSpPr>
            <a:spLocks noGrp="1"/>
          </p:cNvSpPr>
          <p:nvPr>
            <p:ph type="pic" idx="14"/>
          </p:nvPr>
        </p:nvSpPr>
        <p:spPr>
          <a:xfrm>
            <a:off x="2822290" y="3577501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8" name="Google Shape;298;p44"/>
          <p:cNvSpPr>
            <a:spLocks noGrp="1"/>
          </p:cNvSpPr>
          <p:nvPr>
            <p:ph type="pic" idx="15"/>
          </p:nvPr>
        </p:nvSpPr>
        <p:spPr>
          <a:xfrm>
            <a:off x="3757986" y="3577501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9" name="Google Shape;299;p44"/>
          <p:cNvSpPr>
            <a:spLocks noGrp="1"/>
          </p:cNvSpPr>
          <p:nvPr>
            <p:ph type="pic" idx="16"/>
          </p:nvPr>
        </p:nvSpPr>
        <p:spPr>
          <a:xfrm>
            <a:off x="4693681" y="3577501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9"/>
          <p:cNvSpPr txBox="1">
            <a:spLocks noGrp="1"/>
          </p:cNvSpPr>
          <p:nvPr>
            <p:ph type="body" idx="1"/>
          </p:nvPr>
        </p:nvSpPr>
        <p:spPr>
          <a:xfrm>
            <a:off x="298366" y="488708"/>
            <a:ext cx="46425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2500"/>
              <a:buFont typeface="Arial"/>
              <a:buNone/>
              <a:defRPr sz="25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ptop Layout">
  <p:cSld name="Laptop Layout"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45"/>
          <p:cNvSpPr/>
          <p:nvPr/>
        </p:nvSpPr>
        <p:spPr>
          <a:xfrm flipH="1">
            <a:off x="2627710" y="0"/>
            <a:ext cx="2611041" cy="5246370"/>
          </a:xfrm>
          <a:custGeom>
            <a:avLst/>
            <a:gdLst/>
            <a:ahLst/>
            <a:cxnLst/>
            <a:rect l="l" t="t" r="r" b="b"/>
            <a:pathLst>
              <a:path w="12144376" h="13715999" extrusionOk="0">
                <a:moveTo>
                  <a:pt x="10399006" y="0"/>
                </a:moveTo>
                <a:lnTo>
                  <a:pt x="0" y="0"/>
                </a:lnTo>
                <a:lnTo>
                  <a:pt x="0" y="13715999"/>
                </a:lnTo>
                <a:lnTo>
                  <a:pt x="10399005" y="13715999"/>
                </a:lnTo>
                <a:lnTo>
                  <a:pt x="10414840" y="13688459"/>
                </a:lnTo>
                <a:cubicBezTo>
                  <a:pt x="11517843" y="11658015"/>
                  <a:pt x="12144376" y="9331174"/>
                  <a:pt x="12144376" y="6858000"/>
                </a:cubicBezTo>
                <a:cubicBezTo>
                  <a:pt x="12144376" y="4384825"/>
                  <a:pt x="11517842" y="2057983"/>
                  <a:pt x="10414840" y="27538"/>
                </a:cubicBezTo>
                <a:close/>
              </a:path>
            </a:pathLst>
          </a:custGeom>
          <a:solidFill>
            <a:srgbClr val="FBEBD3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2" name="Google Shape;302;p45"/>
          <p:cNvSpPr/>
          <p:nvPr/>
        </p:nvSpPr>
        <p:spPr>
          <a:xfrm>
            <a:off x="2168560" y="1033780"/>
            <a:ext cx="2616600" cy="3003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Calibri"/>
              <a:buNone/>
            </a:pPr>
            <a:endParaRPr sz="13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3" name="Google Shape;303;p4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37754" y="897065"/>
            <a:ext cx="3289006" cy="1909599"/>
          </a:xfrm>
          <a:prstGeom prst="rect">
            <a:avLst/>
          </a:prstGeom>
          <a:noFill/>
          <a:ln>
            <a:noFill/>
          </a:ln>
        </p:spPr>
      </p:pic>
      <p:sp>
        <p:nvSpPr>
          <p:cNvPr id="304" name="Google Shape;304;p45"/>
          <p:cNvSpPr>
            <a:spLocks noGrp="1"/>
          </p:cNvSpPr>
          <p:nvPr>
            <p:ph type="pic" idx="2"/>
          </p:nvPr>
        </p:nvSpPr>
        <p:spPr>
          <a:xfrm>
            <a:off x="2231029" y="1140452"/>
            <a:ext cx="2496600" cy="2783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342875" tIns="548575" rIns="342875" bIns="17125" anchor="t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Phone X Layout ">
  <p:cSld name="iPhone X Layout "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46"/>
          <p:cNvSpPr/>
          <p:nvPr/>
        </p:nvSpPr>
        <p:spPr>
          <a:xfrm>
            <a:off x="2435102" y="0"/>
            <a:ext cx="2806053" cy="5246370"/>
          </a:xfrm>
          <a:custGeom>
            <a:avLst/>
            <a:gdLst/>
            <a:ahLst/>
            <a:cxnLst/>
            <a:rect l="l" t="t" r="r" b="b"/>
            <a:pathLst>
              <a:path w="13051407" h="13716000" extrusionOk="0">
                <a:moveTo>
                  <a:pt x="2591986" y="0"/>
                </a:moveTo>
                <a:lnTo>
                  <a:pt x="13051407" y="0"/>
                </a:lnTo>
                <a:lnTo>
                  <a:pt x="13051407" y="13716000"/>
                </a:lnTo>
                <a:lnTo>
                  <a:pt x="2591986" y="13716000"/>
                </a:lnTo>
                <a:lnTo>
                  <a:pt x="2369931" y="13459652"/>
                </a:lnTo>
                <a:cubicBezTo>
                  <a:pt x="889386" y="11665645"/>
                  <a:pt x="0" y="9365686"/>
                  <a:pt x="0" y="6858000"/>
                </a:cubicBezTo>
                <a:cubicBezTo>
                  <a:pt x="0" y="4350314"/>
                  <a:pt x="889386" y="2050355"/>
                  <a:pt x="2369931" y="256349"/>
                </a:cubicBezTo>
                <a:close/>
              </a:path>
            </a:pathLst>
          </a:custGeom>
          <a:solidFill>
            <a:srgbClr val="FBEBD3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7" name="Google Shape;307;p46"/>
          <p:cNvSpPr/>
          <p:nvPr/>
        </p:nvSpPr>
        <p:spPr>
          <a:xfrm>
            <a:off x="2724365" y="265734"/>
            <a:ext cx="1272600" cy="4699800"/>
          </a:xfrm>
          <a:prstGeom prst="roundRect">
            <a:avLst>
              <a:gd name="adj" fmla="val 10537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Calibri"/>
              <a:buNone/>
            </a:pPr>
            <a:endParaRPr sz="13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8" name="Google Shape;308;p46"/>
          <p:cNvPicPr preferRelativeResize="0"/>
          <p:nvPr/>
        </p:nvPicPr>
        <p:blipFill rotWithShape="1">
          <a:blip r:embed="rId2">
            <a:alphaModFix/>
          </a:blip>
          <a:srcRect l="34874" t="-200" r="34834"/>
          <a:stretch/>
        </p:blipFill>
        <p:spPr>
          <a:xfrm>
            <a:off x="2619374" y="92449"/>
            <a:ext cx="1470938" cy="5023036"/>
          </a:xfrm>
          <a:prstGeom prst="rect">
            <a:avLst/>
          </a:prstGeom>
          <a:noFill/>
          <a:ln>
            <a:noFill/>
          </a:ln>
          <a:effectLst>
            <a:outerShdw blurRad="317500" sx="101000" sy="101000" algn="ctr" rotWithShape="0">
              <a:srgbClr val="000000">
                <a:alpha val="20000"/>
              </a:srgbClr>
            </a:outerShdw>
          </a:effectLst>
        </p:spPr>
      </p:pic>
      <p:sp>
        <p:nvSpPr>
          <p:cNvPr id="309" name="Google Shape;309;p46"/>
          <p:cNvSpPr>
            <a:spLocks noGrp="1"/>
          </p:cNvSpPr>
          <p:nvPr>
            <p:ph type="pic" idx="2"/>
          </p:nvPr>
        </p:nvSpPr>
        <p:spPr>
          <a:xfrm>
            <a:off x="2764016" y="314904"/>
            <a:ext cx="1184100" cy="4587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71425" tIns="960025" rIns="171425" bIns="17142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rge iPhone X Layout ">
  <p:cSld name="Large iPhone X Layout "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47"/>
          <p:cNvSpPr/>
          <p:nvPr/>
        </p:nvSpPr>
        <p:spPr>
          <a:xfrm>
            <a:off x="2435102" y="0"/>
            <a:ext cx="2806053" cy="5246370"/>
          </a:xfrm>
          <a:custGeom>
            <a:avLst/>
            <a:gdLst/>
            <a:ahLst/>
            <a:cxnLst/>
            <a:rect l="l" t="t" r="r" b="b"/>
            <a:pathLst>
              <a:path w="13051407" h="13716000" extrusionOk="0">
                <a:moveTo>
                  <a:pt x="2591986" y="0"/>
                </a:moveTo>
                <a:lnTo>
                  <a:pt x="13051407" y="0"/>
                </a:lnTo>
                <a:lnTo>
                  <a:pt x="13051407" y="13716000"/>
                </a:lnTo>
                <a:lnTo>
                  <a:pt x="2591986" y="13716000"/>
                </a:lnTo>
                <a:lnTo>
                  <a:pt x="2369931" y="13459652"/>
                </a:lnTo>
                <a:cubicBezTo>
                  <a:pt x="889386" y="11665645"/>
                  <a:pt x="0" y="9365686"/>
                  <a:pt x="0" y="6858000"/>
                </a:cubicBezTo>
                <a:cubicBezTo>
                  <a:pt x="0" y="4350314"/>
                  <a:pt x="889386" y="2050355"/>
                  <a:pt x="2369931" y="256349"/>
                </a:cubicBezTo>
                <a:close/>
              </a:path>
            </a:pathLst>
          </a:custGeom>
          <a:solidFill>
            <a:srgbClr val="FBEBD3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2" name="Google Shape;312;p47"/>
          <p:cNvSpPr/>
          <p:nvPr/>
        </p:nvSpPr>
        <p:spPr>
          <a:xfrm>
            <a:off x="2693987" y="-583379"/>
            <a:ext cx="1732200" cy="6397800"/>
          </a:xfrm>
          <a:prstGeom prst="roundRect">
            <a:avLst>
              <a:gd name="adj" fmla="val 10537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Calibri"/>
              <a:buNone/>
            </a:pPr>
            <a:endParaRPr sz="13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3" name="Google Shape;313;p47"/>
          <p:cNvPicPr preferRelativeResize="0"/>
          <p:nvPr/>
        </p:nvPicPr>
        <p:blipFill rotWithShape="1">
          <a:blip r:embed="rId2">
            <a:alphaModFix/>
          </a:blip>
          <a:srcRect l="34874" t="-200" r="34834"/>
          <a:stretch/>
        </p:blipFill>
        <p:spPr>
          <a:xfrm>
            <a:off x="2553146" y="-815085"/>
            <a:ext cx="2002463" cy="6838102"/>
          </a:xfrm>
          <a:prstGeom prst="rect">
            <a:avLst/>
          </a:prstGeom>
          <a:noFill/>
          <a:ln>
            <a:noFill/>
          </a:ln>
          <a:effectLst>
            <a:outerShdw blurRad="317500" sx="101000" sy="101000" algn="ctr" rotWithShape="0">
              <a:srgbClr val="000000">
                <a:alpha val="20000"/>
              </a:srgbClr>
            </a:outerShdw>
          </a:effectLst>
        </p:spPr>
      </p:pic>
      <p:sp>
        <p:nvSpPr>
          <p:cNvPr id="314" name="Google Shape;314;p47"/>
          <p:cNvSpPr>
            <a:spLocks noGrp="1"/>
          </p:cNvSpPr>
          <p:nvPr>
            <p:ph type="pic" idx="2"/>
          </p:nvPr>
        </p:nvSpPr>
        <p:spPr>
          <a:xfrm>
            <a:off x="2749598" y="-514001"/>
            <a:ext cx="1611900" cy="62457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71425" tIns="2057225" rIns="171425" bIns="17142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sung 9 Layout">
  <p:cSld name="Samsung 9 Layout"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48"/>
          <p:cNvSpPr/>
          <p:nvPr/>
        </p:nvSpPr>
        <p:spPr>
          <a:xfrm>
            <a:off x="2435102" y="0"/>
            <a:ext cx="2806053" cy="5246370"/>
          </a:xfrm>
          <a:custGeom>
            <a:avLst/>
            <a:gdLst/>
            <a:ahLst/>
            <a:cxnLst/>
            <a:rect l="l" t="t" r="r" b="b"/>
            <a:pathLst>
              <a:path w="13051407" h="13716000" extrusionOk="0">
                <a:moveTo>
                  <a:pt x="2591986" y="0"/>
                </a:moveTo>
                <a:lnTo>
                  <a:pt x="13051407" y="0"/>
                </a:lnTo>
                <a:lnTo>
                  <a:pt x="13051407" y="13716000"/>
                </a:lnTo>
                <a:lnTo>
                  <a:pt x="2591986" y="13716000"/>
                </a:lnTo>
                <a:lnTo>
                  <a:pt x="2369931" y="13459652"/>
                </a:lnTo>
                <a:cubicBezTo>
                  <a:pt x="889386" y="11665645"/>
                  <a:pt x="0" y="9365686"/>
                  <a:pt x="0" y="6858000"/>
                </a:cubicBezTo>
                <a:cubicBezTo>
                  <a:pt x="0" y="4350314"/>
                  <a:pt x="889386" y="2050355"/>
                  <a:pt x="2369931" y="256349"/>
                </a:cubicBezTo>
                <a:close/>
              </a:path>
            </a:pathLst>
          </a:custGeom>
          <a:solidFill>
            <a:srgbClr val="FBEBD3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7" name="Google Shape;317;p48"/>
          <p:cNvPicPr preferRelativeResize="0"/>
          <p:nvPr/>
        </p:nvPicPr>
        <p:blipFill rotWithShape="1">
          <a:blip r:embed="rId2">
            <a:alphaModFix/>
          </a:blip>
          <a:srcRect l="36322" r="36315"/>
          <a:stretch/>
        </p:blipFill>
        <p:spPr>
          <a:xfrm>
            <a:off x="2717742" y="181610"/>
            <a:ext cx="1292263" cy="4875530"/>
          </a:xfrm>
          <a:prstGeom prst="rect">
            <a:avLst/>
          </a:prstGeom>
          <a:noFill/>
          <a:ln>
            <a:noFill/>
          </a:ln>
          <a:effectLst>
            <a:outerShdw blurRad="317500" sx="101000" sy="101000" algn="ctr" rotWithShape="0">
              <a:srgbClr val="000000">
                <a:alpha val="20000"/>
              </a:srgbClr>
            </a:outerShdw>
          </a:effectLst>
        </p:spPr>
      </p:pic>
      <p:sp>
        <p:nvSpPr>
          <p:cNvPr id="318" name="Google Shape;318;p48"/>
          <p:cNvSpPr>
            <a:spLocks noGrp="1"/>
          </p:cNvSpPr>
          <p:nvPr>
            <p:ph type="pic" idx="2"/>
          </p:nvPr>
        </p:nvSpPr>
        <p:spPr>
          <a:xfrm>
            <a:off x="2759807" y="454025"/>
            <a:ext cx="1198200" cy="4377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71425" tIns="788600" rIns="171425" bIns="1712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rge Samsung 9 Layout">
  <p:cSld name="Large Samsung 9 Layout"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49"/>
          <p:cNvSpPr/>
          <p:nvPr/>
        </p:nvSpPr>
        <p:spPr>
          <a:xfrm>
            <a:off x="2435102" y="0"/>
            <a:ext cx="2806053" cy="5246370"/>
          </a:xfrm>
          <a:custGeom>
            <a:avLst/>
            <a:gdLst/>
            <a:ahLst/>
            <a:cxnLst/>
            <a:rect l="l" t="t" r="r" b="b"/>
            <a:pathLst>
              <a:path w="13051407" h="13716000" extrusionOk="0">
                <a:moveTo>
                  <a:pt x="2591986" y="0"/>
                </a:moveTo>
                <a:lnTo>
                  <a:pt x="13051407" y="0"/>
                </a:lnTo>
                <a:lnTo>
                  <a:pt x="13051407" y="13716000"/>
                </a:lnTo>
                <a:lnTo>
                  <a:pt x="2591986" y="13716000"/>
                </a:lnTo>
                <a:lnTo>
                  <a:pt x="2369931" y="13459652"/>
                </a:lnTo>
                <a:cubicBezTo>
                  <a:pt x="889386" y="11665645"/>
                  <a:pt x="0" y="9365686"/>
                  <a:pt x="0" y="6858000"/>
                </a:cubicBezTo>
                <a:cubicBezTo>
                  <a:pt x="0" y="4350314"/>
                  <a:pt x="889386" y="2050355"/>
                  <a:pt x="2369931" y="256349"/>
                </a:cubicBezTo>
                <a:close/>
              </a:path>
            </a:pathLst>
          </a:custGeom>
          <a:solidFill>
            <a:srgbClr val="FBEBD3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21" name="Google Shape;321;p49"/>
          <p:cNvPicPr preferRelativeResize="0"/>
          <p:nvPr/>
        </p:nvPicPr>
        <p:blipFill rotWithShape="1">
          <a:blip r:embed="rId2">
            <a:alphaModFix/>
          </a:blip>
          <a:srcRect l="36322" r="36315"/>
          <a:stretch/>
        </p:blipFill>
        <p:spPr>
          <a:xfrm>
            <a:off x="2619375" y="-943862"/>
            <a:ext cx="1888875" cy="7126478"/>
          </a:xfrm>
          <a:prstGeom prst="rect">
            <a:avLst/>
          </a:prstGeom>
          <a:noFill/>
          <a:ln>
            <a:noFill/>
          </a:ln>
          <a:effectLst>
            <a:outerShdw blurRad="317500" sx="101000" sy="101000" algn="ctr" rotWithShape="0">
              <a:srgbClr val="000000">
                <a:alpha val="20000"/>
              </a:srgbClr>
            </a:outerShdw>
          </a:effectLst>
        </p:spPr>
      </p:pic>
      <p:sp>
        <p:nvSpPr>
          <p:cNvPr id="322" name="Google Shape;322;p49"/>
          <p:cNvSpPr>
            <a:spLocks noGrp="1"/>
          </p:cNvSpPr>
          <p:nvPr>
            <p:ph type="pic" idx="2"/>
          </p:nvPr>
        </p:nvSpPr>
        <p:spPr>
          <a:xfrm>
            <a:off x="2679546" y="-556427"/>
            <a:ext cx="1751700" cy="6411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71425" tIns="1611500" rIns="171425" bIns="1712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id: 3x6">
  <p:cSld name="Grid: 3x6"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50"/>
          <p:cNvSpPr txBox="1">
            <a:spLocks noGrp="1"/>
          </p:cNvSpPr>
          <p:nvPr>
            <p:ph type="body" idx="1"/>
          </p:nvPr>
        </p:nvSpPr>
        <p:spPr>
          <a:xfrm>
            <a:off x="298366" y="488708"/>
            <a:ext cx="46425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2500"/>
              <a:buFont typeface="Arial"/>
              <a:buNone/>
              <a:defRPr sz="25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cxnSp>
        <p:nvCxnSpPr>
          <p:cNvPr id="325" name="Google Shape;325;p50"/>
          <p:cNvCxnSpPr/>
          <p:nvPr/>
        </p:nvCxnSpPr>
        <p:spPr>
          <a:xfrm>
            <a:off x="298366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26" name="Google Shape;326;p50"/>
          <p:cNvCxnSpPr/>
          <p:nvPr/>
        </p:nvCxnSpPr>
        <p:spPr>
          <a:xfrm>
            <a:off x="1073566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27" name="Google Shape;327;p50"/>
          <p:cNvCxnSpPr/>
          <p:nvPr/>
        </p:nvCxnSpPr>
        <p:spPr>
          <a:xfrm>
            <a:off x="1848764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28" name="Google Shape;328;p50"/>
          <p:cNvCxnSpPr/>
          <p:nvPr/>
        </p:nvCxnSpPr>
        <p:spPr>
          <a:xfrm>
            <a:off x="2623963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29" name="Google Shape;329;p50"/>
          <p:cNvCxnSpPr/>
          <p:nvPr/>
        </p:nvCxnSpPr>
        <p:spPr>
          <a:xfrm>
            <a:off x="4949560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30" name="Google Shape;330;p50"/>
          <p:cNvCxnSpPr/>
          <p:nvPr/>
        </p:nvCxnSpPr>
        <p:spPr>
          <a:xfrm rot="10800000">
            <a:off x="2619624" y="623423"/>
            <a:ext cx="0" cy="82533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31" name="Google Shape;331;p50"/>
          <p:cNvCxnSpPr/>
          <p:nvPr/>
        </p:nvCxnSpPr>
        <p:spPr>
          <a:xfrm rot="10800000">
            <a:off x="2619624" y="-570848"/>
            <a:ext cx="0" cy="82533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32" name="Google Shape;332;p50"/>
          <p:cNvCxnSpPr/>
          <p:nvPr/>
        </p:nvCxnSpPr>
        <p:spPr>
          <a:xfrm rot="10800000">
            <a:off x="2619624" y="-1765118"/>
            <a:ext cx="0" cy="82533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33" name="Google Shape;333;p50"/>
          <p:cNvCxnSpPr/>
          <p:nvPr/>
        </p:nvCxnSpPr>
        <p:spPr>
          <a:xfrm rot="10800000">
            <a:off x="2619624" y="-2959390"/>
            <a:ext cx="0" cy="82533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34" name="Google Shape;334;p50"/>
          <p:cNvCxnSpPr/>
          <p:nvPr/>
        </p:nvCxnSpPr>
        <p:spPr>
          <a:xfrm>
            <a:off x="3399163" y="1167229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35" name="Google Shape;335;p50"/>
          <p:cNvCxnSpPr/>
          <p:nvPr/>
        </p:nvCxnSpPr>
        <p:spPr>
          <a:xfrm>
            <a:off x="4174362" y="1167229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id: 2x6">
  <p:cSld name="Grid: 2x6"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51"/>
          <p:cNvSpPr txBox="1">
            <a:spLocks noGrp="1"/>
          </p:cNvSpPr>
          <p:nvPr>
            <p:ph type="body" idx="1"/>
          </p:nvPr>
        </p:nvSpPr>
        <p:spPr>
          <a:xfrm>
            <a:off x="298366" y="488708"/>
            <a:ext cx="46425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2500"/>
              <a:buFont typeface="Arial"/>
              <a:buNone/>
              <a:defRPr sz="25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grpSp>
        <p:nvGrpSpPr>
          <p:cNvPr id="338" name="Google Shape;338;p51"/>
          <p:cNvGrpSpPr/>
          <p:nvPr/>
        </p:nvGrpSpPr>
        <p:grpSpPr>
          <a:xfrm>
            <a:off x="298345" y="-2272483"/>
            <a:ext cx="4650852" cy="9447755"/>
            <a:chOff x="1388941" y="-7749980"/>
            <a:chExt cx="21652012" cy="24738819"/>
          </a:xfrm>
        </p:grpSpPr>
        <p:cxnSp>
          <p:nvCxnSpPr>
            <p:cNvPr id="339" name="Google Shape;339;p51"/>
            <p:cNvCxnSpPr/>
            <p:nvPr/>
          </p:nvCxnSpPr>
          <p:spPr>
            <a:xfrm rot="10800000">
              <a:off x="12194942" y="-7749980"/>
              <a:ext cx="0" cy="216120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  <p:grpSp>
          <p:nvGrpSpPr>
            <p:cNvPr id="340" name="Google Shape;340;p51"/>
            <p:cNvGrpSpPr/>
            <p:nvPr/>
          </p:nvGrpSpPr>
          <p:grpSpPr>
            <a:xfrm>
              <a:off x="1388941" y="3056048"/>
              <a:ext cx="21652012" cy="3285923"/>
              <a:chOff x="1388941" y="3056018"/>
              <a:chExt cx="21652012" cy="9870600"/>
            </a:xfrm>
          </p:grpSpPr>
          <p:cxnSp>
            <p:nvCxnSpPr>
              <p:cNvPr id="341" name="Google Shape;341;p51"/>
              <p:cNvCxnSpPr/>
              <p:nvPr/>
            </p:nvCxnSpPr>
            <p:spPr>
              <a:xfrm>
                <a:off x="1388941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42" name="Google Shape;342;p51"/>
              <p:cNvCxnSpPr/>
              <p:nvPr/>
            </p:nvCxnSpPr>
            <p:spPr>
              <a:xfrm>
                <a:off x="4997610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43" name="Google Shape;343;p51"/>
              <p:cNvCxnSpPr/>
              <p:nvPr/>
            </p:nvCxnSpPr>
            <p:spPr>
              <a:xfrm>
                <a:off x="8606279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44" name="Google Shape;344;p51"/>
              <p:cNvCxnSpPr/>
              <p:nvPr/>
            </p:nvCxnSpPr>
            <p:spPr>
              <a:xfrm>
                <a:off x="12214948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45" name="Google Shape;345;p51"/>
              <p:cNvCxnSpPr/>
              <p:nvPr/>
            </p:nvCxnSpPr>
            <p:spPr>
              <a:xfrm>
                <a:off x="23040953" y="3056018"/>
                <a:ext cx="0" cy="98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46" name="Google Shape;346;p51"/>
              <p:cNvCxnSpPr/>
              <p:nvPr/>
            </p:nvCxnSpPr>
            <p:spPr>
              <a:xfrm>
                <a:off x="15823617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47" name="Google Shape;347;p51"/>
              <p:cNvCxnSpPr/>
              <p:nvPr/>
            </p:nvCxnSpPr>
            <p:spPr>
              <a:xfrm>
                <a:off x="19432286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</p:grpSp>
        <p:cxnSp>
          <p:nvCxnSpPr>
            <p:cNvPr id="348" name="Google Shape;348;p51"/>
            <p:cNvCxnSpPr/>
            <p:nvPr/>
          </p:nvCxnSpPr>
          <p:spPr>
            <a:xfrm rot="10800000">
              <a:off x="12186087" y="-4623161"/>
              <a:ext cx="0" cy="216120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</p:grpSp>
      <p:grpSp>
        <p:nvGrpSpPr>
          <p:cNvPr id="349" name="Google Shape;349;p51"/>
          <p:cNvGrpSpPr/>
          <p:nvPr/>
        </p:nvGrpSpPr>
        <p:grpSpPr>
          <a:xfrm>
            <a:off x="290224" y="3061509"/>
            <a:ext cx="4660028" cy="1199506"/>
            <a:chOff x="1351137" y="7190513"/>
            <a:chExt cx="21694732" cy="3140891"/>
          </a:xfrm>
        </p:grpSpPr>
        <p:grpSp>
          <p:nvGrpSpPr>
            <p:cNvPr id="350" name="Google Shape;350;p51"/>
            <p:cNvGrpSpPr/>
            <p:nvPr/>
          </p:nvGrpSpPr>
          <p:grpSpPr>
            <a:xfrm>
              <a:off x="1393857" y="7190513"/>
              <a:ext cx="21652012" cy="3140854"/>
              <a:chOff x="1388941" y="3056021"/>
              <a:chExt cx="21652012" cy="9434828"/>
            </a:xfrm>
          </p:grpSpPr>
          <p:cxnSp>
            <p:nvCxnSpPr>
              <p:cNvPr id="351" name="Google Shape;351;p51"/>
              <p:cNvCxnSpPr/>
              <p:nvPr/>
            </p:nvCxnSpPr>
            <p:spPr>
              <a:xfrm>
                <a:off x="1388941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52" name="Google Shape;352;p51"/>
              <p:cNvCxnSpPr/>
              <p:nvPr/>
            </p:nvCxnSpPr>
            <p:spPr>
              <a:xfrm>
                <a:off x="4997610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53" name="Google Shape;353;p51"/>
              <p:cNvCxnSpPr/>
              <p:nvPr/>
            </p:nvCxnSpPr>
            <p:spPr>
              <a:xfrm>
                <a:off x="8606279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54" name="Google Shape;354;p51"/>
              <p:cNvCxnSpPr/>
              <p:nvPr/>
            </p:nvCxnSpPr>
            <p:spPr>
              <a:xfrm>
                <a:off x="12214948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55" name="Google Shape;355;p51"/>
              <p:cNvCxnSpPr/>
              <p:nvPr/>
            </p:nvCxnSpPr>
            <p:spPr>
              <a:xfrm>
                <a:off x="23040953" y="3546022"/>
                <a:ext cx="0" cy="89448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56" name="Google Shape;356;p51"/>
              <p:cNvCxnSpPr/>
              <p:nvPr/>
            </p:nvCxnSpPr>
            <p:spPr>
              <a:xfrm>
                <a:off x="15823617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57" name="Google Shape;357;p51"/>
              <p:cNvCxnSpPr/>
              <p:nvPr/>
            </p:nvCxnSpPr>
            <p:spPr>
              <a:xfrm>
                <a:off x="19432286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</p:grpSp>
        <p:cxnSp>
          <p:nvCxnSpPr>
            <p:cNvPr id="358" name="Google Shape;358;p51"/>
            <p:cNvCxnSpPr/>
            <p:nvPr/>
          </p:nvCxnSpPr>
          <p:spPr>
            <a:xfrm>
              <a:off x="1351137" y="10317304"/>
              <a:ext cx="21689700" cy="141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</p:grpSp>
    </p:spTree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1" type="blank">
  <p:cSld name="BLANK"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53"/>
          <p:cNvSpPr txBox="1">
            <a:spLocks noGrp="1"/>
          </p:cNvSpPr>
          <p:nvPr>
            <p:ph type="sldNum" idx="12"/>
          </p:nvPr>
        </p:nvSpPr>
        <p:spPr>
          <a:xfrm>
            <a:off x="4854012" y="4749573"/>
            <a:ext cx="314400" cy="4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_statement 1">
  <p:cSld name="red_statement 1"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54"/>
          <p:cNvSpPr/>
          <p:nvPr/>
        </p:nvSpPr>
        <p:spPr>
          <a:xfrm>
            <a:off x="-467595" y="896678"/>
            <a:ext cx="1937700" cy="3445500"/>
          </a:xfrm>
          <a:prstGeom prst="ellipse">
            <a:avLst/>
          </a:prstGeom>
          <a:solidFill>
            <a:srgbClr val="FDFAF5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4" name="Google Shape;364;p54"/>
          <p:cNvSpPr txBox="1">
            <a:spLocks noGrp="1"/>
          </p:cNvSpPr>
          <p:nvPr>
            <p:ph type="title"/>
          </p:nvPr>
        </p:nvSpPr>
        <p:spPr>
          <a:xfrm>
            <a:off x="301599" y="1614102"/>
            <a:ext cx="4593000" cy="201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7125" rIns="0" bIns="1712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None/>
              <a:defRPr sz="5200"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Century Gothic"/>
              <a:buNone/>
              <a:defRPr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Century Gothic"/>
              <a:buNone/>
              <a:defRPr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Century Gothic"/>
              <a:buNone/>
              <a:defRPr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Century Gothic"/>
              <a:buNone/>
              <a:defRPr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Century Gothic"/>
              <a:buNone/>
              <a:defRPr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Century Gothic"/>
              <a:buNone/>
              <a:defRPr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Century Gothic"/>
              <a:buNone/>
              <a:defRPr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Century Gothic"/>
              <a:buNone/>
              <a:defRPr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only">
  <p:cSld name="1_Title onl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0"/>
          <p:cNvSpPr txBox="1">
            <a:spLocks noGrp="1"/>
          </p:cNvSpPr>
          <p:nvPr>
            <p:ph type="body" idx="1"/>
          </p:nvPr>
        </p:nvSpPr>
        <p:spPr>
          <a:xfrm>
            <a:off x="298366" y="488708"/>
            <a:ext cx="46425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2500"/>
              <a:buFont typeface="Arial"/>
              <a:buNone/>
              <a:defRPr sz="25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cxnSp>
        <p:nvCxnSpPr>
          <p:cNvPr id="22" name="Google Shape;22;p10"/>
          <p:cNvCxnSpPr/>
          <p:nvPr/>
        </p:nvCxnSpPr>
        <p:spPr>
          <a:xfrm>
            <a:off x="298366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23" name="Google Shape;23;p10"/>
          <p:cNvCxnSpPr/>
          <p:nvPr/>
        </p:nvCxnSpPr>
        <p:spPr>
          <a:xfrm>
            <a:off x="1073566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24" name="Google Shape;24;p10"/>
          <p:cNvCxnSpPr/>
          <p:nvPr/>
        </p:nvCxnSpPr>
        <p:spPr>
          <a:xfrm>
            <a:off x="1848764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25" name="Google Shape;25;p10"/>
          <p:cNvCxnSpPr/>
          <p:nvPr/>
        </p:nvCxnSpPr>
        <p:spPr>
          <a:xfrm>
            <a:off x="2623963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26" name="Google Shape;26;p10"/>
          <p:cNvCxnSpPr/>
          <p:nvPr/>
        </p:nvCxnSpPr>
        <p:spPr>
          <a:xfrm>
            <a:off x="4949560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27" name="Google Shape;27;p10"/>
          <p:cNvCxnSpPr/>
          <p:nvPr/>
        </p:nvCxnSpPr>
        <p:spPr>
          <a:xfrm rot="10800000">
            <a:off x="2619624" y="623423"/>
            <a:ext cx="0" cy="82533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28" name="Google Shape;28;p10"/>
          <p:cNvCxnSpPr/>
          <p:nvPr/>
        </p:nvCxnSpPr>
        <p:spPr>
          <a:xfrm rot="10800000">
            <a:off x="2619624" y="-570848"/>
            <a:ext cx="0" cy="82533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29" name="Google Shape;29;p10"/>
          <p:cNvCxnSpPr/>
          <p:nvPr/>
        </p:nvCxnSpPr>
        <p:spPr>
          <a:xfrm rot="10800000">
            <a:off x="2619624" y="-1765118"/>
            <a:ext cx="0" cy="82533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0" name="Google Shape;30;p10"/>
          <p:cNvCxnSpPr/>
          <p:nvPr/>
        </p:nvCxnSpPr>
        <p:spPr>
          <a:xfrm rot="10800000">
            <a:off x="2619624" y="-2959390"/>
            <a:ext cx="0" cy="82533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1" name="Google Shape;31;p10"/>
          <p:cNvCxnSpPr/>
          <p:nvPr/>
        </p:nvCxnSpPr>
        <p:spPr>
          <a:xfrm>
            <a:off x="3399163" y="1167229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2" name="Google Shape;32;p10"/>
          <p:cNvCxnSpPr/>
          <p:nvPr/>
        </p:nvCxnSpPr>
        <p:spPr>
          <a:xfrm>
            <a:off x="4174362" y="1167229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Slide 2">
  <p:cSld name="TITLE_1_4"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B24020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7" name="Google Shape;367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44712E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8" name="Google Shape;368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915907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9" name="Google Shape;369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5B696B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0" name="Google Shape;370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004183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1" name="Google Shape;371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FCE9E4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2" name="Google Shape;372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F0B7A8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3" name="Google Shape;373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3C4345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4" name="Google Shape;374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E2F2DA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5" name="Google Shape;375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7E8F1D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6" name="Google Shape;376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FBEBD3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7" name="Google Shape;377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F1ECE6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8" name="Google Shape;378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F4BA64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9" name="Google Shape;379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0A66C2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0" name="Google Shape;380;p5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6068" y="-6388"/>
            <a:ext cx="5250888" cy="2953612"/>
          </a:xfrm>
          <a:prstGeom prst="rect">
            <a:avLst/>
          </a:prstGeom>
          <a:noFill/>
          <a:ln>
            <a:noFill/>
          </a:ln>
        </p:spPr>
      </p:pic>
      <p:sp>
        <p:nvSpPr>
          <p:cNvPr id="381" name="Google Shape;381;p55"/>
          <p:cNvSpPr txBox="1">
            <a:spLocks noGrp="1"/>
          </p:cNvSpPr>
          <p:nvPr>
            <p:ph type="title"/>
          </p:nvPr>
        </p:nvSpPr>
        <p:spPr>
          <a:xfrm>
            <a:off x="181725" y="1828063"/>
            <a:ext cx="1919400" cy="158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 sz="41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37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37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37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37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37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37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37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37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defRPr>
            </a:lvl9pPr>
          </a:lstStyle>
          <a:p>
            <a:endParaRPr/>
          </a:p>
        </p:txBody>
      </p:sp>
      <p:sp>
        <p:nvSpPr>
          <p:cNvPr id="382" name="Google Shape;382;p55"/>
          <p:cNvSpPr txBox="1">
            <a:spLocks noGrp="1"/>
          </p:cNvSpPr>
          <p:nvPr>
            <p:ph type="subTitle" idx="1"/>
          </p:nvPr>
        </p:nvSpPr>
        <p:spPr>
          <a:xfrm>
            <a:off x="2451651" y="1831729"/>
            <a:ext cx="2392800" cy="199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100"/>
              <a:buNone/>
              <a:defRPr sz="1500">
                <a:solidFill>
                  <a:srgbClr val="3C4345"/>
                </a:solidFill>
              </a:defRPr>
            </a:lvl1pPr>
            <a:lvl2pPr lvl="1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800"/>
              <a:buNone/>
              <a:defRPr sz="12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2pPr>
            <a:lvl3pPr lvl="2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500"/>
              <a:buNone/>
              <a:defRPr sz="12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3pPr>
            <a:lvl4pPr lvl="3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 sz="12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4pPr>
            <a:lvl5pPr lvl="4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 sz="12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5pPr>
            <a:lvl6pPr lvl="5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 sz="12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6pPr>
            <a:lvl7pPr lvl="6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 sz="12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7pPr>
            <a:lvl8pPr lvl="7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 sz="12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8pPr>
            <a:lvl9pPr lvl="8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 sz="12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9pPr>
          </a:lstStyle>
          <a:p>
            <a:endParaRPr/>
          </a:p>
        </p:txBody>
      </p:sp>
      <p:pic>
        <p:nvPicPr>
          <p:cNvPr id="383" name="Google Shape;383;p5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2601" y="4731652"/>
            <a:ext cx="119363" cy="119363"/>
          </a:xfrm>
          <a:prstGeom prst="rect">
            <a:avLst/>
          </a:prstGeom>
          <a:noFill/>
          <a:ln>
            <a:noFill/>
          </a:ln>
        </p:spPr>
      </p:pic>
      <p:sp>
        <p:nvSpPr>
          <p:cNvPr id="384" name="Google Shape;384;p55"/>
          <p:cNvSpPr txBox="1">
            <a:spLocks noGrp="1"/>
          </p:cNvSpPr>
          <p:nvPr>
            <p:ph type="sldNum" idx="12"/>
          </p:nvPr>
        </p:nvSpPr>
        <p:spPr>
          <a:xfrm>
            <a:off x="4739429" y="4691365"/>
            <a:ext cx="314400" cy="4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only">
  <p:cSld name="2_Title only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1"/>
          <p:cNvSpPr txBox="1">
            <a:spLocks noGrp="1"/>
          </p:cNvSpPr>
          <p:nvPr>
            <p:ph type="body" idx="1"/>
          </p:nvPr>
        </p:nvSpPr>
        <p:spPr>
          <a:xfrm>
            <a:off x="298366" y="488708"/>
            <a:ext cx="46425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2500"/>
              <a:buFont typeface="Arial"/>
              <a:buNone/>
              <a:defRPr sz="25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grpSp>
        <p:nvGrpSpPr>
          <p:cNvPr id="35" name="Google Shape;35;p11"/>
          <p:cNvGrpSpPr/>
          <p:nvPr/>
        </p:nvGrpSpPr>
        <p:grpSpPr>
          <a:xfrm>
            <a:off x="298345" y="-2689330"/>
            <a:ext cx="4650852" cy="8253623"/>
            <a:chOff x="1388941" y="-7749980"/>
            <a:chExt cx="21652012" cy="21612000"/>
          </a:xfrm>
        </p:grpSpPr>
        <p:cxnSp>
          <p:nvCxnSpPr>
            <p:cNvPr id="36" name="Google Shape;36;p11"/>
            <p:cNvCxnSpPr/>
            <p:nvPr/>
          </p:nvCxnSpPr>
          <p:spPr>
            <a:xfrm rot="10800000">
              <a:off x="12194942" y="-7749980"/>
              <a:ext cx="0" cy="216120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  <p:grpSp>
          <p:nvGrpSpPr>
            <p:cNvPr id="37" name="Google Shape;37;p11"/>
            <p:cNvGrpSpPr/>
            <p:nvPr/>
          </p:nvGrpSpPr>
          <p:grpSpPr>
            <a:xfrm>
              <a:off x="1388941" y="3056048"/>
              <a:ext cx="21652012" cy="3140855"/>
              <a:chOff x="1388941" y="3056018"/>
              <a:chExt cx="21652012" cy="9434831"/>
            </a:xfrm>
          </p:grpSpPr>
          <p:cxnSp>
            <p:nvCxnSpPr>
              <p:cNvPr id="38" name="Google Shape;38;p11"/>
              <p:cNvCxnSpPr/>
              <p:nvPr/>
            </p:nvCxnSpPr>
            <p:spPr>
              <a:xfrm>
                <a:off x="1388941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9" name="Google Shape;39;p11"/>
              <p:cNvCxnSpPr/>
              <p:nvPr/>
            </p:nvCxnSpPr>
            <p:spPr>
              <a:xfrm>
                <a:off x="4997610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40" name="Google Shape;40;p11"/>
              <p:cNvCxnSpPr/>
              <p:nvPr/>
            </p:nvCxnSpPr>
            <p:spPr>
              <a:xfrm>
                <a:off x="8606279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41" name="Google Shape;41;p11"/>
              <p:cNvCxnSpPr/>
              <p:nvPr/>
            </p:nvCxnSpPr>
            <p:spPr>
              <a:xfrm>
                <a:off x="12214948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42" name="Google Shape;42;p11"/>
              <p:cNvCxnSpPr/>
              <p:nvPr/>
            </p:nvCxnSpPr>
            <p:spPr>
              <a:xfrm>
                <a:off x="23040953" y="3056018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43" name="Google Shape;43;p11"/>
              <p:cNvCxnSpPr/>
              <p:nvPr/>
            </p:nvCxnSpPr>
            <p:spPr>
              <a:xfrm>
                <a:off x="15823617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44" name="Google Shape;44;p11"/>
              <p:cNvCxnSpPr/>
              <p:nvPr/>
            </p:nvCxnSpPr>
            <p:spPr>
              <a:xfrm>
                <a:off x="19432286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</p:grpSp>
        <p:cxnSp>
          <p:nvCxnSpPr>
            <p:cNvPr id="45" name="Google Shape;45;p11"/>
            <p:cNvCxnSpPr/>
            <p:nvPr/>
          </p:nvCxnSpPr>
          <p:spPr>
            <a:xfrm>
              <a:off x="1388941" y="6178688"/>
              <a:ext cx="21651900" cy="42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</p:grpSp>
      <p:grpSp>
        <p:nvGrpSpPr>
          <p:cNvPr id="46" name="Google Shape;46;p11"/>
          <p:cNvGrpSpPr/>
          <p:nvPr/>
        </p:nvGrpSpPr>
        <p:grpSpPr>
          <a:xfrm>
            <a:off x="298345" y="-918854"/>
            <a:ext cx="4651908" cy="8253623"/>
            <a:chOff x="1388941" y="-3615514"/>
            <a:chExt cx="21656928" cy="21612000"/>
          </a:xfrm>
        </p:grpSpPr>
        <p:cxnSp>
          <p:nvCxnSpPr>
            <p:cNvPr id="47" name="Google Shape;47;p11"/>
            <p:cNvCxnSpPr/>
            <p:nvPr/>
          </p:nvCxnSpPr>
          <p:spPr>
            <a:xfrm rot="10800000">
              <a:off x="12199858" y="-3615514"/>
              <a:ext cx="0" cy="216120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  <p:grpSp>
          <p:nvGrpSpPr>
            <p:cNvPr id="48" name="Google Shape;48;p11"/>
            <p:cNvGrpSpPr/>
            <p:nvPr/>
          </p:nvGrpSpPr>
          <p:grpSpPr>
            <a:xfrm>
              <a:off x="1393857" y="7190513"/>
              <a:ext cx="21652012" cy="3140855"/>
              <a:chOff x="1388941" y="3056021"/>
              <a:chExt cx="21652012" cy="9434829"/>
            </a:xfrm>
          </p:grpSpPr>
          <p:cxnSp>
            <p:nvCxnSpPr>
              <p:cNvPr id="49" name="Google Shape;49;p11"/>
              <p:cNvCxnSpPr/>
              <p:nvPr/>
            </p:nvCxnSpPr>
            <p:spPr>
              <a:xfrm>
                <a:off x="1388941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50" name="Google Shape;50;p11"/>
              <p:cNvCxnSpPr/>
              <p:nvPr/>
            </p:nvCxnSpPr>
            <p:spPr>
              <a:xfrm>
                <a:off x="4997610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51" name="Google Shape;51;p11"/>
              <p:cNvCxnSpPr/>
              <p:nvPr/>
            </p:nvCxnSpPr>
            <p:spPr>
              <a:xfrm>
                <a:off x="8606279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52" name="Google Shape;52;p11"/>
              <p:cNvCxnSpPr/>
              <p:nvPr/>
            </p:nvCxnSpPr>
            <p:spPr>
              <a:xfrm>
                <a:off x="12214948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53" name="Google Shape;53;p11"/>
              <p:cNvCxnSpPr/>
              <p:nvPr/>
            </p:nvCxnSpPr>
            <p:spPr>
              <a:xfrm>
                <a:off x="23040953" y="3110450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54" name="Google Shape;54;p11"/>
              <p:cNvCxnSpPr/>
              <p:nvPr/>
            </p:nvCxnSpPr>
            <p:spPr>
              <a:xfrm>
                <a:off x="15823617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55" name="Google Shape;55;p11"/>
              <p:cNvCxnSpPr/>
              <p:nvPr/>
            </p:nvCxnSpPr>
            <p:spPr>
              <a:xfrm>
                <a:off x="19432286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</p:grpSp>
        <p:cxnSp>
          <p:nvCxnSpPr>
            <p:cNvPr id="56" name="Google Shape;56;p11"/>
            <p:cNvCxnSpPr/>
            <p:nvPr/>
          </p:nvCxnSpPr>
          <p:spPr>
            <a:xfrm>
              <a:off x="1388941" y="10317304"/>
              <a:ext cx="21574200" cy="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</p:grp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only">
  <p:cSld name="3_Title 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>
            <a:spLocks noGrp="1"/>
          </p:cNvSpPr>
          <p:nvPr>
            <p:ph type="body" idx="1"/>
          </p:nvPr>
        </p:nvSpPr>
        <p:spPr>
          <a:xfrm>
            <a:off x="298366" y="488708"/>
            <a:ext cx="46425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2500"/>
              <a:buFont typeface="Arial"/>
              <a:buNone/>
              <a:defRPr sz="25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grpSp>
        <p:nvGrpSpPr>
          <p:cNvPr id="59" name="Google Shape;59;p12"/>
          <p:cNvGrpSpPr/>
          <p:nvPr/>
        </p:nvGrpSpPr>
        <p:grpSpPr>
          <a:xfrm>
            <a:off x="298345" y="-2272483"/>
            <a:ext cx="4650852" cy="9447755"/>
            <a:chOff x="1388941" y="-7749980"/>
            <a:chExt cx="21652012" cy="24738819"/>
          </a:xfrm>
        </p:grpSpPr>
        <p:cxnSp>
          <p:nvCxnSpPr>
            <p:cNvPr id="60" name="Google Shape;60;p12"/>
            <p:cNvCxnSpPr/>
            <p:nvPr/>
          </p:nvCxnSpPr>
          <p:spPr>
            <a:xfrm rot="10800000">
              <a:off x="12194942" y="-7749980"/>
              <a:ext cx="0" cy="216120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  <p:grpSp>
          <p:nvGrpSpPr>
            <p:cNvPr id="61" name="Google Shape;61;p12"/>
            <p:cNvGrpSpPr/>
            <p:nvPr/>
          </p:nvGrpSpPr>
          <p:grpSpPr>
            <a:xfrm>
              <a:off x="1388941" y="3056048"/>
              <a:ext cx="21652012" cy="3285923"/>
              <a:chOff x="1388941" y="3056018"/>
              <a:chExt cx="21652012" cy="9870600"/>
            </a:xfrm>
          </p:grpSpPr>
          <p:cxnSp>
            <p:nvCxnSpPr>
              <p:cNvPr id="62" name="Google Shape;62;p12"/>
              <p:cNvCxnSpPr/>
              <p:nvPr/>
            </p:nvCxnSpPr>
            <p:spPr>
              <a:xfrm>
                <a:off x="1388941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63" name="Google Shape;63;p12"/>
              <p:cNvCxnSpPr/>
              <p:nvPr/>
            </p:nvCxnSpPr>
            <p:spPr>
              <a:xfrm>
                <a:off x="4997610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64" name="Google Shape;64;p12"/>
              <p:cNvCxnSpPr/>
              <p:nvPr/>
            </p:nvCxnSpPr>
            <p:spPr>
              <a:xfrm>
                <a:off x="8606279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65" name="Google Shape;65;p12"/>
              <p:cNvCxnSpPr/>
              <p:nvPr/>
            </p:nvCxnSpPr>
            <p:spPr>
              <a:xfrm>
                <a:off x="12214948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66" name="Google Shape;66;p12"/>
              <p:cNvCxnSpPr/>
              <p:nvPr/>
            </p:nvCxnSpPr>
            <p:spPr>
              <a:xfrm>
                <a:off x="23040953" y="3056018"/>
                <a:ext cx="0" cy="98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67" name="Google Shape;67;p12"/>
              <p:cNvCxnSpPr/>
              <p:nvPr/>
            </p:nvCxnSpPr>
            <p:spPr>
              <a:xfrm>
                <a:off x="15823617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68" name="Google Shape;68;p12"/>
              <p:cNvCxnSpPr/>
              <p:nvPr/>
            </p:nvCxnSpPr>
            <p:spPr>
              <a:xfrm>
                <a:off x="19432286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</p:grpSp>
        <p:cxnSp>
          <p:nvCxnSpPr>
            <p:cNvPr id="69" name="Google Shape;69;p12"/>
            <p:cNvCxnSpPr/>
            <p:nvPr/>
          </p:nvCxnSpPr>
          <p:spPr>
            <a:xfrm rot="10800000">
              <a:off x="12186087" y="-4623161"/>
              <a:ext cx="0" cy="216120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</p:grpSp>
      <p:grpSp>
        <p:nvGrpSpPr>
          <p:cNvPr id="70" name="Google Shape;70;p12"/>
          <p:cNvGrpSpPr/>
          <p:nvPr/>
        </p:nvGrpSpPr>
        <p:grpSpPr>
          <a:xfrm>
            <a:off x="290224" y="3061509"/>
            <a:ext cx="4660028" cy="1199506"/>
            <a:chOff x="1351137" y="7190513"/>
            <a:chExt cx="21694732" cy="3140891"/>
          </a:xfrm>
        </p:grpSpPr>
        <p:grpSp>
          <p:nvGrpSpPr>
            <p:cNvPr id="71" name="Google Shape;71;p12"/>
            <p:cNvGrpSpPr/>
            <p:nvPr/>
          </p:nvGrpSpPr>
          <p:grpSpPr>
            <a:xfrm>
              <a:off x="1393857" y="7190513"/>
              <a:ext cx="21652012" cy="3140854"/>
              <a:chOff x="1388941" y="3056021"/>
              <a:chExt cx="21652012" cy="9434828"/>
            </a:xfrm>
          </p:grpSpPr>
          <p:cxnSp>
            <p:nvCxnSpPr>
              <p:cNvPr id="72" name="Google Shape;72;p12"/>
              <p:cNvCxnSpPr/>
              <p:nvPr/>
            </p:nvCxnSpPr>
            <p:spPr>
              <a:xfrm>
                <a:off x="1388941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73" name="Google Shape;73;p12"/>
              <p:cNvCxnSpPr/>
              <p:nvPr/>
            </p:nvCxnSpPr>
            <p:spPr>
              <a:xfrm>
                <a:off x="4997610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74" name="Google Shape;74;p12"/>
              <p:cNvCxnSpPr/>
              <p:nvPr/>
            </p:nvCxnSpPr>
            <p:spPr>
              <a:xfrm>
                <a:off x="8606279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75" name="Google Shape;75;p12"/>
              <p:cNvCxnSpPr/>
              <p:nvPr/>
            </p:nvCxnSpPr>
            <p:spPr>
              <a:xfrm>
                <a:off x="12214948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76" name="Google Shape;76;p12"/>
              <p:cNvCxnSpPr/>
              <p:nvPr/>
            </p:nvCxnSpPr>
            <p:spPr>
              <a:xfrm>
                <a:off x="23040953" y="3546022"/>
                <a:ext cx="0" cy="89448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77" name="Google Shape;77;p12"/>
              <p:cNvCxnSpPr/>
              <p:nvPr/>
            </p:nvCxnSpPr>
            <p:spPr>
              <a:xfrm>
                <a:off x="15823617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78" name="Google Shape;78;p12"/>
              <p:cNvCxnSpPr/>
              <p:nvPr/>
            </p:nvCxnSpPr>
            <p:spPr>
              <a:xfrm>
                <a:off x="19432286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</p:grpSp>
        <p:cxnSp>
          <p:nvCxnSpPr>
            <p:cNvPr id="79" name="Google Shape;79;p12"/>
            <p:cNvCxnSpPr/>
            <p:nvPr/>
          </p:nvCxnSpPr>
          <p:spPr>
            <a:xfrm>
              <a:off x="1351137" y="10317304"/>
              <a:ext cx="21689700" cy="141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</p:grp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8_Custom Layout">
  <p:cSld name="8_Custom Layou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3"/>
          <p:cNvSpPr/>
          <p:nvPr/>
        </p:nvSpPr>
        <p:spPr>
          <a:xfrm>
            <a:off x="196170" y="0"/>
            <a:ext cx="4846500" cy="2347500"/>
          </a:xfrm>
          <a:prstGeom prst="rect">
            <a:avLst/>
          </a:prstGeom>
          <a:solidFill>
            <a:srgbClr val="F1EBE6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2" name="Google Shape;82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56605" y="552979"/>
            <a:ext cx="468862" cy="118637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3"/>
          <p:cNvSpPr>
            <a:spLocks noGrp="1"/>
          </p:cNvSpPr>
          <p:nvPr>
            <p:ph type="pic" idx="2"/>
          </p:nvPr>
        </p:nvSpPr>
        <p:spPr>
          <a:xfrm>
            <a:off x="434848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body" idx="1"/>
          </p:nvPr>
        </p:nvSpPr>
        <p:spPr>
          <a:xfrm>
            <a:off x="422999" y="1225968"/>
            <a:ext cx="4140600" cy="4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Arial"/>
              <a:buNone/>
              <a:defRPr sz="30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3pPr>
            <a:lvl4pPr marL="1828800" lvl="3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4pPr>
            <a:lvl5pPr marL="2286000" lvl="4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body" idx="3"/>
          </p:nvPr>
        </p:nvSpPr>
        <p:spPr>
          <a:xfrm>
            <a:off x="428276" y="1692456"/>
            <a:ext cx="4140600" cy="3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None/>
              <a:defRPr sz="20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3pPr>
            <a:lvl4pPr marL="1828800" lvl="3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4pPr>
            <a:lvl5pPr marL="2286000" lvl="4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86" name="Google Shape;86;p13"/>
          <p:cNvSpPr txBox="1">
            <a:spLocks noGrp="1"/>
          </p:cNvSpPr>
          <p:nvPr>
            <p:ph type="body" idx="4"/>
          </p:nvPr>
        </p:nvSpPr>
        <p:spPr>
          <a:xfrm>
            <a:off x="337959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87" name="Google Shape;87;p13"/>
          <p:cNvSpPr txBox="1">
            <a:spLocks noGrp="1"/>
          </p:cNvSpPr>
          <p:nvPr>
            <p:ph type="body" idx="5"/>
          </p:nvPr>
        </p:nvSpPr>
        <p:spPr>
          <a:xfrm>
            <a:off x="337959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Custom Layout">
  <p:cSld name="7_Custom Layout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4"/>
          <p:cNvSpPr/>
          <p:nvPr/>
        </p:nvSpPr>
        <p:spPr>
          <a:xfrm>
            <a:off x="196170" y="0"/>
            <a:ext cx="4846500" cy="2347500"/>
          </a:xfrm>
          <a:prstGeom prst="rect">
            <a:avLst/>
          </a:prstGeom>
          <a:solidFill>
            <a:srgbClr val="F1EBE6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0" name="Google Shape;90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56605" y="552979"/>
            <a:ext cx="468862" cy="118637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4"/>
          <p:cNvSpPr>
            <a:spLocks noGrp="1"/>
          </p:cNvSpPr>
          <p:nvPr>
            <p:ph type="pic" idx="2"/>
          </p:nvPr>
        </p:nvSpPr>
        <p:spPr>
          <a:xfrm>
            <a:off x="434848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2" name="Google Shape;92;p14"/>
          <p:cNvSpPr>
            <a:spLocks noGrp="1"/>
          </p:cNvSpPr>
          <p:nvPr>
            <p:ph type="pic" idx="3"/>
          </p:nvPr>
        </p:nvSpPr>
        <p:spPr>
          <a:xfrm>
            <a:off x="1670914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3" name="Google Shape;93;p14"/>
          <p:cNvSpPr txBox="1">
            <a:spLocks noGrp="1"/>
          </p:cNvSpPr>
          <p:nvPr>
            <p:ph type="body" idx="1"/>
          </p:nvPr>
        </p:nvSpPr>
        <p:spPr>
          <a:xfrm>
            <a:off x="422999" y="1225968"/>
            <a:ext cx="4140600" cy="4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Arial"/>
              <a:buNone/>
              <a:defRPr sz="30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3pPr>
            <a:lvl4pPr marL="1828800" lvl="3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4pPr>
            <a:lvl5pPr marL="2286000" lvl="4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94" name="Google Shape;94;p14"/>
          <p:cNvSpPr txBox="1">
            <a:spLocks noGrp="1"/>
          </p:cNvSpPr>
          <p:nvPr>
            <p:ph type="body" idx="4"/>
          </p:nvPr>
        </p:nvSpPr>
        <p:spPr>
          <a:xfrm>
            <a:off x="428276" y="1692456"/>
            <a:ext cx="4140600" cy="3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None/>
              <a:defRPr sz="20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3pPr>
            <a:lvl4pPr marL="1828800" lvl="3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4pPr>
            <a:lvl5pPr marL="2286000" lvl="4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95" name="Google Shape;95;p14"/>
          <p:cNvSpPr txBox="1">
            <a:spLocks noGrp="1"/>
          </p:cNvSpPr>
          <p:nvPr>
            <p:ph type="body" idx="5"/>
          </p:nvPr>
        </p:nvSpPr>
        <p:spPr>
          <a:xfrm>
            <a:off x="337959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96" name="Google Shape;96;p14"/>
          <p:cNvSpPr txBox="1">
            <a:spLocks noGrp="1"/>
          </p:cNvSpPr>
          <p:nvPr>
            <p:ph type="body" idx="6"/>
          </p:nvPr>
        </p:nvSpPr>
        <p:spPr>
          <a:xfrm>
            <a:off x="337959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97" name="Google Shape;97;p14"/>
          <p:cNvSpPr txBox="1">
            <a:spLocks noGrp="1"/>
          </p:cNvSpPr>
          <p:nvPr>
            <p:ph type="body" idx="7"/>
          </p:nvPr>
        </p:nvSpPr>
        <p:spPr>
          <a:xfrm>
            <a:off x="1590375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98" name="Google Shape;98;p14"/>
          <p:cNvSpPr txBox="1">
            <a:spLocks noGrp="1"/>
          </p:cNvSpPr>
          <p:nvPr>
            <p:ph type="body" idx="8"/>
          </p:nvPr>
        </p:nvSpPr>
        <p:spPr>
          <a:xfrm>
            <a:off x="1590375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9F3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"/>
          <p:cNvSpPr txBox="1">
            <a:spLocks noGrp="1"/>
          </p:cNvSpPr>
          <p:nvPr>
            <p:ph type="title"/>
          </p:nvPr>
        </p:nvSpPr>
        <p:spPr>
          <a:xfrm>
            <a:off x="360164" y="278915"/>
            <a:ext cx="4518300" cy="101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rial"/>
              <a:buNone/>
              <a:defRPr sz="3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5"/>
          <p:cNvSpPr txBox="1">
            <a:spLocks noGrp="1"/>
          </p:cNvSpPr>
          <p:nvPr>
            <p:ph type="body" idx="1"/>
          </p:nvPr>
        </p:nvSpPr>
        <p:spPr>
          <a:xfrm>
            <a:off x="360164" y="1394575"/>
            <a:ext cx="4518300" cy="332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11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11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11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11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11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11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5"/>
          <p:cNvSpPr txBox="1">
            <a:spLocks noGrp="1"/>
          </p:cNvSpPr>
          <p:nvPr>
            <p:ph type="dt" idx="10"/>
          </p:nvPr>
        </p:nvSpPr>
        <p:spPr>
          <a:xfrm>
            <a:off x="360164" y="4855546"/>
            <a:ext cx="1178700" cy="27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5"/>
          <p:cNvSpPr txBox="1">
            <a:spLocks noGrp="1"/>
          </p:cNvSpPr>
          <p:nvPr>
            <p:ph type="ftr" idx="11"/>
          </p:nvPr>
        </p:nvSpPr>
        <p:spPr>
          <a:xfrm>
            <a:off x="1735336" y="4855546"/>
            <a:ext cx="1768200" cy="27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5"/>
          <p:cNvSpPr txBox="1">
            <a:spLocks noGrp="1"/>
          </p:cNvSpPr>
          <p:nvPr>
            <p:ph type="sldNum" idx="12"/>
          </p:nvPr>
        </p:nvSpPr>
        <p:spPr>
          <a:xfrm>
            <a:off x="3699868" y="4855546"/>
            <a:ext cx="1178700" cy="27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  <p:sldLayoutId id="2147483694" r:id="rId46"/>
    <p:sldLayoutId id="2147483695" r:id="rId47"/>
    <p:sldLayoutId id="2147483696" r:id="rId48"/>
    <p:sldLayoutId id="2147483697" r:id="rId49"/>
    <p:sldLayoutId id="2147483698" r:id="rId5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50">
          <p15:clr>
            <a:srgbClr val="F26B43"/>
          </p15:clr>
        </p15:guide>
        <p15:guide id="2" pos="1650">
          <p15:clr>
            <a:srgbClr val="F26B43"/>
          </p15:clr>
        </p15:guide>
        <p15:guide id="3" pos="206">
          <p15:clr>
            <a:srgbClr val="F26B43"/>
          </p15:clr>
        </p15:guide>
        <p15:guide id="4" pos="3083">
          <p15:clr>
            <a:srgbClr val="F26B43"/>
          </p15:clr>
        </p15:guide>
        <p15:guide id="5" orient="horz" pos="2933">
          <p15:clr>
            <a:srgbClr val="F26B43"/>
          </p15:clr>
        </p15:guide>
        <p15:guide id="6" orient="horz" pos="358">
          <p15:clr>
            <a:srgbClr val="F26B43"/>
          </p15:clr>
        </p15:guide>
        <p15:guide id="7" pos="2140">
          <p15:clr>
            <a:srgbClr val="A4A3A4"/>
          </p15:clr>
        </p15:guide>
        <p15:guide id="8" pos="2186">
          <p15:clr>
            <a:srgbClr val="A4A3A4"/>
          </p15:clr>
        </p15:guide>
        <p15:guide id="9" pos="2099">
          <p15:clr>
            <a:srgbClr val="A4A3A4"/>
          </p15:clr>
        </p15:guide>
        <p15:guide id="10" pos="1109">
          <p15:clr>
            <a:srgbClr val="A4A3A4"/>
          </p15:clr>
        </p15:guide>
        <p15:guide id="11" pos="1150">
          <p15:clr>
            <a:srgbClr val="A4A3A4"/>
          </p15:clr>
        </p15:guide>
        <p15:guide id="12" pos="1196">
          <p15:clr>
            <a:srgbClr val="A4A3A4"/>
          </p15:clr>
        </p15:guide>
        <p15:guide id="13" pos="1691">
          <p15:clr>
            <a:srgbClr val="A4A3A4"/>
          </p15:clr>
        </p15:guide>
        <p15:guide id="14" pos="1609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8EF66A6-C9D9-A048-A778-ED986BFB2D7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5238750" cy="52387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452421E-65F7-4B46-B889-53DC5FA0275A}"/>
              </a:ext>
            </a:extLst>
          </p:cNvPr>
          <p:cNvSpPr txBox="1"/>
          <p:nvPr/>
        </p:nvSpPr>
        <p:spPr>
          <a:xfrm>
            <a:off x="313269" y="3183470"/>
            <a:ext cx="414866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400" b="1" dirty="0">
                <a:solidFill>
                  <a:schemeClr val="bg1"/>
                </a:solidFill>
                <a:latin typeface="Community Semibold" panose="02000303040000020003" pitchFamily="2" charset="0"/>
              </a:rPr>
              <a:t>You’re doing great. </a:t>
            </a:r>
          </a:p>
          <a:p>
            <a:r>
              <a:rPr lang="en-US" sz="3400" b="1" dirty="0">
                <a:solidFill>
                  <a:schemeClr val="bg1"/>
                </a:solidFill>
                <a:latin typeface="Community Semibold" panose="02000303040000020003" pitchFamily="2" charset="0"/>
              </a:rPr>
              <a:t>Keep going! </a:t>
            </a:r>
            <a:endParaRPr lang="en-MX" sz="3400" b="1" dirty="0">
              <a:solidFill>
                <a:schemeClr val="bg1"/>
              </a:solidFill>
              <a:latin typeface="Community Semibold" panose="02000303040000020003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1_Office Theme">
  <a:themeElements>
    <a:clrScheme name="Otis Palette 01 1">
      <a:dk1>
        <a:srgbClr val="000000"/>
      </a:dk1>
      <a:lt1>
        <a:srgbClr val="FFFFFF"/>
      </a:lt1>
      <a:dk2>
        <a:srgbClr val="B24020"/>
      </a:dk2>
      <a:lt2>
        <a:srgbClr val="0A66C2"/>
      </a:lt2>
      <a:accent1>
        <a:srgbClr val="44712E"/>
      </a:accent1>
      <a:accent2>
        <a:srgbClr val="935907"/>
      </a:accent2>
      <a:accent3>
        <a:srgbClr val="004183"/>
      </a:accent3>
      <a:accent4>
        <a:srgbClr val="E9B348"/>
      </a:accent4>
      <a:accent5>
        <a:srgbClr val="7E8F1D"/>
      </a:accent5>
      <a:accent6>
        <a:srgbClr val="5B696B"/>
      </a:accent6>
      <a:hlink>
        <a:srgbClr val="004183"/>
      </a:hlink>
      <a:folHlink>
        <a:srgbClr val="5B696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7</Words>
  <Application>Microsoft Macintosh PowerPoint</Application>
  <PresentationFormat>Custom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Source Sans Pro ExtraLight</vt:lpstr>
      <vt:lpstr>Century Gothic</vt:lpstr>
      <vt:lpstr>Calibri</vt:lpstr>
      <vt:lpstr>Source Sans Pro Light</vt:lpstr>
      <vt:lpstr>Community Semibold</vt:lpstr>
      <vt:lpstr>Arial</vt:lpstr>
      <vt:lpstr>1_Office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Zulikey Rivero</cp:lastModifiedBy>
  <cp:revision>31</cp:revision>
  <dcterms:modified xsi:type="dcterms:W3CDTF">2024-08-21T17:17:00Z</dcterms:modified>
</cp:coreProperties>
</file>