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238750" cy="5238750"/>
  <p:notesSz cx="6858000" cy="9144000"/>
  <p:embeddedFontLs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5"/>
      <p:bold r:id="rId6"/>
      <p:italic r:id="rId7"/>
      <p:boldItalic r:id="rId8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165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iOEkBGXW0hy1t+e+kg91rNFyV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34F"/>
    <a:srgbClr val="FEFDFA"/>
    <a:srgbClr val="0A66C2"/>
    <a:srgbClr val="56687A"/>
    <a:srgbClr val="004182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4726"/>
  </p:normalViewPr>
  <p:slideViewPr>
    <p:cSldViewPr snapToGrid="0">
      <p:cViewPr varScale="1">
        <p:scale>
          <a:sx n="151" d="100"/>
          <a:sy n="151" d="100"/>
        </p:scale>
        <p:origin x="2736" y="192"/>
      </p:cViewPr>
      <p:guideLst>
        <p:guide orient="horz" pos="1650"/>
        <p:guide pos="1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customschemas.google.com/relationships/presentationmetadata" Target="metadata"/><Relationship Id="rId5" Type="http://schemas.openxmlformats.org/officeDocument/2006/relationships/font" Target="fonts/font1.fntdata"/><Relationship Id="rId28" Type="http://schemas.openxmlformats.org/officeDocument/2006/relationships/tableStyles" Target="tableStyles.xml"/><Relationship Id="rId4" Type="http://schemas.openxmlformats.org/officeDocument/2006/relationships/font" Target="NUL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3351886" y="0"/>
            <a:ext cx="1886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4854012" y="4749572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52389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341" y="0"/>
            <a:ext cx="52380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3311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7240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1700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50994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90288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2958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26887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308170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347464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386758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426052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4657733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2546700" y="-1834460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2546700" y="-15434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2546700" y="-125237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2546700" y="-9613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2546700" y="-670292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2546700" y="-379249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2546700" y="-8820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2546700" y="2028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2546700" y="493877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2546700" y="7849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546700" y="1075961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2546700" y="1367003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2546700" y="165804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2546700" y="194908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325508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4909814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178578" y="453266"/>
            <a:ext cx="48816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1" cy="11863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2627710" y="0"/>
            <a:ext cx="261104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2168560" y="1033780"/>
            <a:ext cx="26166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37754" y="897065"/>
            <a:ext cx="3289006" cy="19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2231029" y="1140452"/>
            <a:ext cx="24966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875" tIns="548575" rIns="342875" bIns="171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2724365" y="265734"/>
            <a:ext cx="12726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619374" y="92449"/>
            <a:ext cx="14709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2764016" y="314904"/>
            <a:ext cx="11841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9600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2693987" y="-583379"/>
            <a:ext cx="17322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553146" y="-815085"/>
            <a:ext cx="2002463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2749598" y="-514001"/>
            <a:ext cx="16119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20572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717742" y="181610"/>
            <a:ext cx="129226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2759807" y="454025"/>
            <a:ext cx="1198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7886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619375" y="-943862"/>
            <a:ext cx="1888875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2679546" y="-556427"/>
            <a:ext cx="17517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16115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467595" y="896678"/>
            <a:ext cx="19377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301599" y="1614102"/>
            <a:ext cx="45930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068" y="-6388"/>
            <a:ext cx="5250888" cy="2953612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81725" y="1828063"/>
            <a:ext cx="19194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41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2451651" y="1831729"/>
            <a:ext cx="2392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601" y="4731652"/>
            <a:ext cx="119363" cy="1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4739429" y="4691365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298345" y="-2689330"/>
            <a:ext cx="4650852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298345" y="-918854"/>
            <a:ext cx="4651908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60164" y="278915"/>
            <a:ext cx="45183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60164" y="1394575"/>
            <a:ext cx="45183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360164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1735336" y="4855546"/>
            <a:ext cx="1768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3699868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1650">
          <p15:clr>
            <a:srgbClr val="F26B43"/>
          </p15:clr>
        </p15:guide>
        <p15:guide id="3" pos="206">
          <p15:clr>
            <a:srgbClr val="F26B43"/>
          </p15:clr>
        </p15:guide>
        <p15:guide id="4" pos="3083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2140">
          <p15:clr>
            <a:srgbClr val="A4A3A4"/>
          </p15:clr>
        </p15:guide>
        <p15:guide id="8" pos="2186">
          <p15:clr>
            <a:srgbClr val="A4A3A4"/>
          </p15:clr>
        </p15:guide>
        <p15:guide id="9" pos="2099">
          <p15:clr>
            <a:srgbClr val="A4A3A4"/>
          </p15:clr>
        </p15:guide>
        <p15:guide id="10" pos="1109">
          <p15:clr>
            <a:srgbClr val="A4A3A4"/>
          </p15:clr>
        </p15:guide>
        <p15:guide id="11" pos="1150">
          <p15:clr>
            <a:srgbClr val="A4A3A4"/>
          </p15:clr>
        </p15:guide>
        <p15:guide id="12" pos="1196">
          <p15:clr>
            <a:srgbClr val="A4A3A4"/>
          </p15:clr>
        </p15:guide>
        <p15:guide id="13" pos="1691">
          <p15:clr>
            <a:srgbClr val="A4A3A4"/>
          </p15:clr>
        </p15:guide>
        <p15:guide id="14" pos="16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EF66A6-C9D9-A048-A778-ED986BFB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5238750" cy="5238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A9C4D8-6B2E-B8F3-ECDB-1E10F5B77B9F}"/>
              </a:ext>
            </a:extLst>
          </p:cNvPr>
          <p:cNvSpPr txBox="1"/>
          <p:nvPr/>
        </p:nvSpPr>
        <p:spPr>
          <a:xfrm>
            <a:off x="287868" y="3175003"/>
            <a:ext cx="41486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Build new skills in our Learner Challenge. </a:t>
            </a:r>
            <a:endParaRPr lang="en-MX" sz="3400" b="1" dirty="0">
              <a:solidFill>
                <a:schemeClr val="bg1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ExtraLight</vt:lpstr>
      <vt:lpstr>Century Gothic</vt:lpstr>
      <vt:lpstr>Calibri</vt:lpstr>
      <vt:lpstr>Source Sans Pro Light</vt:lpstr>
      <vt:lpstr>Community Semibold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31</cp:revision>
  <dcterms:modified xsi:type="dcterms:W3CDTF">2024-08-21T17:16:27Z</dcterms:modified>
</cp:coreProperties>
</file>