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autoCompressPictures="0">
  <p:sldMasterIdLst>
    <p:sldMasterId id="2147483648" r:id="rId1"/>
  </p:sldMasterIdLst>
  <p:notesMasterIdLst>
    <p:notesMasterId r:id="rId3"/>
  </p:notesMasterIdLst>
  <p:sldIdLst>
    <p:sldId id="256" r:id="rId2"/>
  </p:sldIdLst>
  <p:sldSz cx="19507200" cy="5238750"/>
  <p:notesSz cx="6858000" cy="9144000"/>
  <p:embeddedFontLst>
    <p:embeddedFont>
      <p:font typeface="Century Gothic" panose="020B0502020202020204" pitchFamily="34" charset="0"/>
      <p:regular r:id="rId4"/>
      <p:bold r:id="rId5"/>
      <p:italic r:id="rId6"/>
      <p:boldItalic r:id="rId7"/>
    </p:embeddedFont>
    <p:embeddedFont>
      <p:font typeface="Community Semibold" panose="02000303040000020003" pitchFamily="2" charset="0"/>
      <p:regular r:id="rId8"/>
      <p:bold r:id="rId9"/>
      <p:italic r:id="rId10"/>
      <p:boldItalic r:id="rId11"/>
    </p:embeddedFont>
    <p:embeddedFont>
      <p:font typeface="Source Sans Pro ExtraLight" panose="020B0303030403020204" pitchFamily="34" charset="0"/>
      <p:regular r:id="rId12"/>
      <p:bold r:id="rId13"/>
      <p:italic r:id="rId14"/>
      <p:boldItalic r:id="rId15"/>
    </p:embeddedFont>
    <p:embeddedFont>
      <p:font typeface="Source Sans Pro Light" panose="020B0403030403020204" pitchFamily="34" charset="77"/>
      <p:regular r:id="rId16"/>
      <p:bold r:id="rId17"/>
      <p:italic r:id="rId18"/>
      <p:boldItalic r:id="rId19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50">
          <p15:clr>
            <a:srgbClr val="A4A3A4"/>
          </p15:clr>
        </p15:guide>
        <p15:guide id="2" pos="6144">
          <p15:clr>
            <a:srgbClr val="A4A3A4"/>
          </p15:clr>
        </p15:guide>
      </p15:sldGuideLst>
    </p:ext>
    <p:ext uri="http://customooxmlschemas.google.com/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26" roundtripDataSignature="AMtx7mhRFcrCHyf6fD1M5oj0dkf6f5/G5Q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4182"/>
    <a:srgbClr val="38434F"/>
    <a:srgbClr val="56687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22"/>
    <p:restoredTop sz="94694"/>
  </p:normalViewPr>
  <p:slideViewPr>
    <p:cSldViewPr snapToGrid="0">
      <p:cViewPr varScale="1">
        <p:scale>
          <a:sx n="85" d="100"/>
          <a:sy n="85" d="100"/>
        </p:scale>
        <p:origin x="224" y="1392"/>
      </p:cViewPr>
      <p:guideLst>
        <p:guide orient="horz" pos="1650"/>
        <p:guide pos="614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5.fntdata"/><Relationship Id="rId13" Type="http://schemas.openxmlformats.org/officeDocument/2006/relationships/font" Target="fonts/font10.fntdata"/><Relationship Id="rId18" Type="http://schemas.openxmlformats.org/officeDocument/2006/relationships/font" Target="fonts/font15.fntdata"/><Relationship Id="rId26" Type="http://customschemas.google.com/relationships/presentationmetadata" Target="metadata"/><Relationship Id="rId3" Type="http://schemas.openxmlformats.org/officeDocument/2006/relationships/notesMaster" Target="notesMasters/notesMaster1.xml"/><Relationship Id="rId7" Type="http://schemas.openxmlformats.org/officeDocument/2006/relationships/font" Target="fonts/font4.fntdata"/><Relationship Id="rId12" Type="http://schemas.openxmlformats.org/officeDocument/2006/relationships/font" Target="fonts/font9.fntdata"/><Relationship Id="rId17" Type="http://schemas.openxmlformats.org/officeDocument/2006/relationships/font" Target="fonts/font14.fntdata"/><Relationship Id="rId2" Type="http://schemas.openxmlformats.org/officeDocument/2006/relationships/slide" Target="slides/slide1.xml"/><Relationship Id="rId16" Type="http://schemas.openxmlformats.org/officeDocument/2006/relationships/font" Target="fonts/font13.fntdata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3.fntdata"/><Relationship Id="rId11" Type="http://schemas.openxmlformats.org/officeDocument/2006/relationships/font" Target="fonts/font8.fntdata"/><Relationship Id="rId5" Type="http://schemas.openxmlformats.org/officeDocument/2006/relationships/font" Target="fonts/font2.fntdata"/><Relationship Id="rId15" Type="http://schemas.openxmlformats.org/officeDocument/2006/relationships/font" Target="fonts/font12.fntdata"/><Relationship Id="rId28" Type="http://schemas.openxmlformats.org/officeDocument/2006/relationships/viewProps" Target="viewProps.xml"/><Relationship Id="rId10" Type="http://schemas.openxmlformats.org/officeDocument/2006/relationships/font" Target="fonts/font7.fntdata"/><Relationship Id="rId19" Type="http://schemas.openxmlformats.org/officeDocument/2006/relationships/font" Target="fonts/font16.fntdata"/><Relationship Id="rId4" Type="http://schemas.openxmlformats.org/officeDocument/2006/relationships/font" Target="fonts/font1.fntdata"/><Relationship Id="rId9" Type="http://schemas.openxmlformats.org/officeDocument/2006/relationships/font" Target="fonts/font6.fntdata"/><Relationship Id="rId14" Type="http://schemas.openxmlformats.org/officeDocument/2006/relationships/font" Target="fonts/font11.fntdata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-2954916" y="685800"/>
            <a:ext cx="127686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6" name="Google Shape;386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387" name="Google Shape;387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-2316163" y="1143000"/>
            <a:ext cx="11490326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White">
  <p:cSld name="White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6_Custom Layout">
  <p:cSld name="6_Custom Layout"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15"/>
          <p:cNvSpPr/>
          <p:nvPr/>
        </p:nvSpPr>
        <p:spPr>
          <a:xfrm>
            <a:off x="730464" y="0"/>
            <a:ext cx="18046200" cy="2347500"/>
          </a:xfrm>
          <a:prstGeom prst="rect">
            <a:avLst/>
          </a:prstGeom>
          <a:solidFill>
            <a:srgbClr val="F1EBE6"/>
          </a:solidFill>
          <a:ln>
            <a:noFill/>
          </a:ln>
        </p:spPr>
        <p:txBody>
          <a:bodyPr spcFirstLastPara="1" wrap="square" lIns="60375" tIns="30175" rIns="60375" bIns="301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endParaRPr sz="23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01" name="Google Shape;101;p1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700230" y="552979"/>
            <a:ext cx="833531" cy="210911"/>
          </a:xfrm>
          <a:prstGeom prst="rect">
            <a:avLst/>
          </a:prstGeom>
          <a:noFill/>
          <a:ln>
            <a:noFill/>
          </a:ln>
        </p:spPr>
      </p:pic>
      <p:sp>
        <p:nvSpPr>
          <p:cNvPr id="102" name="Google Shape;102;p15"/>
          <p:cNvSpPr>
            <a:spLocks noGrp="1"/>
          </p:cNvSpPr>
          <p:nvPr>
            <p:ph type="pic" idx="2"/>
          </p:nvPr>
        </p:nvSpPr>
        <p:spPr>
          <a:xfrm>
            <a:off x="1619217" y="2721599"/>
            <a:ext cx="2605500" cy="1244100"/>
          </a:xfrm>
          <a:prstGeom prst="ellipse">
            <a:avLst/>
          </a:prstGeom>
          <a:noFill/>
          <a:ln>
            <a:noFill/>
          </a:ln>
        </p:spPr>
        <p:txBody>
          <a:bodyPr spcFirstLastPara="1" wrap="square" lIns="60375" tIns="30175" rIns="60375" bIns="3017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Char char="•"/>
              <a:defRPr sz="2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3" name="Google Shape;103;p15"/>
          <p:cNvSpPr>
            <a:spLocks noGrp="1"/>
          </p:cNvSpPr>
          <p:nvPr>
            <p:ph type="pic" idx="3"/>
          </p:nvPr>
        </p:nvSpPr>
        <p:spPr>
          <a:xfrm>
            <a:off x="6221875" y="2721599"/>
            <a:ext cx="2605500" cy="1244100"/>
          </a:xfrm>
          <a:prstGeom prst="ellipse">
            <a:avLst/>
          </a:prstGeom>
          <a:noFill/>
          <a:ln>
            <a:noFill/>
          </a:ln>
        </p:spPr>
        <p:txBody>
          <a:bodyPr spcFirstLastPara="1" wrap="square" lIns="60375" tIns="30175" rIns="60375" bIns="3017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Char char="•"/>
              <a:defRPr sz="2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4" name="Google Shape;104;p15"/>
          <p:cNvSpPr>
            <a:spLocks noGrp="1"/>
          </p:cNvSpPr>
          <p:nvPr>
            <p:ph type="pic" idx="4"/>
          </p:nvPr>
        </p:nvSpPr>
        <p:spPr>
          <a:xfrm>
            <a:off x="10929293" y="2721599"/>
            <a:ext cx="2605500" cy="1244100"/>
          </a:xfrm>
          <a:prstGeom prst="ellipse">
            <a:avLst/>
          </a:prstGeom>
          <a:noFill/>
          <a:ln>
            <a:noFill/>
          </a:ln>
        </p:spPr>
        <p:txBody>
          <a:bodyPr spcFirstLastPara="1" wrap="square" lIns="60375" tIns="30175" rIns="60375" bIns="3017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Char char="•"/>
              <a:defRPr sz="2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5" name="Google Shape;105;p15"/>
          <p:cNvSpPr txBox="1">
            <a:spLocks noGrp="1"/>
          </p:cNvSpPr>
          <p:nvPr>
            <p:ph type="body" idx="1"/>
          </p:nvPr>
        </p:nvSpPr>
        <p:spPr>
          <a:xfrm>
            <a:off x="1575095" y="1225968"/>
            <a:ext cx="15417600" cy="42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0375" tIns="30175" rIns="60375" bIns="30175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lt2"/>
              </a:buClr>
              <a:buSzPts val="5300"/>
              <a:buFont typeface="Arial"/>
              <a:buNone/>
              <a:defRPr sz="5300" b="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  <a:defRPr/>
            </a:lvl2pPr>
            <a:lvl3pPr marL="1371600" lvl="2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3pPr>
            <a:lvl4pPr marL="1828800" lvl="3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4pPr>
            <a:lvl5pPr marL="2286000" lvl="4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5pPr>
            <a:lvl6pPr marL="2743200" lvl="5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6pPr>
            <a:lvl7pPr marL="3200400" lvl="6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7pPr>
            <a:lvl8pPr marL="3657600" lvl="7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8pPr>
            <a:lvl9pPr marL="4114800" lvl="8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9pPr>
          </a:lstStyle>
          <a:p>
            <a:endParaRPr/>
          </a:p>
        </p:txBody>
      </p:sp>
      <p:sp>
        <p:nvSpPr>
          <p:cNvPr id="106" name="Google Shape;106;p15"/>
          <p:cNvSpPr txBox="1">
            <a:spLocks noGrp="1"/>
          </p:cNvSpPr>
          <p:nvPr>
            <p:ph type="body" idx="5"/>
          </p:nvPr>
        </p:nvSpPr>
        <p:spPr>
          <a:xfrm>
            <a:off x="1594743" y="1692456"/>
            <a:ext cx="15417600" cy="35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0375" tIns="30175" rIns="60375" bIns="30175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lt2"/>
              </a:buClr>
              <a:buSzPts val="3500"/>
              <a:buFont typeface="Arial"/>
              <a:buNone/>
              <a:defRPr sz="3500" b="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  <a:defRPr/>
            </a:lvl2pPr>
            <a:lvl3pPr marL="1371600" lvl="2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3pPr>
            <a:lvl4pPr marL="1828800" lvl="3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4pPr>
            <a:lvl5pPr marL="2286000" lvl="4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5pPr>
            <a:lvl6pPr marL="2743200" lvl="5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6pPr>
            <a:lvl7pPr marL="3200400" lvl="6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7pPr>
            <a:lvl8pPr marL="3657600" lvl="7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8pPr>
            <a:lvl9pPr marL="4114800" lvl="8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9pPr>
          </a:lstStyle>
          <a:p>
            <a:endParaRPr/>
          </a:p>
        </p:txBody>
      </p:sp>
      <p:sp>
        <p:nvSpPr>
          <p:cNvPr id="107" name="Google Shape;107;p15"/>
          <p:cNvSpPr txBox="1">
            <a:spLocks noGrp="1"/>
          </p:cNvSpPr>
          <p:nvPr>
            <p:ph type="body" idx="6"/>
          </p:nvPr>
        </p:nvSpPr>
        <p:spPr>
          <a:xfrm>
            <a:off x="1258436" y="4136514"/>
            <a:ext cx="3327300" cy="1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0375" tIns="30175" rIns="60375" bIns="30175" anchor="t" anchorCtr="0">
            <a:noAutofit/>
          </a:bodyPr>
          <a:lstStyle>
            <a:lvl1pPr marL="457200" lvl="0" indent="-228600" algn="ctr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2"/>
              </a:buClr>
              <a:buSzPts val="2300"/>
              <a:buFont typeface="Arial"/>
              <a:buNone/>
              <a:defRPr sz="2300" b="0" i="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1200"/>
              <a:buFont typeface="Arial"/>
              <a:buNone/>
              <a:defRPr sz="1200">
                <a:solidFill>
                  <a:schemeClr val="accent2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1100"/>
              <a:buFont typeface="Arial"/>
              <a:buNone/>
              <a:defRPr sz="1100">
                <a:solidFill>
                  <a:schemeClr val="accent2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900"/>
              <a:buFont typeface="Arial"/>
              <a:buNone/>
              <a:defRPr sz="900">
                <a:solidFill>
                  <a:schemeClr val="accent2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900"/>
              <a:buFont typeface="Arial"/>
              <a:buNone/>
              <a:defRPr sz="900">
                <a:solidFill>
                  <a:schemeClr val="accent2"/>
                </a:solidFill>
              </a:defRPr>
            </a:lvl5pPr>
            <a:lvl6pPr marL="2743200" lvl="5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6pPr>
            <a:lvl7pPr marL="3200400" lvl="6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7pPr>
            <a:lvl8pPr marL="3657600" lvl="7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8pPr>
            <a:lvl9pPr marL="4114800" lvl="8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9pPr>
          </a:lstStyle>
          <a:p>
            <a:endParaRPr/>
          </a:p>
        </p:txBody>
      </p:sp>
      <p:sp>
        <p:nvSpPr>
          <p:cNvPr id="108" name="Google Shape;108;p15"/>
          <p:cNvSpPr txBox="1">
            <a:spLocks noGrp="1"/>
          </p:cNvSpPr>
          <p:nvPr>
            <p:ph type="body" idx="7"/>
          </p:nvPr>
        </p:nvSpPr>
        <p:spPr>
          <a:xfrm>
            <a:off x="1258436" y="4377807"/>
            <a:ext cx="3327300" cy="1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0375" tIns="30175" rIns="60375" bIns="30175" anchor="t" anchorCtr="0">
            <a:noAutofit/>
          </a:bodyPr>
          <a:lstStyle>
            <a:lvl1pPr marL="457200" lvl="0" indent="-228600" algn="ctr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6"/>
              </a:buClr>
              <a:buSzPts val="2100"/>
              <a:buFont typeface="Arial"/>
              <a:buNone/>
              <a:defRPr sz="2100" b="0" i="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1200"/>
              <a:buFont typeface="Arial"/>
              <a:buNone/>
              <a:defRPr sz="1200">
                <a:solidFill>
                  <a:schemeClr val="accent2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1100"/>
              <a:buFont typeface="Arial"/>
              <a:buNone/>
              <a:defRPr sz="1100">
                <a:solidFill>
                  <a:schemeClr val="accent2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900"/>
              <a:buFont typeface="Arial"/>
              <a:buNone/>
              <a:defRPr sz="900">
                <a:solidFill>
                  <a:schemeClr val="accent2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900"/>
              <a:buFont typeface="Arial"/>
              <a:buNone/>
              <a:defRPr sz="900">
                <a:solidFill>
                  <a:schemeClr val="accent2"/>
                </a:solidFill>
              </a:defRPr>
            </a:lvl5pPr>
            <a:lvl6pPr marL="2743200" lvl="5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6pPr>
            <a:lvl7pPr marL="3200400" lvl="6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7pPr>
            <a:lvl8pPr marL="3657600" lvl="7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8pPr>
            <a:lvl9pPr marL="4114800" lvl="8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9pPr>
          </a:lstStyle>
          <a:p>
            <a:endParaRPr/>
          </a:p>
        </p:txBody>
      </p:sp>
      <p:sp>
        <p:nvSpPr>
          <p:cNvPr id="109" name="Google Shape;109;p15"/>
          <p:cNvSpPr txBox="1">
            <a:spLocks noGrp="1"/>
          </p:cNvSpPr>
          <p:nvPr>
            <p:ph type="body" idx="8"/>
          </p:nvPr>
        </p:nvSpPr>
        <p:spPr>
          <a:xfrm>
            <a:off x="5921977" y="4136514"/>
            <a:ext cx="3327300" cy="1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0375" tIns="30175" rIns="60375" bIns="30175" anchor="t" anchorCtr="0">
            <a:noAutofit/>
          </a:bodyPr>
          <a:lstStyle>
            <a:lvl1pPr marL="457200" lvl="0" indent="-228600" algn="ctr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2"/>
              </a:buClr>
              <a:buSzPts val="2300"/>
              <a:buFont typeface="Arial"/>
              <a:buNone/>
              <a:defRPr sz="2300" b="0" i="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1200"/>
              <a:buFont typeface="Arial"/>
              <a:buNone/>
              <a:defRPr sz="1200">
                <a:solidFill>
                  <a:schemeClr val="accent2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1100"/>
              <a:buFont typeface="Arial"/>
              <a:buNone/>
              <a:defRPr sz="1100">
                <a:solidFill>
                  <a:schemeClr val="accent2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900"/>
              <a:buFont typeface="Arial"/>
              <a:buNone/>
              <a:defRPr sz="900">
                <a:solidFill>
                  <a:schemeClr val="accent2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900"/>
              <a:buFont typeface="Arial"/>
              <a:buNone/>
              <a:defRPr sz="900">
                <a:solidFill>
                  <a:schemeClr val="accent2"/>
                </a:solidFill>
              </a:defRPr>
            </a:lvl5pPr>
            <a:lvl6pPr marL="2743200" lvl="5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6pPr>
            <a:lvl7pPr marL="3200400" lvl="6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7pPr>
            <a:lvl8pPr marL="3657600" lvl="7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8pPr>
            <a:lvl9pPr marL="4114800" lvl="8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9pPr>
          </a:lstStyle>
          <a:p>
            <a:endParaRPr/>
          </a:p>
        </p:txBody>
      </p:sp>
      <p:sp>
        <p:nvSpPr>
          <p:cNvPr id="110" name="Google Shape;110;p15"/>
          <p:cNvSpPr txBox="1">
            <a:spLocks noGrp="1"/>
          </p:cNvSpPr>
          <p:nvPr>
            <p:ph type="body" idx="9"/>
          </p:nvPr>
        </p:nvSpPr>
        <p:spPr>
          <a:xfrm>
            <a:off x="5921977" y="4377807"/>
            <a:ext cx="3327300" cy="1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0375" tIns="30175" rIns="60375" bIns="30175" anchor="t" anchorCtr="0">
            <a:noAutofit/>
          </a:bodyPr>
          <a:lstStyle>
            <a:lvl1pPr marL="457200" lvl="0" indent="-228600" algn="ctr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6"/>
              </a:buClr>
              <a:buSzPts val="2100"/>
              <a:buFont typeface="Arial"/>
              <a:buNone/>
              <a:defRPr sz="2100" b="0" i="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1200"/>
              <a:buFont typeface="Arial"/>
              <a:buNone/>
              <a:defRPr sz="1200">
                <a:solidFill>
                  <a:schemeClr val="accent2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1100"/>
              <a:buFont typeface="Arial"/>
              <a:buNone/>
              <a:defRPr sz="1100">
                <a:solidFill>
                  <a:schemeClr val="accent2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900"/>
              <a:buFont typeface="Arial"/>
              <a:buNone/>
              <a:defRPr sz="900">
                <a:solidFill>
                  <a:schemeClr val="accent2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900"/>
              <a:buFont typeface="Arial"/>
              <a:buNone/>
              <a:defRPr sz="900">
                <a:solidFill>
                  <a:schemeClr val="accent2"/>
                </a:solidFill>
              </a:defRPr>
            </a:lvl5pPr>
            <a:lvl6pPr marL="2743200" lvl="5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6pPr>
            <a:lvl7pPr marL="3200400" lvl="6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7pPr>
            <a:lvl8pPr marL="3657600" lvl="7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8pPr>
            <a:lvl9pPr marL="4114800" lvl="8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9pPr>
          </a:lstStyle>
          <a:p>
            <a:endParaRPr/>
          </a:p>
        </p:txBody>
      </p:sp>
      <p:sp>
        <p:nvSpPr>
          <p:cNvPr id="111" name="Google Shape;111;p15"/>
          <p:cNvSpPr txBox="1">
            <a:spLocks noGrp="1"/>
          </p:cNvSpPr>
          <p:nvPr>
            <p:ph type="body" idx="13"/>
          </p:nvPr>
        </p:nvSpPr>
        <p:spPr>
          <a:xfrm>
            <a:off x="10568510" y="4136514"/>
            <a:ext cx="3327300" cy="1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0375" tIns="30175" rIns="60375" bIns="30175" anchor="t" anchorCtr="0">
            <a:noAutofit/>
          </a:bodyPr>
          <a:lstStyle>
            <a:lvl1pPr marL="457200" lvl="0" indent="-228600" algn="ctr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2"/>
              </a:buClr>
              <a:buSzPts val="2300"/>
              <a:buFont typeface="Arial"/>
              <a:buNone/>
              <a:defRPr sz="2300" b="0" i="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1200"/>
              <a:buFont typeface="Arial"/>
              <a:buNone/>
              <a:defRPr sz="1200">
                <a:solidFill>
                  <a:schemeClr val="accent2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1100"/>
              <a:buFont typeface="Arial"/>
              <a:buNone/>
              <a:defRPr sz="1100">
                <a:solidFill>
                  <a:schemeClr val="accent2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900"/>
              <a:buFont typeface="Arial"/>
              <a:buNone/>
              <a:defRPr sz="900">
                <a:solidFill>
                  <a:schemeClr val="accent2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900"/>
              <a:buFont typeface="Arial"/>
              <a:buNone/>
              <a:defRPr sz="900">
                <a:solidFill>
                  <a:schemeClr val="accent2"/>
                </a:solidFill>
              </a:defRPr>
            </a:lvl5pPr>
            <a:lvl6pPr marL="2743200" lvl="5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6pPr>
            <a:lvl7pPr marL="3200400" lvl="6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7pPr>
            <a:lvl8pPr marL="3657600" lvl="7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8pPr>
            <a:lvl9pPr marL="4114800" lvl="8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9pPr>
          </a:lstStyle>
          <a:p>
            <a:endParaRPr/>
          </a:p>
        </p:txBody>
      </p:sp>
      <p:sp>
        <p:nvSpPr>
          <p:cNvPr id="112" name="Google Shape;112;p15"/>
          <p:cNvSpPr txBox="1">
            <a:spLocks noGrp="1"/>
          </p:cNvSpPr>
          <p:nvPr>
            <p:ph type="body" idx="14"/>
          </p:nvPr>
        </p:nvSpPr>
        <p:spPr>
          <a:xfrm>
            <a:off x="10568510" y="4377807"/>
            <a:ext cx="3327300" cy="1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0375" tIns="30175" rIns="60375" bIns="30175" anchor="t" anchorCtr="0">
            <a:noAutofit/>
          </a:bodyPr>
          <a:lstStyle>
            <a:lvl1pPr marL="457200" lvl="0" indent="-228600" algn="ctr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6"/>
              </a:buClr>
              <a:buSzPts val="2100"/>
              <a:buFont typeface="Arial"/>
              <a:buNone/>
              <a:defRPr sz="2100" b="0" i="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1200"/>
              <a:buFont typeface="Arial"/>
              <a:buNone/>
              <a:defRPr sz="1200">
                <a:solidFill>
                  <a:schemeClr val="accent2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1100"/>
              <a:buFont typeface="Arial"/>
              <a:buNone/>
              <a:defRPr sz="1100">
                <a:solidFill>
                  <a:schemeClr val="accent2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900"/>
              <a:buFont typeface="Arial"/>
              <a:buNone/>
              <a:defRPr sz="900">
                <a:solidFill>
                  <a:schemeClr val="accent2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900"/>
              <a:buFont typeface="Arial"/>
              <a:buNone/>
              <a:defRPr sz="900">
                <a:solidFill>
                  <a:schemeClr val="accent2"/>
                </a:solidFill>
              </a:defRPr>
            </a:lvl5pPr>
            <a:lvl6pPr marL="2743200" lvl="5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6pPr>
            <a:lvl7pPr marL="3200400" lvl="6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7pPr>
            <a:lvl8pPr marL="3657600" lvl="7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8pPr>
            <a:lvl9pPr marL="4114800" lvl="8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5_Custom Layout">
  <p:cSld name="5_Custom Layout"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16"/>
          <p:cNvSpPr/>
          <p:nvPr/>
        </p:nvSpPr>
        <p:spPr>
          <a:xfrm>
            <a:off x="730464" y="0"/>
            <a:ext cx="18046200" cy="2347500"/>
          </a:xfrm>
          <a:prstGeom prst="rect">
            <a:avLst/>
          </a:prstGeom>
          <a:solidFill>
            <a:srgbClr val="F1EBE6"/>
          </a:solidFill>
          <a:ln>
            <a:noFill/>
          </a:ln>
        </p:spPr>
        <p:txBody>
          <a:bodyPr spcFirstLastPara="1" wrap="square" lIns="60375" tIns="30175" rIns="60375" bIns="301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endParaRPr sz="23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15" name="Google Shape;115;p16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700230" y="552979"/>
            <a:ext cx="833531" cy="210911"/>
          </a:xfrm>
          <a:prstGeom prst="rect">
            <a:avLst/>
          </a:prstGeom>
          <a:noFill/>
          <a:ln>
            <a:noFill/>
          </a:ln>
        </p:spPr>
      </p:pic>
      <p:sp>
        <p:nvSpPr>
          <p:cNvPr id="116" name="Google Shape;116;p16"/>
          <p:cNvSpPr>
            <a:spLocks noGrp="1"/>
          </p:cNvSpPr>
          <p:nvPr>
            <p:ph type="pic" idx="2"/>
          </p:nvPr>
        </p:nvSpPr>
        <p:spPr>
          <a:xfrm>
            <a:off x="1619217" y="2721599"/>
            <a:ext cx="2605500" cy="1244100"/>
          </a:xfrm>
          <a:prstGeom prst="ellipse">
            <a:avLst/>
          </a:prstGeom>
          <a:noFill/>
          <a:ln>
            <a:noFill/>
          </a:ln>
        </p:spPr>
        <p:txBody>
          <a:bodyPr spcFirstLastPara="1" wrap="square" lIns="60375" tIns="30175" rIns="60375" bIns="3017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Char char="•"/>
              <a:defRPr sz="2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17" name="Google Shape;117;p16"/>
          <p:cNvSpPr>
            <a:spLocks noGrp="1"/>
          </p:cNvSpPr>
          <p:nvPr>
            <p:ph type="pic" idx="3"/>
          </p:nvPr>
        </p:nvSpPr>
        <p:spPr>
          <a:xfrm>
            <a:off x="6221875" y="2721599"/>
            <a:ext cx="2605500" cy="1244100"/>
          </a:xfrm>
          <a:prstGeom prst="ellipse">
            <a:avLst/>
          </a:prstGeom>
          <a:noFill/>
          <a:ln>
            <a:noFill/>
          </a:ln>
        </p:spPr>
        <p:txBody>
          <a:bodyPr spcFirstLastPara="1" wrap="square" lIns="60375" tIns="30175" rIns="60375" bIns="3017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Char char="•"/>
              <a:defRPr sz="2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18" name="Google Shape;118;p16"/>
          <p:cNvSpPr>
            <a:spLocks noGrp="1"/>
          </p:cNvSpPr>
          <p:nvPr>
            <p:ph type="pic" idx="4"/>
          </p:nvPr>
        </p:nvSpPr>
        <p:spPr>
          <a:xfrm>
            <a:off x="10929293" y="2721599"/>
            <a:ext cx="2605500" cy="1244100"/>
          </a:xfrm>
          <a:prstGeom prst="ellipse">
            <a:avLst/>
          </a:prstGeom>
          <a:noFill/>
          <a:ln>
            <a:noFill/>
          </a:ln>
        </p:spPr>
        <p:txBody>
          <a:bodyPr spcFirstLastPara="1" wrap="square" lIns="60375" tIns="30175" rIns="60375" bIns="3017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Char char="•"/>
              <a:defRPr sz="2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19" name="Google Shape;119;p16"/>
          <p:cNvSpPr>
            <a:spLocks noGrp="1"/>
          </p:cNvSpPr>
          <p:nvPr>
            <p:ph type="pic" idx="5"/>
          </p:nvPr>
        </p:nvSpPr>
        <p:spPr>
          <a:xfrm>
            <a:off x="15592833" y="2721599"/>
            <a:ext cx="2605500" cy="1244100"/>
          </a:xfrm>
          <a:prstGeom prst="ellipse">
            <a:avLst/>
          </a:prstGeom>
          <a:noFill/>
          <a:ln>
            <a:noFill/>
          </a:ln>
        </p:spPr>
        <p:txBody>
          <a:bodyPr spcFirstLastPara="1" wrap="square" lIns="60375" tIns="30175" rIns="60375" bIns="3017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Char char="•"/>
              <a:defRPr sz="2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0" name="Google Shape;120;p16"/>
          <p:cNvSpPr txBox="1">
            <a:spLocks noGrp="1"/>
          </p:cNvSpPr>
          <p:nvPr>
            <p:ph type="body" idx="1"/>
          </p:nvPr>
        </p:nvSpPr>
        <p:spPr>
          <a:xfrm>
            <a:off x="1575095" y="1225968"/>
            <a:ext cx="15417600" cy="42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0375" tIns="30175" rIns="60375" bIns="30175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lt2"/>
              </a:buClr>
              <a:buSzPts val="5300"/>
              <a:buFont typeface="Arial"/>
              <a:buNone/>
              <a:defRPr sz="5300" b="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  <a:defRPr/>
            </a:lvl2pPr>
            <a:lvl3pPr marL="1371600" lvl="2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3pPr>
            <a:lvl4pPr marL="1828800" lvl="3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4pPr>
            <a:lvl5pPr marL="2286000" lvl="4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5pPr>
            <a:lvl6pPr marL="2743200" lvl="5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6pPr>
            <a:lvl7pPr marL="3200400" lvl="6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7pPr>
            <a:lvl8pPr marL="3657600" lvl="7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8pPr>
            <a:lvl9pPr marL="4114800" lvl="8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9pPr>
          </a:lstStyle>
          <a:p>
            <a:endParaRPr/>
          </a:p>
        </p:txBody>
      </p:sp>
      <p:sp>
        <p:nvSpPr>
          <p:cNvPr id="121" name="Google Shape;121;p16"/>
          <p:cNvSpPr txBox="1">
            <a:spLocks noGrp="1"/>
          </p:cNvSpPr>
          <p:nvPr>
            <p:ph type="body" idx="6"/>
          </p:nvPr>
        </p:nvSpPr>
        <p:spPr>
          <a:xfrm>
            <a:off x="1594743" y="1692456"/>
            <a:ext cx="15417600" cy="35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0375" tIns="30175" rIns="60375" bIns="30175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lt2"/>
              </a:buClr>
              <a:buSzPts val="3500"/>
              <a:buFont typeface="Arial"/>
              <a:buNone/>
              <a:defRPr sz="3500" b="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  <a:defRPr/>
            </a:lvl2pPr>
            <a:lvl3pPr marL="1371600" lvl="2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3pPr>
            <a:lvl4pPr marL="1828800" lvl="3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4pPr>
            <a:lvl5pPr marL="2286000" lvl="4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5pPr>
            <a:lvl6pPr marL="2743200" lvl="5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6pPr>
            <a:lvl7pPr marL="3200400" lvl="6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7pPr>
            <a:lvl8pPr marL="3657600" lvl="7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8pPr>
            <a:lvl9pPr marL="4114800" lvl="8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9pPr>
          </a:lstStyle>
          <a:p>
            <a:endParaRPr/>
          </a:p>
        </p:txBody>
      </p:sp>
      <p:sp>
        <p:nvSpPr>
          <p:cNvPr id="122" name="Google Shape;122;p16"/>
          <p:cNvSpPr txBox="1">
            <a:spLocks noGrp="1"/>
          </p:cNvSpPr>
          <p:nvPr>
            <p:ph type="body" idx="7"/>
          </p:nvPr>
        </p:nvSpPr>
        <p:spPr>
          <a:xfrm>
            <a:off x="1258436" y="4136514"/>
            <a:ext cx="3327300" cy="1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0375" tIns="30175" rIns="60375" bIns="30175" anchor="t" anchorCtr="0">
            <a:noAutofit/>
          </a:bodyPr>
          <a:lstStyle>
            <a:lvl1pPr marL="457200" lvl="0" indent="-228600" algn="ctr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2"/>
              </a:buClr>
              <a:buSzPts val="2300"/>
              <a:buFont typeface="Arial"/>
              <a:buNone/>
              <a:defRPr sz="2300" b="0" i="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1200"/>
              <a:buFont typeface="Arial"/>
              <a:buNone/>
              <a:defRPr sz="1200">
                <a:solidFill>
                  <a:schemeClr val="accent2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1100"/>
              <a:buFont typeface="Arial"/>
              <a:buNone/>
              <a:defRPr sz="1100">
                <a:solidFill>
                  <a:schemeClr val="accent2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900"/>
              <a:buFont typeface="Arial"/>
              <a:buNone/>
              <a:defRPr sz="900">
                <a:solidFill>
                  <a:schemeClr val="accent2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900"/>
              <a:buFont typeface="Arial"/>
              <a:buNone/>
              <a:defRPr sz="900">
                <a:solidFill>
                  <a:schemeClr val="accent2"/>
                </a:solidFill>
              </a:defRPr>
            </a:lvl5pPr>
            <a:lvl6pPr marL="2743200" lvl="5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6pPr>
            <a:lvl7pPr marL="3200400" lvl="6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7pPr>
            <a:lvl8pPr marL="3657600" lvl="7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8pPr>
            <a:lvl9pPr marL="4114800" lvl="8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9pPr>
          </a:lstStyle>
          <a:p>
            <a:endParaRPr/>
          </a:p>
        </p:txBody>
      </p:sp>
      <p:sp>
        <p:nvSpPr>
          <p:cNvPr id="123" name="Google Shape;123;p16"/>
          <p:cNvSpPr txBox="1">
            <a:spLocks noGrp="1"/>
          </p:cNvSpPr>
          <p:nvPr>
            <p:ph type="body" idx="8"/>
          </p:nvPr>
        </p:nvSpPr>
        <p:spPr>
          <a:xfrm>
            <a:off x="1258436" y="4377807"/>
            <a:ext cx="3327300" cy="1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0375" tIns="30175" rIns="60375" bIns="30175" anchor="t" anchorCtr="0">
            <a:noAutofit/>
          </a:bodyPr>
          <a:lstStyle>
            <a:lvl1pPr marL="457200" lvl="0" indent="-228600" algn="ctr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6"/>
              </a:buClr>
              <a:buSzPts val="2100"/>
              <a:buFont typeface="Arial"/>
              <a:buNone/>
              <a:defRPr sz="2100" b="0" i="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1200"/>
              <a:buFont typeface="Arial"/>
              <a:buNone/>
              <a:defRPr sz="1200">
                <a:solidFill>
                  <a:schemeClr val="accent2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1100"/>
              <a:buFont typeface="Arial"/>
              <a:buNone/>
              <a:defRPr sz="1100">
                <a:solidFill>
                  <a:schemeClr val="accent2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900"/>
              <a:buFont typeface="Arial"/>
              <a:buNone/>
              <a:defRPr sz="900">
                <a:solidFill>
                  <a:schemeClr val="accent2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900"/>
              <a:buFont typeface="Arial"/>
              <a:buNone/>
              <a:defRPr sz="900">
                <a:solidFill>
                  <a:schemeClr val="accent2"/>
                </a:solidFill>
              </a:defRPr>
            </a:lvl5pPr>
            <a:lvl6pPr marL="2743200" lvl="5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6pPr>
            <a:lvl7pPr marL="3200400" lvl="6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7pPr>
            <a:lvl8pPr marL="3657600" lvl="7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8pPr>
            <a:lvl9pPr marL="4114800" lvl="8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9pPr>
          </a:lstStyle>
          <a:p>
            <a:endParaRPr/>
          </a:p>
        </p:txBody>
      </p:sp>
      <p:sp>
        <p:nvSpPr>
          <p:cNvPr id="124" name="Google Shape;124;p16"/>
          <p:cNvSpPr txBox="1">
            <a:spLocks noGrp="1"/>
          </p:cNvSpPr>
          <p:nvPr>
            <p:ph type="body" idx="9"/>
          </p:nvPr>
        </p:nvSpPr>
        <p:spPr>
          <a:xfrm>
            <a:off x="5921977" y="4136514"/>
            <a:ext cx="3327300" cy="1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0375" tIns="30175" rIns="60375" bIns="30175" anchor="t" anchorCtr="0">
            <a:noAutofit/>
          </a:bodyPr>
          <a:lstStyle>
            <a:lvl1pPr marL="457200" lvl="0" indent="-228600" algn="ctr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2"/>
              </a:buClr>
              <a:buSzPts val="2300"/>
              <a:buFont typeface="Arial"/>
              <a:buNone/>
              <a:defRPr sz="2300" b="0" i="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1200"/>
              <a:buFont typeface="Arial"/>
              <a:buNone/>
              <a:defRPr sz="1200">
                <a:solidFill>
                  <a:schemeClr val="accent2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1100"/>
              <a:buFont typeface="Arial"/>
              <a:buNone/>
              <a:defRPr sz="1100">
                <a:solidFill>
                  <a:schemeClr val="accent2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900"/>
              <a:buFont typeface="Arial"/>
              <a:buNone/>
              <a:defRPr sz="900">
                <a:solidFill>
                  <a:schemeClr val="accent2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900"/>
              <a:buFont typeface="Arial"/>
              <a:buNone/>
              <a:defRPr sz="900">
                <a:solidFill>
                  <a:schemeClr val="accent2"/>
                </a:solidFill>
              </a:defRPr>
            </a:lvl5pPr>
            <a:lvl6pPr marL="2743200" lvl="5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6pPr>
            <a:lvl7pPr marL="3200400" lvl="6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7pPr>
            <a:lvl8pPr marL="3657600" lvl="7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8pPr>
            <a:lvl9pPr marL="4114800" lvl="8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9pPr>
          </a:lstStyle>
          <a:p>
            <a:endParaRPr/>
          </a:p>
        </p:txBody>
      </p:sp>
      <p:sp>
        <p:nvSpPr>
          <p:cNvPr id="125" name="Google Shape;125;p16"/>
          <p:cNvSpPr txBox="1">
            <a:spLocks noGrp="1"/>
          </p:cNvSpPr>
          <p:nvPr>
            <p:ph type="body" idx="13"/>
          </p:nvPr>
        </p:nvSpPr>
        <p:spPr>
          <a:xfrm>
            <a:off x="5921977" y="4377807"/>
            <a:ext cx="3327300" cy="1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0375" tIns="30175" rIns="60375" bIns="30175" anchor="t" anchorCtr="0">
            <a:noAutofit/>
          </a:bodyPr>
          <a:lstStyle>
            <a:lvl1pPr marL="457200" lvl="0" indent="-228600" algn="ctr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6"/>
              </a:buClr>
              <a:buSzPts val="2100"/>
              <a:buFont typeface="Arial"/>
              <a:buNone/>
              <a:defRPr sz="2100" b="0" i="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1200"/>
              <a:buFont typeface="Arial"/>
              <a:buNone/>
              <a:defRPr sz="1200">
                <a:solidFill>
                  <a:schemeClr val="accent2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1100"/>
              <a:buFont typeface="Arial"/>
              <a:buNone/>
              <a:defRPr sz="1100">
                <a:solidFill>
                  <a:schemeClr val="accent2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900"/>
              <a:buFont typeface="Arial"/>
              <a:buNone/>
              <a:defRPr sz="900">
                <a:solidFill>
                  <a:schemeClr val="accent2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900"/>
              <a:buFont typeface="Arial"/>
              <a:buNone/>
              <a:defRPr sz="900">
                <a:solidFill>
                  <a:schemeClr val="accent2"/>
                </a:solidFill>
              </a:defRPr>
            </a:lvl5pPr>
            <a:lvl6pPr marL="2743200" lvl="5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6pPr>
            <a:lvl7pPr marL="3200400" lvl="6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7pPr>
            <a:lvl8pPr marL="3657600" lvl="7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8pPr>
            <a:lvl9pPr marL="4114800" lvl="8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9pPr>
          </a:lstStyle>
          <a:p>
            <a:endParaRPr/>
          </a:p>
        </p:txBody>
      </p:sp>
      <p:sp>
        <p:nvSpPr>
          <p:cNvPr id="126" name="Google Shape;126;p16"/>
          <p:cNvSpPr txBox="1">
            <a:spLocks noGrp="1"/>
          </p:cNvSpPr>
          <p:nvPr>
            <p:ph type="body" idx="14"/>
          </p:nvPr>
        </p:nvSpPr>
        <p:spPr>
          <a:xfrm>
            <a:off x="10568510" y="4136514"/>
            <a:ext cx="3327300" cy="1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0375" tIns="30175" rIns="60375" bIns="30175" anchor="t" anchorCtr="0">
            <a:noAutofit/>
          </a:bodyPr>
          <a:lstStyle>
            <a:lvl1pPr marL="457200" lvl="0" indent="-228600" algn="ctr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2"/>
              </a:buClr>
              <a:buSzPts val="2300"/>
              <a:buFont typeface="Arial"/>
              <a:buNone/>
              <a:defRPr sz="2300" b="0" i="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1200"/>
              <a:buFont typeface="Arial"/>
              <a:buNone/>
              <a:defRPr sz="1200">
                <a:solidFill>
                  <a:schemeClr val="accent2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1100"/>
              <a:buFont typeface="Arial"/>
              <a:buNone/>
              <a:defRPr sz="1100">
                <a:solidFill>
                  <a:schemeClr val="accent2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900"/>
              <a:buFont typeface="Arial"/>
              <a:buNone/>
              <a:defRPr sz="900">
                <a:solidFill>
                  <a:schemeClr val="accent2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900"/>
              <a:buFont typeface="Arial"/>
              <a:buNone/>
              <a:defRPr sz="900">
                <a:solidFill>
                  <a:schemeClr val="accent2"/>
                </a:solidFill>
              </a:defRPr>
            </a:lvl5pPr>
            <a:lvl6pPr marL="2743200" lvl="5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6pPr>
            <a:lvl7pPr marL="3200400" lvl="6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7pPr>
            <a:lvl8pPr marL="3657600" lvl="7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8pPr>
            <a:lvl9pPr marL="4114800" lvl="8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9pPr>
          </a:lstStyle>
          <a:p>
            <a:endParaRPr/>
          </a:p>
        </p:txBody>
      </p:sp>
      <p:sp>
        <p:nvSpPr>
          <p:cNvPr id="127" name="Google Shape;127;p16"/>
          <p:cNvSpPr txBox="1">
            <a:spLocks noGrp="1"/>
          </p:cNvSpPr>
          <p:nvPr>
            <p:ph type="body" idx="15"/>
          </p:nvPr>
        </p:nvSpPr>
        <p:spPr>
          <a:xfrm>
            <a:off x="10568510" y="4377807"/>
            <a:ext cx="3327300" cy="1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0375" tIns="30175" rIns="60375" bIns="30175" anchor="t" anchorCtr="0">
            <a:noAutofit/>
          </a:bodyPr>
          <a:lstStyle>
            <a:lvl1pPr marL="457200" lvl="0" indent="-228600" algn="ctr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6"/>
              </a:buClr>
              <a:buSzPts val="2100"/>
              <a:buFont typeface="Arial"/>
              <a:buNone/>
              <a:defRPr sz="2100" b="0" i="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1200"/>
              <a:buFont typeface="Arial"/>
              <a:buNone/>
              <a:defRPr sz="1200">
                <a:solidFill>
                  <a:schemeClr val="accent2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1100"/>
              <a:buFont typeface="Arial"/>
              <a:buNone/>
              <a:defRPr sz="1100">
                <a:solidFill>
                  <a:schemeClr val="accent2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900"/>
              <a:buFont typeface="Arial"/>
              <a:buNone/>
              <a:defRPr sz="900">
                <a:solidFill>
                  <a:schemeClr val="accent2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900"/>
              <a:buFont typeface="Arial"/>
              <a:buNone/>
              <a:defRPr sz="900">
                <a:solidFill>
                  <a:schemeClr val="accent2"/>
                </a:solidFill>
              </a:defRPr>
            </a:lvl5pPr>
            <a:lvl6pPr marL="2743200" lvl="5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6pPr>
            <a:lvl7pPr marL="3200400" lvl="6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7pPr>
            <a:lvl8pPr marL="3657600" lvl="7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8pPr>
            <a:lvl9pPr marL="4114800" lvl="8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9pPr>
          </a:lstStyle>
          <a:p>
            <a:endParaRPr/>
          </a:p>
        </p:txBody>
      </p:sp>
      <p:sp>
        <p:nvSpPr>
          <p:cNvPr id="128" name="Google Shape;128;p16"/>
          <p:cNvSpPr txBox="1">
            <a:spLocks noGrp="1"/>
          </p:cNvSpPr>
          <p:nvPr>
            <p:ph type="body" idx="16"/>
          </p:nvPr>
        </p:nvSpPr>
        <p:spPr>
          <a:xfrm>
            <a:off x="15232052" y="4136514"/>
            <a:ext cx="3327300" cy="1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0375" tIns="30175" rIns="60375" bIns="30175" anchor="t" anchorCtr="0">
            <a:noAutofit/>
          </a:bodyPr>
          <a:lstStyle>
            <a:lvl1pPr marL="457200" lvl="0" indent="-228600" algn="ctr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2"/>
              </a:buClr>
              <a:buSzPts val="2300"/>
              <a:buFont typeface="Arial"/>
              <a:buNone/>
              <a:defRPr sz="2300" b="0" i="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1200"/>
              <a:buFont typeface="Arial"/>
              <a:buNone/>
              <a:defRPr sz="1200">
                <a:solidFill>
                  <a:schemeClr val="accent2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1100"/>
              <a:buFont typeface="Arial"/>
              <a:buNone/>
              <a:defRPr sz="1100">
                <a:solidFill>
                  <a:schemeClr val="accent2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900"/>
              <a:buFont typeface="Arial"/>
              <a:buNone/>
              <a:defRPr sz="900">
                <a:solidFill>
                  <a:schemeClr val="accent2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900"/>
              <a:buFont typeface="Arial"/>
              <a:buNone/>
              <a:defRPr sz="900">
                <a:solidFill>
                  <a:schemeClr val="accent2"/>
                </a:solidFill>
              </a:defRPr>
            </a:lvl5pPr>
            <a:lvl6pPr marL="2743200" lvl="5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6pPr>
            <a:lvl7pPr marL="3200400" lvl="6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7pPr>
            <a:lvl8pPr marL="3657600" lvl="7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8pPr>
            <a:lvl9pPr marL="4114800" lvl="8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9pPr>
          </a:lstStyle>
          <a:p>
            <a:endParaRPr/>
          </a:p>
        </p:txBody>
      </p:sp>
      <p:sp>
        <p:nvSpPr>
          <p:cNvPr id="129" name="Google Shape;129;p16"/>
          <p:cNvSpPr txBox="1">
            <a:spLocks noGrp="1"/>
          </p:cNvSpPr>
          <p:nvPr>
            <p:ph type="body" idx="17"/>
          </p:nvPr>
        </p:nvSpPr>
        <p:spPr>
          <a:xfrm>
            <a:off x="15232052" y="4377807"/>
            <a:ext cx="3327300" cy="1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0375" tIns="30175" rIns="60375" bIns="30175" anchor="t" anchorCtr="0">
            <a:noAutofit/>
          </a:bodyPr>
          <a:lstStyle>
            <a:lvl1pPr marL="457200" lvl="0" indent="-228600" algn="ctr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6"/>
              </a:buClr>
              <a:buSzPts val="2100"/>
              <a:buFont typeface="Arial"/>
              <a:buNone/>
              <a:defRPr sz="2100" b="0" i="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1200"/>
              <a:buFont typeface="Arial"/>
              <a:buNone/>
              <a:defRPr sz="1200">
                <a:solidFill>
                  <a:schemeClr val="accent2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1100"/>
              <a:buFont typeface="Arial"/>
              <a:buNone/>
              <a:defRPr sz="1100">
                <a:solidFill>
                  <a:schemeClr val="accent2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900"/>
              <a:buFont typeface="Arial"/>
              <a:buNone/>
              <a:defRPr sz="900">
                <a:solidFill>
                  <a:schemeClr val="accent2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900"/>
              <a:buFont typeface="Arial"/>
              <a:buNone/>
              <a:defRPr sz="900">
                <a:solidFill>
                  <a:schemeClr val="accent2"/>
                </a:solidFill>
              </a:defRPr>
            </a:lvl5pPr>
            <a:lvl6pPr marL="2743200" lvl="5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6pPr>
            <a:lvl7pPr marL="3200400" lvl="6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7pPr>
            <a:lvl8pPr marL="3657600" lvl="7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8pPr>
            <a:lvl9pPr marL="4114800" lvl="8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ingle Image on Right">
  <p:cSld name="Single Image on Right"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17"/>
          <p:cNvSpPr>
            <a:spLocks noGrp="1"/>
          </p:cNvSpPr>
          <p:nvPr>
            <p:ph type="pic" idx="2"/>
          </p:nvPr>
        </p:nvSpPr>
        <p:spPr>
          <a:xfrm>
            <a:off x="9935188" y="0"/>
            <a:ext cx="9571800" cy="523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0375" tIns="30175" rIns="60375" bIns="3017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Char char="•"/>
              <a:defRPr sz="2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ingle Smaller Image on Right">
  <p:cSld name="Single Smaller Image on Right"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18"/>
          <p:cNvSpPr>
            <a:spLocks noGrp="1"/>
          </p:cNvSpPr>
          <p:nvPr>
            <p:ph type="pic" idx="2"/>
          </p:nvPr>
        </p:nvSpPr>
        <p:spPr>
          <a:xfrm>
            <a:off x="12481205" y="0"/>
            <a:ext cx="7026000" cy="523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0375" tIns="30175" rIns="60375" bIns="3017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Char char="•"/>
              <a:defRPr sz="2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ingle Image on Left">
  <p:cSld name="Single Image on Left"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19"/>
          <p:cNvSpPr>
            <a:spLocks noGrp="1"/>
          </p:cNvSpPr>
          <p:nvPr>
            <p:ph type="pic" idx="2"/>
          </p:nvPr>
        </p:nvSpPr>
        <p:spPr>
          <a:xfrm>
            <a:off x="0" y="0"/>
            <a:ext cx="9571800" cy="523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0375" tIns="30175" rIns="60375" bIns="3017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Char char="•"/>
              <a:defRPr sz="2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ingle Smaller Image on Left">
  <p:cSld name="Single Smaller Image on Left"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20"/>
          <p:cNvSpPr>
            <a:spLocks noGrp="1"/>
          </p:cNvSpPr>
          <p:nvPr>
            <p:ph type="pic" idx="2"/>
          </p:nvPr>
        </p:nvSpPr>
        <p:spPr>
          <a:xfrm>
            <a:off x="0" y="0"/>
            <a:ext cx="7071300" cy="523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0375" tIns="30175" rIns="60375" bIns="3017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Char char="•"/>
              <a:defRPr sz="2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ingle Circle Image">
  <p:cSld name="Single Circle Image">
    <p:spTree>
      <p:nvGrpSpPr>
        <p:cNvPr id="1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21"/>
          <p:cNvSpPr>
            <a:spLocks noGrp="1"/>
          </p:cNvSpPr>
          <p:nvPr>
            <p:ph type="pic" idx="2"/>
          </p:nvPr>
        </p:nvSpPr>
        <p:spPr>
          <a:xfrm>
            <a:off x="2986652" y="572625"/>
            <a:ext cx="7311900" cy="4051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0375" tIns="30175" rIns="60375" bIns="3017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Char char="•"/>
              <a:defRPr sz="2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4_Custom Layout">
  <p:cSld name="4_Custom Layout"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22"/>
          <p:cNvSpPr txBox="1">
            <a:spLocks noGrp="1"/>
          </p:cNvSpPr>
          <p:nvPr>
            <p:ph type="body" idx="1"/>
          </p:nvPr>
        </p:nvSpPr>
        <p:spPr>
          <a:xfrm>
            <a:off x="1111008" y="488708"/>
            <a:ext cx="17286900" cy="34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0375" tIns="30175" rIns="60375" bIns="30175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2"/>
              </a:buClr>
              <a:buSzPts val="4400"/>
              <a:buFont typeface="Arial"/>
              <a:buNone/>
              <a:defRPr sz="4400" b="0" i="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lt2"/>
              </a:buClr>
              <a:buSzPts val="3200"/>
              <a:buFont typeface="Arial"/>
              <a:buNone/>
              <a:defRPr b="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lvl="2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lt2"/>
              </a:buClr>
              <a:buSzPts val="2600"/>
              <a:buFont typeface="Arial"/>
              <a:buNone/>
              <a:defRPr b="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lvl="3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lt2"/>
              </a:buClr>
              <a:buSzPts val="2300"/>
              <a:buFont typeface="Arial"/>
              <a:buNone/>
              <a:defRPr b="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lvl="4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lt2"/>
              </a:buClr>
              <a:buSzPts val="2300"/>
              <a:buFont typeface="Arial"/>
              <a:buNone/>
              <a:defRPr b="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lvl="5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6pPr>
            <a:lvl7pPr marL="3200400" lvl="6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7pPr>
            <a:lvl8pPr marL="3657600" lvl="7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8pPr>
            <a:lvl9pPr marL="4114800" lvl="8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9pPr>
          </a:lstStyle>
          <a:p>
            <a:endParaRPr/>
          </a:p>
        </p:txBody>
      </p:sp>
      <p:sp>
        <p:nvSpPr>
          <p:cNvPr id="142" name="Google Shape;142;p22"/>
          <p:cNvSpPr txBox="1">
            <a:spLocks noGrp="1"/>
          </p:cNvSpPr>
          <p:nvPr>
            <p:ph type="body" idx="2"/>
          </p:nvPr>
        </p:nvSpPr>
        <p:spPr>
          <a:xfrm>
            <a:off x="1111008" y="840550"/>
            <a:ext cx="17286900" cy="52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2500" tIns="30175" rIns="60375" bIns="30175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6"/>
              </a:buClr>
              <a:buSzPts val="2800"/>
              <a:buFont typeface="Arial"/>
              <a:buNone/>
              <a:defRPr sz="2800" b="0" i="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3200"/>
              <a:buFont typeface="Arial"/>
              <a:buNone/>
              <a:defRPr b="0" i="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lvl="2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2600"/>
              <a:buFont typeface="Arial"/>
              <a:buNone/>
              <a:defRPr b="0" i="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lvl="3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2300"/>
              <a:buFont typeface="Arial"/>
              <a:buNone/>
              <a:defRPr b="0" i="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lvl="4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2300"/>
              <a:buFont typeface="Arial"/>
              <a:buNone/>
              <a:defRPr b="0" i="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lvl="5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6pPr>
            <a:lvl7pPr marL="3200400" lvl="6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7pPr>
            <a:lvl8pPr marL="3657600" lvl="7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8pPr>
            <a:lvl9pPr marL="4114800" lvl="8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9pPr>
          </a:lstStyle>
          <a:p>
            <a:endParaRPr/>
          </a:p>
        </p:txBody>
      </p:sp>
      <p:sp>
        <p:nvSpPr>
          <p:cNvPr id="143" name="Google Shape;143;p22"/>
          <p:cNvSpPr>
            <a:spLocks noGrp="1"/>
          </p:cNvSpPr>
          <p:nvPr>
            <p:ph type="pic" idx="3"/>
          </p:nvPr>
        </p:nvSpPr>
        <p:spPr>
          <a:xfrm>
            <a:off x="10665067" y="1157526"/>
            <a:ext cx="5818200" cy="3229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0375" tIns="30175" rIns="60375" bIns="3017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2"/>
              </a:buClr>
              <a:buSzPts val="3700"/>
              <a:buFont typeface="Arial"/>
              <a:buNone/>
              <a:defRPr sz="3700" b="0" i="0" u="none" strike="noStrike" cap="non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Char char="•"/>
              <a:defRPr sz="2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ingle Float Rectangle Image">
  <p:cSld name="Single Float Rectangle Image">
    <p:spTree>
      <p:nvGrpSpPr>
        <p:cNvPr id="1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p23"/>
          <p:cNvSpPr>
            <a:spLocks noGrp="1"/>
          </p:cNvSpPr>
          <p:nvPr>
            <p:ph type="pic" idx="2"/>
          </p:nvPr>
        </p:nvSpPr>
        <p:spPr>
          <a:xfrm>
            <a:off x="1231874" y="873125"/>
            <a:ext cx="9758700" cy="348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0375" tIns="30175" rIns="60375" bIns="3017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Char char="•"/>
              <a:defRPr sz="2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ingle Left Image Layout">
  <p:cSld name="Single Left Image Layout">
    <p:spTree>
      <p:nvGrpSpPr>
        <p:cNvPr id="1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p24"/>
          <p:cNvSpPr>
            <a:spLocks noGrp="1"/>
          </p:cNvSpPr>
          <p:nvPr>
            <p:ph type="pic" idx="2"/>
          </p:nvPr>
        </p:nvSpPr>
        <p:spPr>
          <a:xfrm>
            <a:off x="1258406" y="391111"/>
            <a:ext cx="6787200" cy="486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0375" tIns="30175" rIns="60375" bIns="3017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Char char="•"/>
              <a:defRPr sz="2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 1">
  <p:cSld name="Title and body"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Google Shape;13;p7"/>
          <p:cNvSpPr txBox="1">
            <a:spLocks noGrp="1"/>
          </p:cNvSpPr>
          <p:nvPr>
            <p:ph type="body" idx="1"/>
          </p:nvPr>
        </p:nvSpPr>
        <p:spPr>
          <a:xfrm>
            <a:off x="664960" y="1173817"/>
            <a:ext cx="18177300" cy="3479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61075" tIns="161075" rIns="161075" bIns="161075" anchor="t" anchorCtr="0">
            <a:noAutofit/>
          </a:bodyPr>
          <a:lstStyle>
            <a:lvl1pPr marL="457200" marR="0" lvl="0" indent="-228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  <a:defRPr sz="2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>
              <a:lnSpc>
                <a:spcPct val="115000"/>
              </a:lnSpc>
              <a:spcBef>
                <a:spcPts val="2800"/>
              </a:spcBef>
              <a:spcAft>
                <a:spcPts val="0"/>
              </a:spcAft>
              <a:buClr>
                <a:srgbClr val="000000"/>
              </a:buClr>
              <a:buSzPts val="2500"/>
              <a:buFont typeface="Arial"/>
              <a:buNone/>
              <a:defRPr sz="2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>
              <a:lnSpc>
                <a:spcPct val="115000"/>
              </a:lnSpc>
              <a:spcBef>
                <a:spcPts val="2800"/>
              </a:spcBef>
              <a:spcAft>
                <a:spcPts val="0"/>
              </a:spcAft>
              <a:buClr>
                <a:srgbClr val="000000"/>
              </a:buClr>
              <a:buSzPts val="2500"/>
              <a:buFont typeface="Arial"/>
              <a:buNone/>
              <a:defRPr sz="2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>
              <a:lnSpc>
                <a:spcPct val="115000"/>
              </a:lnSpc>
              <a:spcBef>
                <a:spcPts val="2800"/>
              </a:spcBef>
              <a:spcAft>
                <a:spcPts val="0"/>
              </a:spcAft>
              <a:buClr>
                <a:srgbClr val="000000"/>
              </a:buClr>
              <a:buSzPts val="2500"/>
              <a:buFont typeface="Arial"/>
              <a:buNone/>
              <a:defRPr sz="2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>
              <a:lnSpc>
                <a:spcPct val="115000"/>
              </a:lnSpc>
              <a:spcBef>
                <a:spcPts val="2800"/>
              </a:spcBef>
              <a:spcAft>
                <a:spcPts val="0"/>
              </a:spcAft>
              <a:buClr>
                <a:srgbClr val="000000"/>
              </a:buClr>
              <a:buSzPts val="2500"/>
              <a:buFont typeface="Arial"/>
              <a:buNone/>
              <a:defRPr sz="2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>
              <a:lnSpc>
                <a:spcPct val="115000"/>
              </a:lnSpc>
              <a:spcBef>
                <a:spcPts val="2800"/>
              </a:spcBef>
              <a:spcAft>
                <a:spcPts val="0"/>
              </a:spcAft>
              <a:buClr>
                <a:srgbClr val="000000"/>
              </a:buClr>
              <a:buSzPts val="2500"/>
              <a:buFont typeface="Arial"/>
              <a:buNone/>
              <a:defRPr sz="2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28600" algn="l">
              <a:lnSpc>
                <a:spcPct val="115000"/>
              </a:lnSpc>
              <a:spcBef>
                <a:spcPts val="2800"/>
              </a:spcBef>
              <a:spcAft>
                <a:spcPts val="0"/>
              </a:spcAft>
              <a:buClr>
                <a:srgbClr val="000000"/>
              </a:buClr>
              <a:buSzPts val="2500"/>
              <a:buFont typeface="Arial"/>
              <a:buNone/>
              <a:defRPr sz="2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28600" algn="l">
              <a:lnSpc>
                <a:spcPct val="115000"/>
              </a:lnSpc>
              <a:spcBef>
                <a:spcPts val="2800"/>
              </a:spcBef>
              <a:spcAft>
                <a:spcPts val="0"/>
              </a:spcAft>
              <a:buClr>
                <a:srgbClr val="000000"/>
              </a:buClr>
              <a:buSzPts val="2500"/>
              <a:buFont typeface="Arial"/>
              <a:buNone/>
              <a:defRPr sz="2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28600" algn="l">
              <a:lnSpc>
                <a:spcPct val="115000"/>
              </a:lnSpc>
              <a:spcBef>
                <a:spcPts val="2800"/>
              </a:spcBef>
              <a:spcAft>
                <a:spcPts val="2800"/>
              </a:spcAft>
              <a:buClr>
                <a:srgbClr val="000000"/>
              </a:buClr>
              <a:buSzPts val="2500"/>
              <a:buFont typeface="Arial"/>
              <a:buNone/>
              <a:defRPr sz="2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" name="Google Shape;14;p7"/>
          <p:cNvSpPr txBox="1">
            <a:spLocks noGrp="1"/>
          </p:cNvSpPr>
          <p:nvPr>
            <p:ph type="sldNum" idx="12"/>
          </p:nvPr>
        </p:nvSpPr>
        <p:spPr>
          <a:xfrm>
            <a:off x="18074575" y="4749572"/>
            <a:ext cx="1170600" cy="40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61075" tIns="161075" rIns="161075" bIns="161075" anchor="ctr" anchorCtr="0">
            <a:noAutofit/>
          </a:bodyPr>
          <a:lstStyle>
            <a:lvl1pPr marL="0" marR="0" lv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500"/>
              <a:buFont typeface="Arial"/>
              <a:buNone/>
              <a:defRPr sz="1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500"/>
              <a:buFont typeface="Arial"/>
              <a:buNone/>
              <a:defRPr sz="1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500"/>
              <a:buFont typeface="Arial"/>
              <a:buNone/>
              <a:defRPr sz="1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500"/>
              <a:buFont typeface="Arial"/>
              <a:buNone/>
              <a:defRPr sz="1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500"/>
              <a:buFont typeface="Arial"/>
              <a:buNone/>
              <a:defRPr sz="1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500"/>
              <a:buFont typeface="Arial"/>
              <a:buNone/>
              <a:defRPr sz="1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500"/>
              <a:buFont typeface="Arial"/>
              <a:buNone/>
              <a:defRPr sz="1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500"/>
              <a:buFont typeface="Arial"/>
              <a:buNone/>
              <a:defRPr sz="1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500"/>
              <a:buFont typeface="Arial"/>
              <a:buNone/>
              <a:defRPr sz="1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hree-up Image">
  <p:cSld name="Three-up Image">
    <p:spTree>
      <p:nvGrpSpPr>
        <p:cNvPr id="1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p25"/>
          <p:cNvSpPr>
            <a:spLocks noGrp="1"/>
          </p:cNvSpPr>
          <p:nvPr>
            <p:ph type="pic" idx="2"/>
          </p:nvPr>
        </p:nvSpPr>
        <p:spPr>
          <a:xfrm>
            <a:off x="6553617" y="316762"/>
            <a:ext cx="6378300" cy="459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0375" tIns="30175" rIns="60375" bIns="3017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Char char="•"/>
              <a:defRPr sz="2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50" name="Google Shape;150;p25"/>
          <p:cNvSpPr>
            <a:spLocks noGrp="1"/>
          </p:cNvSpPr>
          <p:nvPr>
            <p:ph type="pic" idx="3"/>
          </p:nvPr>
        </p:nvSpPr>
        <p:spPr>
          <a:xfrm>
            <a:off x="13182656" y="321310"/>
            <a:ext cx="6341700" cy="145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0375" tIns="30175" rIns="60375" bIns="3017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Char char="•"/>
              <a:defRPr sz="2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51" name="Google Shape;151;p25"/>
          <p:cNvSpPr>
            <a:spLocks noGrp="1"/>
          </p:cNvSpPr>
          <p:nvPr>
            <p:ph type="pic" idx="4"/>
          </p:nvPr>
        </p:nvSpPr>
        <p:spPr>
          <a:xfrm>
            <a:off x="13199665" y="1884495"/>
            <a:ext cx="6324600" cy="302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0375" tIns="30175" rIns="60375" bIns="3017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Char char="•"/>
              <a:defRPr sz="2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Custom Layout">
  <p:cSld name="2_Custom Layout">
    <p:spTree>
      <p:nvGrpSpPr>
        <p:cNvPr id="1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p26"/>
          <p:cNvSpPr>
            <a:spLocks noGrp="1"/>
          </p:cNvSpPr>
          <p:nvPr>
            <p:ph type="pic" idx="2"/>
          </p:nvPr>
        </p:nvSpPr>
        <p:spPr>
          <a:xfrm>
            <a:off x="1876296" y="1552839"/>
            <a:ext cx="4044900" cy="1931400"/>
          </a:xfrm>
          <a:prstGeom prst="ellipse">
            <a:avLst/>
          </a:prstGeom>
          <a:noFill/>
          <a:ln>
            <a:noFill/>
          </a:ln>
        </p:spPr>
        <p:txBody>
          <a:bodyPr spcFirstLastPara="1" wrap="square" lIns="60375" tIns="30175" rIns="60375" bIns="3017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Char char="•"/>
              <a:defRPr sz="2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54" name="Google Shape;154;p26"/>
          <p:cNvSpPr txBox="1">
            <a:spLocks noGrp="1"/>
          </p:cNvSpPr>
          <p:nvPr>
            <p:ph type="body" idx="1"/>
          </p:nvPr>
        </p:nvSpPr>
        <p:spPr>
          <a:xfrm>
            <a:off x="1111008" y="488708"/>
            <a:ext cx="17286900" cy="34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0375" tIns="30175" rIns="60375" bIns="30175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2"/>
              </a:buClr>
              <a:buSzPts val="4400"/>
              <a:buFont typeface="Arial"/>
              <a:buNone/>
              <a:defRPr sz="4400" b="0" i="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lt2"/>
              </a:buClr>
              <a:buSzPts val="3200"/>
              <a:buFont typeface="Arial"/>
              <a:buNone/>
              <a:defRPr b="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lvl="2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lt2"/>
              </a:buClr>
              <a:buSzPts val="2600"/>
              <a:buFont typeface="Arial"/>
              <a:buNone/>
              <a:defRPr b="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lvl="3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lt2"/>
              </a:buClr>
              <a:buSzPts val="2300"/>
              <a:buFont typeface="Arial"/>
              <a:buNone/>
              <a:defRPr b="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lvl="4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lt2"/>
              </a:buClr>
              <a:buSzPts val="2300"/>
              <a:buFont typeface="Arial"/>
              <a:buNone/>
              <a:defRPr b="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lvl="5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6pPr>
            <a:lvl7pPr marL="3200400" lvl="6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7pPr>
            <a:lvl8pPr marL="3657600" lvl="7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8pPr>
            <a:lvl9pPr marL="4114800" lvl="8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9pPr>
          </a:lstStyle>
          <a:p>
            <a:endParaRPr/>
          </a:p>
        </p:txBody>
      </p:sp>
      <p:sp>
        <p:nvSpPr>
          <p:cNvPr id="155" name="Google Shape;155;p26"/>
          <p:cNvSpPr txBox="1">
            <a:spLocks noGrp="1"/>
          </p:cNvSpPr>
          <p:nvPr>
            <p:ph type="body" idx="3"/>
          </p:nvPr>
        </p:nvSpPr>
        <p:spPr>
          <a:xfrm>
            <a:off x="1111008" y="840550"/>
            <a:ext cx="17286900" cy="52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2500" tIns="30175" rIns="60375" bIns="30175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6"/>
              </a:buClr>
              <a:buSzPts val="2800"/>
              <a:buFont typeface="Arial"/>
              <a:buNone/>
              <a:defRPr sz="2800" b="0" i="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3200"/>
              <a:buFont typeface="Arial"/>
              <a:buNone/>
              <a:defRPr b="0" i="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lvl="2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2600"/>
              <a:buFont typeface="Arial"/>
              <a:buNone/>
              <a:defRPr b="0" i="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lvl="3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2300"/>
              <a:buFont typeface="Arial"/>
              <a:buNone/>
              <a:defRPr b="0" i="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lvl="4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2300"/>
              <a:buFont typeface="Arial"/>
              <a:buNone/>
              <a:defRPr b="0" i="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lvl="5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6pPr>
            <a:lvl7pPr marL="3200400" lvl="6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7pPr>
            <a:lvl8pPr marL="3657600" lvl="7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8pPr>
            <a:lvl9pPr marL="4114800" lvl="8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9pPr>
          </a:lstStyle>
          <a:p>
            <a:endParaRPr/>
          </a:p>
        </p:txBody>
      </p:sp>
      <p:sp>
        <p:nvSpPr>
          <p:cNvPr id="156" name="Google Shape;156;p26"/>
          <p:cNvSpPr>
            <a:spLocks noGrp="1"/>
          </p:cNvSpPr>
          <p:nvPr>
            <p:ph type="pic" idx="4"/>
          </p:nvPr>
        </p:nvSpPr>
        <p:spPr>
          <a:xfrm>
            <a:off x="7731219" y="1552839"/>
            <a:ext cx="4044900" cy="1931400"/>
          </a:xfrm>
          <a:prstGeom prst="ellipse">
            <a:avLst/>
          </a:prstGeom>
          <a:noFill/>
          <a:ln>
            <a:noFill/>
          </a:ln>
        </p:spPr>
        <p:txBody>
          <a:bodyPr spcFirstLastPara="1" wrap="square" lIns="60375" tIns="30175" rIns="60375" bIns="3017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Char char="•"/>
              <a:defRPr sz="2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57" name="Google Shape;157;p26"/>
          <p:cNvSpPr>
            <a:spLocks noGrp="1"/>
          </p:cNvSpPr>
          <p:nvPr>
            <p:ph type="pic" idx="5"/>
          </p:nvPr>
        </p:nvSpPr>
        <p:spPr>
          <a:xfrm>
            <a:off x="13579091" y="1552839"/>
            <a:ext cx="4044900" cy="1931400"/>
          </a:xfrm>
          <a:prstGeom prst="ellipse">
            <a:avLst/>
          </a:prstGeom>
          <a:noFill/>
          <a:ln>
            <a:noFill/>
          </a:ln>
        </p:spPr>
        <p:txBody>
          <a:bodyPr spcFirstLastPara="1" wrap="square" lIns="60375" tIns="30175" rIns="60375" bIns="3017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Char char="•"/>
              <a:defRPr sz="2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ingle Full-Bleed Image">
  <p:cSld name="Single Full-Bleed Image">
    <p:spTree>
      <p:nvGrpSpPr>
        <p:cNvPr id="1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p27"/>
          <p:cNvSpPr>
            <a:spLocks noGrp="1"/>
          </p:cNvSpPr>
          <p:nvPr>
            <p:ph type="pic" idx="2"/>
          </p:nvPr>
        </p:nvSpPr>
        <p:spPr>
          <a:xfrm>
            <a:off x="0" y="0"/>
            <a:ext cx="19507200" cy="523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0375" tIns="30175" rIns="60375" bIns="3017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Char char="•"/>
              <a:defRPr sz="2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2 Image Square ">
  <p:cSld name="12 Image Square ">
    <p:spTree>
      <p:nvGrpSpPr>
        <p:cNvPr id="1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p28"/>
          <p:cNvSpPr>
            <a:spLocks noGrp="1"/>
          </p:cNvSpPr>
          <p:nvPr>
            <p:ph type="pic" idx="2"/>
          </p:nvPr>
        </p:nvSpPr>
        <p:spPr>
          <a:xfrm>
            <a:off x="6548804" y="312701"/>
            <a:ext cx="3010500" cy="143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0375" tIns="30175" rIns="60375" bIns="3017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None/>
              <a:defRPr sz="2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Char char="•"/>
              <a:defRPr sz="2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62" name="Google Shape;162;p28"/>
          <p:cNvSpPr>
            <a:spLocks noGrp="1"/>
          </p:cNvSpPr>
          <p:nvPr>
            <p:ph type="pic" idx="3"/>
          </p:nvPr>
        </p:nvSpPr>
        <p:spPr>
          <a:xfrm>
            <a:off x="9864687" y="312701"/>
            <a:ext cx="3010500" cy="143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0375" tIns="30175" rIns="60375" bIns="3017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None/>
              <a:defRPr sz="2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Char char="•"/>
              <a:defRPr sz="2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63" name="Google Shape;163;p28"/>
          <p:cNvSpPr>
            <a:spLocks noGrp="1"/>
          </p:cNvSpPr>
          <p:nvPr>
            <p:ph type="pic" idx="4"/>
          </p:nvPr>
        </p:nvSpPr>
        <p:spPr>
          <a:xfrm>
            <a:off x="13180570" y="312701"/>
            <a:ext cx="3010500" cy="143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0375" tIns="30175" rIns="60375" bIns="3017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None/>
              <a:defRPr sz="2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Char char="•"/>
              <a:defRPr sz="2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64" name="Google Shape;164;p28"/>
          <p:cNvSpPr>
            <a:spLocks noGrp="1"/>
          </p:cNvSpPr>
          <p:nvPr>
            <p:ph type="pic" idx="5"/>
          </p:nvPr>
        </p:nvSpPr>
        <p:spPr>
          <a:xfrm>
            <a:off x="16496452" y="312701"/>
            <a:ext cx="3010500" cy="143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0375" tIns="30175" rIns="60375" bIns="3017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None/>
              <a:defRPr sz="2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Char char="•"/>
              <a:defRPr sz="2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65" name="Google Shape;165;p28"/>
          <p:cNvSpPr>
            <a:spLocks noGrp="1"/>
          </p:cNvSpPr>
          <p:nvPr>
            <p:ph type="pic" idx="6"/>
          </p:nvPr>
        </p:nvSpPr>
        <p:spPr>
          <a:xfrm>
            <a:off x="6565813" y="1881619"/>
            <a:ext cx="3010500" cy="143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0375" tIns="30175" rIns="60375" bIns="3017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None/>
              <a:defRPr sz="2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Char char="•"/>
              <a:defRPr sz="2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66" name="Google Shape;166;p28"/>
          <p:cNvSpPr>
            <a:spLocks noGrp="1"/>
          </p:cNvSpPr>
          <p:nvPr>
            <p:ph type="pic" idx="7"/>
          </p:nvPr>
        </p:nvSpPr>
        <p:spPr>
          <a:xfrm>
            <a:off x="9881696" y="1881619"/>
            <a:ext cx="3010500" cy="143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0375" tIns="30175" rIns="60375" bIns="3017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None/>
              <a:defRPr sz="2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Char char="•"/>
              <a:defRPr sz="2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67" name="Google Shape;167;p28"/>
          <p:cNvSpPr>
            <a:spLocks noGrp="1"/>
          </p:cNvSpPr>
          <p:nvPr>
            <p:ph type="pic" idx="8"/>
          </p:nvPr>
        </p:nvSpPr>
        <p:spPr>
          <a:xfrm>
            <a:off x="13197578" y="1881619"/>
            <a:ext cx="3010500" cy="143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0375" tIns="30175" rIns="60375" bIns="3017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None/>
              <a:defRPr sz="2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Char char="•"/>
              <a:defRPr sz="2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68" name="Google Shape;168;p28"/>
          <p:cNvSpPr>
            <a:spLocks noGrp="1"/>
          </p:cNvSpPr>
          <p:nvPr>
            <p:ph type="pic" idx="9"/>
          </p:nvPr>
        </p:nvSpPr>
        <p:spPr>
          <a:xfrm>
            <a:off x="16513462" y="1881619"/>
            <a:ext cx="3010500" cy="143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0375" tIns="30175" rIns="60375" bIns="3017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None/>
              <a:defRPr sz="2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Char char="•"/>
              <a:defRPr sz="2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69" name="Google Shape;169;p28"/>
          <p:cNvSpPr>
            <a:spLocks noGrp="1"/>
          </p:cNvSpPr>
          <p:nvPr>
            <p:ph type="pic" idx="13"/>
          </p:nvPr>
        </p:nvSpPr>
        <p:spPr>
          <a:xfrm>
            <a:off x="6565813" y="3458659"/>
            <a:ext cx="3010500" cy="143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0375" tIns="30175" rIns="60375" bIns="3017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None/>
              <a:defRPr sz="2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Char char="•"/>
              <a:defRPr sz="2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70" name="Google Shape;170;p28"/>
          <p:cNvSpPr>
            <a:spLocks noGrp="1"/>
          </p:cNvSpPr>
          <p:nvPr>
            <p:ph type="pic" idx="14"/>
          </p:nvPr>
        </p:nvSpPr>
        <p:spPr>
          <a:xfrm>
            <a:off x="9881696" y="3458659"/>
            <a:ext cx="3010500" cy="143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0375" tIns="30175" rIns="60375" bIns="3017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None/>
              <a:defRPr sz="2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Char char="•"/>
              <a:defRPr sz="2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71" name="Google Shape;171;p28"/>
          <p:cNvSpPr>
            <a:spLocks noGrp="1"/>
          </p:cNvSpPr>
          <p:nvPr>
            <p:ph type="pic" idx="15"/>
          </p:nvPr>
        </p:nvSpPr>
        <p:spPr>
          <a:xfrm>
            <a:off x="13197578" y="3458659"/>
            <a:ext cx="3010500" cy="143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0375" tIns="30175" rIns="60375" bIns="3017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None/>
              <a:defRPr sz="2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Char char="•"/>
              <a:defRPr sz="2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72" name="Google Shape;172;p28"/>
          <p:cNvSpPr>
            <a:spLocks noGrp="1"/>
          </p:cNvSpPr>
          <p:nvPr>
            <p:ph type="pic" idx="16"/>
          </p:nvPr>
        </p:nvSpPr>
        <p:spPr>
          <a:xfrm>
            <a:off x="16513462" y="3458659"/>
            <a:ext cx="3010500" cy="143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0375" tIns="30175" rIns="60375" bIns="3017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None/>
              <a:defRPr sz="2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Char char="•"/>
              <a:defRPr sz="2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2 Image Circle">
  <p:cSld name="12 Image Circle">
    <p:spTree>
      <p:nvGrpSpPr>
        <p:cNvPr id="1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p29"/>
          <p:cNvSpPr>
            <a:spLocks noGrp="1"/>
          </p:cNvSpPr>
          <p:nvPr>
            <p:ph type="pic" idx="2"/>
          </p:nvPr>
        </p:nvSpPr>
        <p:spPr>
          <a:xfrm>
            <a:off x="7024990" y="301589"/>
            <a:ext cx="2771700" cy="1323600"/>
          </a:xfrm>
          <a:prstGeom prst="ellipse">
            <a:avLst/>
          </a:prstGeom>
          <a:noFill/>
          <a:ln>
            <a:noFill/>
          </a:ln>
        </p:spPr>
        <p:txBody>
          <a:bodyPr spcFirstLastPara="1" wrap="square" lIns="60375" tIns="30175" rIns="60375" bIns="3017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Char char="•"/>
              <a:defRPr sz="2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75" name="Google Shape;175;p29"/>
          <p:cNvSpPr>
            <a:spLocks noGrp="1"/>
          </p:cNvSpPr>
          <p:nvPr>
            <p:ph type="pic" idx="3"/>
          </p:nvPr>
        </p:nvSpPr>
        <p:spPr>
          <a:xfrm>
            <a:off x="10509182" y="301589"/>
            <a:ext cx="2771700" cy="1323600"/>
          </a:xfrm>
          <a:prstGeom prst="ellipse">
            <a:avLst/>
          </a:prstGeom>
          <a:noFill/>
          <a:ln>
            <a:noFill/>
          </a:ln>
        </p:spPr>
        <p:txBody>
          <a:bodyPr spcFirstLastPara="1" wrap="square" lIns="60375" tIns="30175" rIns="60375" bIns="3017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Char char="•"/>
              <a:defRPr sz="2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76" name="Google Shape;176;p29"/>
          <p:cNvSpPr>
            <a:spLocks noGrp="1"/>
          </p:cNvSpPr>
          <p:nvPr>
            <p:ph type="pic" idx="4"/>
          </p:nvPr>
        </p:nvSpPr>
        <p:spPr>
          <a:xfrm>
            <a:off x="13993372" y="301589"/>
            <a:ext cx="2771700" cy="1323600"/>
          </a:xfrm>
          <a:prstGeom prst="ellipse">
            <a:avLst/>
          </a:prstGeom>
          <a:noFill/>
          <a:ln>
            <a:noFill/>
          </a:ln>
        </p:spPr>
        <p:txBody>
          <a:bodyPr spcFirstLastPara="1" wrap="square" lIns="60375" tIns="30175" rIns="60375" bIns="3017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Char char="•"/>
              <a:defRPr sz="2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77" name="Google Shape;177;p29"/>
          <p:cNvSpPr>
            <a:spLocks noGrp="1"/>
          </p:cNvSpPr>
          <p:nvPr>
            <p:ph type="pic" idx="5"/>
          </p:nvPr>
        </p:nvSpPr>
        <p:spPr>
          <a:xfrm>
            <a:off x="17477560" y="301589"/>
            <a:ext cx="2771700" cy="1323600"/>
          </a:xfrm>
          <a:prstGeom prst="ellipse">
            <a:avLst/>
          </a:prstGeom>
          <a:noFill/>
          <a:ln>
            <a:noFill/>
          </a:ln>
        </p:spPr>
        <p:txBody>
          <a:bodyPr spcFirstLastPara="1" wrap="square" lIns="60375" tIns="30175" rIns="60375" bIns="3017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Char char="•"/>
              <a:defRPr sz="2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78" name="Google Shape;178;p29"/>
          <p:cNvSpPr>
            <a:spLocks noGrp="1"/>
          </p:cNvSpPr>
          <p:nvPr>
            <p:ph type="pic" idx="6"/>
          </p:nvPr>
        </p:nvSpPr>
        <p:spPr>
          <a:xfrm>
            <a:off x="7024990" y="1943605"/>
            <a:ext cx="2771700" cy="1323600"/>
          </a:xfrm>
          <a:prstGeom prst="ellipse">
            <a:avLst/>
          </a:prstGeom>
          <a:noFill/>
          <a:ln>
            <a:noFill/>
          </a:ln>
        </p:spPr>
        <p:txBody>
          <a:bodyPr spcFirstLastPara="1" wrap="square" lIns="60375" tIns="30175" rIns="60375" bIns="3017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Char char="•"/>
              <a:defRPr sz="2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79" name="Google Shape;179;p29"/>
          <p:cNvSpPr>
            <a:spLocks noGrp="1"/>
          </p:cNvSpPr>
          <p:nvPr>
            <p:ph type="pic" idx="7"/>
          </p:nvPr>
        </p:nvSpPr>
        <p:spPr>
          <a:xfrm>
            <a:off x="10509182" y="1943605"/>
            <a:ext cx="2771700" cy="1323600"/>
          </a:xfrm>
          <a:prstGeom prst="ellipse">
            <a:avLst/>
          </a:prstGeom>
          <a:noFill/>
          <a:ln>
            <a:noFill/>
          </a:ln>
        </p:spPr>
        <p:txBody>
          <a:bodyPr spcFirstLastPara="1" wrap="square" lIns="60375" tIns="30175" rIns="60375" bIns="3017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Char char="•"/>
              <a:defRPr sz="2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80" name="Google Shape;180;p29"/>
          <p:cNvSpPr>
            <a:spLocks noGrp="1"/>
          </p:cNvSpPr>
          <p:nvPr>
            <p:ph type="pic" idx="8"/>
          </p:nvPr>
        </p:nvSpPr>
        <p:spPr>
          <a:xfrm>
            <a:off x="13993372" y="1943605"/>
            <a:ext cx="2771700" cy="1323600"/>
          </a:xfrm>
          <a:prstGeom prst="ellipse">
            <a:avLst/>
          </a:prstGeom>
          <a:noFill/>
          <a:ln>
            <a:noFill/>
          </a:ln>
        </p:spPr>
        <p:txBody>
          <a:bodyPr spcFirstLastPara="1" wrap="square" lIns="60375" tIns="30175" rIns="60375" bIns="3017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Char char="•"/>
              <a:defRPr sz="2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81" name="Google Shape;181;p29"/>
          <p:cNvSpPr>
            <a:spLocks noGrp="1"/>
          </p:cNvSpPr>
          <p:nvPr>
            <p:ph type="pic" idx="9"/>
          </p:nvPr>
        </p:nvSpPr>
        <p:spPr>
          <a:xfrm>
            <a:off x="17477560" y="1943605"/>
            <a:ext cx="2771700" cy="1323600"/>
          </a:xfrm>
          <a:prstGeom prst="ellipse">
            <a:avLst/>
          </a:prstGeom>
          <a:noFill/>
          <a:ln>
            <a:noFill/>
          </a:ln>
        </p:spPr>
        <p:txBody>
          <a:bodyPr spcFirstLastPara="1" wrap="square" lIns="60375" tIns="30175" rIns="60375" bIns="3017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Char char="•"/>
              <a:defRPr sz="2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82" name="Google Shape;182;p29"/>
          <p:cNvSpPr>
            <a:spLocks noGrp="1"/>
          </p:cNvSpPr>
          <p:nvPr>
            <p:ph type="pic" idx="13"/>
          </p:nvPr>
        </p:nvSpPr>
        <p:spPr>
          <a:xfrm>
            <a:off x="7024990" y="3577501"/>
            <a:ext cx="2771700" cy="1323600"/>
          </a:xfrm>
          <a:prstGeom prst="ellipse">
            <a:avLst/>
          </a:prstGeom>
          <a:noFill/>
          <a:ln>
            <a:noFill/>
          </a:ln>
        </p:spPr>
        <p:txBody>
          <a:bodyPr spcFirstLastPara="1" wrap="square" lIns="60375" tIns="30175" rIns="60375" bIns="3017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Char char="•"/>
              <a:defRPr sz="2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83" name="Google Shape;183;p29"/>
          <p:cNvSpPr>
            <a:spLocks noGrp="1"/>
          </p:cNvSpPr>
          <p:nvPr>
            <p:ph type="pic" idx="14"/>
          </p:nvPr>
        </p:nvSpPr>
        <p:spPr>
          <a:xfrm>
            <a:off x="10509182" y="3577501"/>
            <a:ext cx="2771700" cy="1323600"/>
          </a:xfrm>
          <a:prstGeom prst="ellipse">
            <a:avLst/>
          </a:prstGeom>
          <a:noFill/>
          <a:ln>
            <a:noFill/>
          </a:ln>
        </p:spPr>
        <p:txBody>
          <a:bodyPr spcFirstLastPara="1" wrap="square" lIns="60375" tIns="30175" rIns="60375" bIns="3017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Char char="•"/>
              <a:defRPr sz="2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84" name="Google Shape;184;p29"/>
          <p:cNvSpPr>
            <a:spLocks noGrp="1"/>
          </p:cNvSpPr>
          <p:nvPr>
            <p:ph type="pic" idx="15"/>
          </p:nvPr>
        </p:nvSpPr>
        <p:spPr>
          <a:xfrm>
            <a:off x="13993372" y="3577501"/>
            <a:ext cx="2771700" cy="1323600"/>
          </a:xfrm>
          <a:prstGeom prst="ellipse">
            <a:avLst/>
          </a:prstGeom>
          <a:noFill/>
          <a:ln>
            <a:noFill/>
          </a:ln>
        </p:spPr>
        <p:txBody>
          <a:bodyPr spcFirstLastPara="1" wrap="square" lIns="60375" tIns="30175" rIns="60375" bIns="3017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Char char="•"/>
              <a:defRPr sz="2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85" name="Google Shape;185;p29"/>
          <p:cNvSpPr>
            <a:spLocks noGrp="1"/>
          </p:cNvSpPr>
          <p:nvPr>
            <p:ph type="pic" idx="16"/>
          </p:nvPr>
        </p:nvSpPr>
        <p:spPr>
          <a:xfrm>
            <a:off x="17477560" y="3577501"/>
            <a:ext cx="2771700" cy="1323600"/>
          </a:xfrm>
          <a:prstGeom prst="ellipse">
            <a:avLst/>
          </a:prstGeom>
          <a:noFill/>
          <a:ln>
            <a:noFill/>
          </a:ln>
        </p:spPr>
        <p:txBody>
          <a:bodyPr spcFirstLastPara="1" wrap="square" lIns="60375" tIns="30175" rIns="60375" bIns="3017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Char char="•"/>
              <a:defRPr sz="2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01 Grid">
  <p:cSld name="01 Grid">
    <p:spTree>
      <p:nvGrpSpPr>
        <p:cNvPr id="1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p30"/>
          <p:cNvSpPr/>
          <p:nvPr/>
        </p:nvSpPr>
        <p:spPr>
          <a:xfrm>
            <a:off x="1269" y="0"/>
            <a:ext cx="19504500" cy="523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161075" tIns="161075" rIns="161075" bIns="16107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8" name="Google Shape;188;p30"/>
          <p:cNvSpPr/>
          <p:nvPr/>
        </p:nvSpPr>
        <p:spPr>
          <a:xfrm>
            <a:off x="0" y="0"/>
            <a:ext cx="19507200" cy="573900"/>
          </a:xfrm>
          <a:prstGeom prst="rect">
            <a:avLst/>
          </a:prstGeom>
          <a:solidFill>
            <a:srgbClr val="F3C5BB">
              <a:alpha val="16078"/>
            </a:srgbClr>
          </a:solidFill>
          <a:ln>
            <a:noFill/>
          </a:ln>
        </p:spPr>
        <p:txBody>
          <a:bodyPr spcFirstLastPara="1" wrap="square" lIns="60375" tIns="30175" rIns="60375" bIns="301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endParaRPr sz="23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9" name="Google Shape;189;p30"/>
          <p:cNvSpPr/>
          <p:nvPr/>
        </p:nvSpPr>
        <p:spPr>
          <a:xfrm>
            <a:off x="0" y="4664982"/>
            <a:ext cx="19507200" cy="573900"/>
          </a:xfrm>
          <a:prstGeom prst="rect">
            <a:avLst/>
          </a:prstGeom>
          <a:solidFill>
            <a:srgbClr val="F3C5BB">
              <a:alpha val="16078"/>
            </a:srgbClr>
          </a:solidFill>
          <a:ln>
            <a:noFill/>
          </a:ln>
        </p:spPr>
        <p:txBody>
          <a:bodyPr spcFirstLastPara="1" wrap="square" lIns="60375" tIns="30175" rIns="60375" bIns="301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endParaRPr sz="23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0" name="Google Shape;190;p30"/>
          <p:cNvSpPr/>
          <p:nvPr/>
        </p:nvSpPr>
        <p:spPr>
          <a:xfrm rot="-5400000">
            <a:off x="-2018700" y="2018851"/>
            <a:ext cx="5238600" cy="1201200"/>
          </a:xfrm>
          <a:prstGeom prst="rect">
            <a:avLst/>
          </a:prstGeom>
          <a:solidFill>
            <a:srgbClr val="F3C5BB">
              <a:alpha val="16078"/>
            </a:srgbClr>
          </a:solidFill>
          <a:ln>
            <a:noFill/>
          </a:ln>
        </p:spPr>
        <p:txBody>
          <a:bodyPr spcFirstLastPara="1" wrap="square" lIns="60375" tIns="30175" rIns="60375" bIns="301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endParaRPr sz="23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1" name="Google Shape;191;p30"/>
          <p:cNvSpPr/>
          <p:nvPr/>
        </p:nvSpPr>
        <p:spPr>
          <a:xfrm rot="-5400000">
            <a:off x="16286872" y="2018850"/>
            <a:ext cx="5238600" cy="1201200"/>
          </a:xfrm>
          <a:prstGeom prst="rect">
            <a:avLst/>
          </a:prstGeom>
          <a:solidFill>
            <a:srgbClr val="F3C5BB">
              <a:alpha val="16078"/>
            </a:srgbClr>
          </a:solidFill>
          <a:ln>
            <a:noFill/>
          </a:ln>
        </p:spPr>
        <p:txBody>
          <a:bodyPr spcFirstLastPara="1" wrap="square" lIns="60375" tIns="30175" rIns="60375" bIns="301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endParaRPr sz="23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02 Grid">
  <p:cSld name="02 Grid">
    <p:spTree>
      <p:nvGrpSpPr>
        <p:cNvPr id="1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p31"/>
          <p:cNvSpPr/>
          <p:nvPr/>
        </p:nvSpPr>
        <p:spPr>
          <a:xfrm>
            <a:off x="1232973" y="-16631"/>
            <a:ext cx="940200" cy="5255400"/>
          </a:xfrm>
          <a:prstGeom prst="rect">
            <a:avLst/>
          </a:prstGeom>
          <a:solidFill>
            <a:srgbClr val="DDE1E1">
              <a:alpha val="69019"/>
            </a:srgbClr>
          </a:solidFill>
          <a:ln>
            <a:noFill/>
          </a:ln>
        </p:spPr>
        <p:txBody>
          <a:bodyPr spcFirstLastPara="1" wrap="square" lIns="60375" tIns="30175" rIns="60375" bIns="301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endParaRPr sz="23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4" name="Google Shape;194;p31"/>
          <p:cNvSpPr/>
          <p:nvPr/>
        </p:nvSpPr>
        <p:spPr>
          <a:xfrm>
            <a:off x="2696139" y="-16631"/>
            <a:ext cx="940200" cy="5255400"/>
          </a:xfrm>
          <a:prstGeom prst="rect">
            <a:avLst/>
          </a:prstGeom>
          <a:solidFill>
            <a:srgbClr val="DDE1E1">
              <a:alpha val="69019"/>
            </a:srgbClr>
          </a:solidFill>
          <a:ln>
            <a:noFill/>
          </a:ln>
        </p:spPr>
        <p:txBody>
          <a:bodyPr spcFirstLastPara="1" wrap="square" lIns="60375" tIns="30175" rIns="60375" bIns="301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endParaRPr sz="23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5" name="Google Shape;195;p31"/>
          <p:cNvSpPr/>
          <p:nvPr/>
        </p:nvSpPr>
        <p:spPr>
          <a:xfrm>
            <a:off x="4159307" y="-16631"/>
            <a:ext cx="940200" cy="5255400"/>
          </a:xfrm>
          <a:prstGeom prst="rect">
            <a:avLst/>
          </a:prstGeom>
          <a:solidFill>
            <a:srgbClr val="DDE1E1">
              <a:alpha val="69019"/>
            </a:srgbClr>
          </a:solidFill>
          <a:ln>
            <a:noFill/>
          </a:ln>
        </p:spPr>
        <p:txBody>
          <a:bodyPr spcFirstLastPara="1" wrap="square" lIns="60375" tIns="30175" rIns="60375" bIns="301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endParaRPr sz="23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6" name="Google Shape;196;p31"/>
          <p:cNvSpPr/>
          <p:nvPr/>
        </p:nvSpPr>
        <p:spPr>
          <a:xfrm>
            <a:off x="5622472" y="-16631"/>
            <a:ext cx="940200" cy="5255400"/>
          </a:xfrm>
          <a:prstGeom prst="rect">
            <a:avLst/>
          </a:prstGeom>
          <a:solidFill>
            <a:srgbClr val="DDE1E1">
              <a:alpha val="69019"/>
            </a:srgbClr>
          </a:solidFill>
          <a:ln>
            <a:noFill/>
          </a:ln>
        </p:spPr>
        <p:txBody>
          <a:bodyPr spcFirstLastPara="1" wrap="square" lIns="60375" tIns="30175" rIns="60375" bIns="301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endParaRPr sz="23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7" name="Google Shape;197;p31"/>
          <p:cNvSpPr/>
          <p:nvPr/>
        </p:nvSpPr>
        <p:spPr>
          <a:xfrm>
            <a:off x="7085638" y="-16631"/>
            <a:ext cx="940200" cy="5255400"/>
          </a:xfrm>
          <a:prstGeom prst="rect">
            <a:avLst/>
          </a:prstGeom>
          <a:solidFill>
            <a:srgbClr val="DDE1E1">
              <a:alpha val="69019"/>
            </a:srgbClr>
          </a:solidFill>
          <a:ln>
            <a:noFill/>
          </a:ln>
        </p:spPr>
        <p:txBody>
          <a:bodyPr spcFirstLastPara="1" wrap="square" lIns="60375" tIns="30175" rIns="60375" bIns="301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endParaRPr sz="23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8" name="Google Shape;198;p31"/>
          <p:cNvSpPr/>
          <p:nvPr/>
        </p:nvSpPr>
        <p:spPr>
          <a:xfrm>
            <a:off x="8548804" y="-16631"/>
            <a:ext cx="940200" cy="5255400"/>
          </a:xfrm>
          <a:prstGeom prst="rect">
            <a:avLst/>
          </a:prstGeom>
          <a:solidFill>
            <a:srgbClr val="DDE1E1">
              <a:alpha val="69019"/>
            </a:srgbClr>
          </a:solidFill>
          <a:ln>
            <a:noFill/>
          </a:ln>
        </p:spPr>
        <p:txBody>
          <a:bodyPr spcFirstLastPara="1" wrap="square" lIns="60375" tIns="30175" rIns="60375" bIns="301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endParaRPr sz="23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9" name="Google Shape;199;p31"/>
          <p:cNvSpPr/>
          <p:nvPr/>
        </p:nvSpPr>
        <p:spPr>
          <a:xfrm>
            <a:off x="10011970" y="-16631"/>
            <a:ext cx="940200" cy="5255400"/>
          </a:xfrm>
          <a:prstGeom prst="rect">
            <a:avLst/>
          </a:prstGeom>
          <a:solidFill>
            <a:srgbClr val="DDE1E1">
              <a:alpha val="69019"/>
            </a:srgbClr>
          </a:solidFill>
          <a:ln>
            <a:noFill/>
          </a:ln>
        </p:spPr>
        <p:txBody>
          <a:bodyPr spcFirstLastPara="1" wrap="square" lIns="60375" tIns="30175" rIns="60375" bIns="301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endParaRPr sz="23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0" name="Google Shape;200;p31"/>
          <p:cNvSpPr/>
          <p:nvPr/>
        </p:nvSpPr>
        <p:spPr>
          <a:xfrm>
            <a:off x="11475138" y="-16631"/>
            <a:ext cx="940200" cy="5255400"/>
          </a:xfrm>
          <a:prstGeom prst="rect">
            <a:avLst/>
          </a:prstGeom>
          <a:solidFill>
            <a:srgbClr val="DDE1E1">
              <a:alpha val="69019"/>
            </a:srgbClr>
          </a:solidFill>
          <a:ln>
            <a:noFill/>
          </a:ln>
        </p:spPr>
        <p:txBody>
          <a:bodyPr spcFirstLastPara="1" wrap="square" lIns="60375" tIns="30175" rIns="60375" bIns="301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endParaRPr sz="23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1" name="Google Shape;201;p31"/>
          <p:cNvSpPr/>
          <p:nvPr/>
        </p:nvSpPr>
        <p:spPr>
          <a:xfrm>
            <a:off x="12938302" y="-16631"/>
            <a:ext cx="940200" cy="5255400"/>
          </a:xfrm>
          <a:prstGeom prst="rect">
            <a:avLst/>
          </a:prstGeom>
          <a:solidFill>
            <a:srgbClr val="DDE1E1">
              <a:alpha val="69019"/>
            </a:srgbClr>
          </a:solidFill>
          <a:ln>
            <a:noFill/>
          </a:ln>
        </p:spPr>
        <p:txBody>
          <a:bodyPr spcFirstLastPara="1" wrap="square" lIns="60375" tIns="30175" rIns="60375" bIns="301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endParaRPr sz="23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2" name="Google Shape;202;p31"/>
          <p:cNvSpPr/>
          <p:nvPr/>
        </p:nvSpPr>
        <p:spPr>
          <a:xfrm>
            <a:off x="14401470" y="-16631"/>
            <a:ext cx="940200" cy="5255400"/>
          </a:xfrm>
          <a:prstGeom prst="rect">
            <a:avLst/>
          </a:prstGeom>
          <a:solidFill>
            <a:srgbClr val="DDE1E1">
              <a:alpha val="69019"/>
            </a:srgbClr>
          </a:solidFill>
          <a:ln>
            <a:noFill/>
          </a:ln>
        </p:spPr>
        <p:txBody>
          <a:bodyPr spcFirstLastPara="1" wrap="square" lIns="60375" tIns="30175" rIns="60375" bIns="301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endParaRPr sz="23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3" name="Google Shape;203;p31"/>
          <p:cNvSpPr/>
          <p:nvPr/>
        </p:nvSpPr>
        <p:spPr>
          <a:xfrm>
            <a:off x="15864635" y="-16631"/>
            <a:ext cx="940200" cy="5255400"/>
          </a:xfrm>
          <a:prstGeom prst="rect">
            <a:avLst/>
          </a:prstGeom>
          <a:solidFill>
            <a:srgbClr val="DDE1E1">
              <a:alpha val="69019"/>
            </a:srgbClr>
          </a:solidFill>
          <a:ln>
            <a:noFill/>
          </a:ln>
        </p:spPr>
        <p:txBody>
          <a:bodyPr spcFirstLastPara="1" wrap="square" lIns="60375" tIns="30175" rIns="60375" bIns="301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endParaRPr sz="23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4" name="Google Shape;204;p31"/>
          <p:cNvSpPr/>
          <p:nvPr/>
        </p:nvSpPr>
        <p:spPr>
          <a:xfrm>
            <a:off x="17343703" y="-16631"/>
            <a:ext cx="940200" cy="5255400"/>
          </a:xfrm>
          <a:prstGeom prst="rect">
            <a:avLst/>
          </a:prstGeom>
          <a:solidFill>
            <a:srgbClr val="DDE1E1">
              <a:alpha val="69019"/>
            </a:srgbClr>
          </a:solidFill>
          <a:ln>
            <a:noFill/>
          </a:ln>
        </p:spPr>
        <p:txBody>
          <a:bodyPr spcFirstLastPara="1" wrap="square" lIns="60375" tIns="30175" rIns="60375" bIns="301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endParaRPr sz="23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5" name="Google Shape;205;p31"/>
          <p:cNvSpPr/>
          <p:nvPr/>
        </p:nvSpPr>
        <p:spPr>
          <a:xfrm>
            <a:off x="0" y="0"/>
            <a:ext cx="19507200" cy="573900"/>
          </a:xfrm>
          <a:prstGeom prst="rect">
            <a:avLst/>
          </a:prstGeom>
          <a:solidFill>
            <a:srgbClr val="F3C5BB">
              <a:alpha val="35294"/>
            </a:srgbClr>
          </a:solidFill>
          <a:ln>
            <a:noFill/>
          </a:ln>
        </p:spPr>
        <p:txBody>
          <a:bodyPr spcFirstLastPara="1" wrap="square" lIns="60375" tIns="30175" rIns="60375" bIns="301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endParaRPr sz="23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6" name="Google Shape;206;p31"/>
          <p:cNvSpPr/>
          <p:nvPr/>
        </p:nvSpPr>
        <p:spPr>
          <a:xfrm>
            <a:off x="0" y="4664982"/>
            <a:ext cx="19507200" cy="573900"/>
          </a:xfrm>
          <a:prstGeom prst="rect">
            <a:avLst/>
          </a:prstGeom>
          <a:solidFill>
            <a:srgbClr val="F3C5BB">
              <a:alpha val="35294"/>
            </a:srgbClr>
          </a:solidFill>
          <a:ln>
            <a:noFill/>
          </a:ln>
        </p:spPr>
        <p:txBody>
          <a:bodyPr spcFirstLastPara="1" wrap="square" lIns="60375" tIns="30175" rIns="60375" bIns="301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endParaRPr sz="23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7" name="Google Shape;207;p31"/>
          <p:cNvSpPr/>
          <p:nvPr/>
        </p:nvSpPr>
        <p:spPr>
          <a:xfrm rot="-5400000">
            <a:off x="-2018700" y="2018851"/>
            <a:ext cx="5238600" cy="1201200"/>
          </a:xfrm>
          <a:prstGeom prst="rect">
            <a:avLst/>
          </a:prstGeom>
          <a:solidFill>
            <a:srgbClr val="F3C5BB">
              <a:alpha val="35294"/>
            </a:srgbClr>
          </a:solidFill>
          <a:ln>
            <a:noFill/>
          </a:ln>
        </p:spPr>
        <p:txBody>
          <a:bodyPr spcFirstLastPara="1" wrap="square" lIns="60375" tIns="30175" rIns="60375" bIns="301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endParaRPr sz="23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8" name="Google Shape;208;p31"/>
          <p:cNvSpPr/>
          <p:nvPr/>
        </p:nvSpPr>
        <p:spPr>
          <a:xfrm rot="-5400000">
            <a:off x="16286872" y="2018850"/>
            <a:ext cx="5238600" cy="1201200"/>
          </a:xfrm>
          <a:prstGeom prst="rect">
            <a:avLst/>
          </a:prstGeom>
          <a:solidFill>
            <a:srgbClr val="F3C5BB">
              <a:alpha val="35294"/>
            </a:srgbClr>
          </a:solidFill>
          <a:ln>
            <a:noFill/>
          </a:ln>
        </p:spPr>
        <p:txBody>
          <a:bodyPr spcFirstLastPara="1" wrap="square" lIns="60375" tIns="30175" rIns="60375" bIns="301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endParaRPr sz="23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9" name="Google Shape;209;p31"/>
          <p:cNvSpPr/>
          <p:nvPr/>
        </p:nvSpPr>
        <p:spPr>
          <a:xfrm rot="-5400000">
            <a:off x="9680850" y="-8968610"/>
            <a:ext cx="145500" cy="19507200"/>
          </a:xfrm>
          <a:prstGeom prst="rect">
            <a:avLst/>
          </a:prstGeom>
          <a:solidFill>
            <a:srgbClr val="C1E0FD">
              <a:alpha val="42352"/>
            </a:srgbClr>
          </a:solidFill>
          <a:ln>
            <a:noFill/>
          </a:ln>
        </p:spPr>
        <p:txBody>
          <a:bodyPr spcFirstLastPara="1" wrap="square" lIns="60375" tIns="30175" rIns="60375" bIns="301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endParaRPr sz="23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0" name="Google Shape;210;p31"/>
          <p:cNvSpPr/>
          <p:nvPr/>
        </p:nvSpPr>
        <p:spPr>
          <a:xfrm rot="-5400000">
            <a:off x="9680850" y="-8677568"/>
            <a:ext cx="145500" cy="19507200"/>
          </a:xfrm>
          <a:prstGeom prst="rect">
            <a:avLst/>
          </a:prstGeom>
          <a:solidFill>
            <a:srgbClr val="C1E0FD">
              <a:alpha val="42352"/>
            </a:srgbClr>
          </a:solidFill>
          <a:ln>
            <a:noFill/>
          </a:ln>
        </p:spPr>
        <p:txBody>
          <a:bodyPr spcFirstLastPara="1" wrap="square" lIns="60375" tIns="30175" rIns="60375" bIns="301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endParaRPr sz="23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1" name="Google Shape;211;p31"/>
          <p:cNvSpPr/>
          <p:nvPr/>
        </p:nvSpPr>
        <p:spPr>
          <a:xfrm rot="-5400000">
            <a:off x="9680850" y="-8386525"/>
            <a:ext cx="145500" cy="19507200"/>
          </a:xfrm>
          <a:prstGeom prst="rect">
            <a:avLst/>
          </a:prstGeom>
          <a:solidFill>
            <a:srgbClr val="C1E0FD">
              <a:alpha val="42352"/>
            </a:srgbClr>
          </a:solidFill>
          <a:ln>
            <a:noFill/>
          </a:ln>
        </p:spPr>
        <p:txBody>
          <a:bodyPr spcFirstLastPara="1" wrap="square" lIns="60375" tIns="30175" rIns="60375" bIns="301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endParaRPr sz="23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2" name="Google Shape;212;p31"/>
          <p:cNvSpPr/>
          <p:nvPr/>
        </p:nvSpPr>
        <p:spPr>
          <a:xfrm rot="-5400000">
            <a:off x="9680850" y="-8095484"/>
            <a:ext cx="145500" cy="19507200"/>
          </a:xfrm>
          <a:prstGeom prst="rect">
            <a:avLst/>
          </a:prstGeom>
          <a:solidFill>
            <a:srgbClr val="C1E0FD">
              <a:alpha val="42352"/>
            </a:srgbClr>
          </a:solidFill>
          <a:ln>
            <a:noFill/>
          </a:ln>
        </p:spPr>
        <p:txBody>
          <a:bodyPr spcFirstLastPara="1" wrap="square" lIns="60375" tIns="30175" rIns="60375" bIns="301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endParaRPr sz="23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3" name="Google Shape;213;p31"/>
          <p:cNvSpPr/>
          <p:nvPr/>
        </p:nvSpPr>
        <p:spPr>
          <a:xfrm rot="-5400000">
            <a:off x="9680850" y="-7804442"/>
            <a:ext cx="145500" cy="19507200"/>
          </a:xfrm>
          <a:prstGeom prst="rect">
            <a:avLst/>
          </a:prstGeom>
          <a:solidFill>
            <a:srgbClr val="C1E0FD">
              <a:alpha val="42352"/>
            </a:srgbClr>
          </a:solidFill>
          <a:ln>
            <a:noFill/>
          </a:ln>
        </p:spPr>
        <p:txBody>
          <a:bodyPr spcFirstLastPara="1" wrap="square" lIns="60375" tIns="30175" rIns="60375" bIns="301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endParaRPr sz="23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4" name="Google Shape;214;p31"/>
          <p:cNvSpPr/>
          <p:nvPr/>
        </p:nvSpPr>
        <p:spPr>
          <a:xfrm rot="-5400000">
            <a:off x="9680850" y="-7513399"/>
            <a:ext cx="145500" cy="19507200"/>
          </a:xfrm>
          <a:prstGeom prst="rect">
            <a:avLst/>
          </a:prstGeom>
          <a:solidFill>
            <a:srgbClr val="C1E0FD">
              <a:alpha val="42352"/>
            </a:srgbClr>
          </a:solidFill>
          <a:ln>
            <a:noFill/>
          </a:ln>
        </p:spPr>
        <p:txBody>
          <a:bodyPr spcFirstLastPara="1" wrap="square" lIns="60375" tIns="30175" rIns="60375" bIns="301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endParaRPr sz="23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5" name="Google Shape;215;p31"/>
          <p:cNvSpPr/>
          <p:nvPr/>
        </p:nvSpPr>
        <p:spPr>
          <a:xfrm rot="-5400000">
            <a:off x="9680850" y="-7222358"/>
            <a:ext cx="145500" cy="19507200"/>
          </a:xfrm>
          <a:prstGeom prst="rect">
            <a:avLst/>
          </a:prstGeom>
          <a:solidFill>
            <a:srgbClr val="C1E0FD">
              <a:alpha val="42352"/>
            </a:srgbClr>
          </a:solidFill>
          <a:ln>
            <a:noFill/>
          </a:ln>
        </p:spPr>
        <p:txBody>
          <a:bodyPr spcFirstLastPara="1" wrap="square" lIns="60375" tIns="30175" rIns="60375" bIns="301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endParaRPr sz="23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6" name="Google Shape;216;p31"/>
          <p:cNvSpPr/>
          <p:nvPr/>
        </p:nvSpPr>
        <p:spPr>
          <a:xfrm rot="-5400000">
            <a:off x="9680850" y="-6931316"/>
            <a:ext cx="145500" cy="19507200"/>
          </a:xfrm>
          <a:prstGeom prst="rect">
            <a:avLst/>
          </a:prstGeom>
          <a:solidFill>
            <a:srgbClr val="C1E0FD">
              <a:alpha val="42352"/>
            </a:srgbClr>
          </a:solidFill>
          <a:ln>
            <a:noFill/>
          </a:ln>
        </p:spPr>
        <p:txBody>
          <a:bodyPr spcFirstLastPara="1" wrap="square" lIns="60375" tIns="30175" rIns="60375" bIns="301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endParaRPr sz="23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7" name="Google Shape;217;p31"/>
          <p:cNvSpPr/>
          <p:nvPr/>
        </p:nvSpPr>
        <p:spPr>
          <a:xfrm rot="-5400000">
            <a:off x="9680850" y="-6640273"/>
            <a:ext cx="145500" cy="19507200"/>
          </a:xfrm>
          <a:prstGeom prst="rect">
            <a:avLst/>
          </a:prstGeom>
          <a:solidFill>
            <a:srgbClr val="C1E0FD">
              <a:alpha val="42352"/>
            </a:srgbClr>
          </a:solidFill>
          <a:ln>
            <a:noFill/>
          </a:ln>
        </p:spPr>
        <p:txBody>
          <a:bodyPr spcFirstLastPara="1" wrap="square" lIns="60375" tIns="30175" rIns="60375" bIns="301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endParaRPr sz="23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8" name="Google Shape;218;p31"/>
          <p:cNvSpPr/>
          <p:nvPr/>
        </p:nvSpPr>
        <p:spPr>
          <a:xfrm rot="-5400000">
            <a:off x="9680850" y="-6349232"/>
            <a:ext cx="145500" cy="19507200"/>
          </a:xfrm>
          <a:prstGeom prst="rect">
            <a:avLst/>
          </a:prstGeom>
          <a:solidFill>
            <a:srgbClr val="C1E0FD">
              <a:alpha val="42352"/>
            </a:srgbClr>
          </a:solidFill>
          <a:ln>
            <a:noFill/>
          </a:ln>
        </p:spPr>
        <p:txBody>
          <a:bodyPr spcFirstLastPara="1" wrap="square" lIns="60375" tIns="30175" rIns="60375" bIns="301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endParaRPr sz="23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9" name="Google Shape;219;p31"/>
          <p:cNvSpPr/>
          <p:nvPr/>
        </p:nvSpPr>
        <p:spPr>
          <a:xfrm rot="-5400000">
            <a:off x="9680850" y="-6058189"/>
            <a:ext cx="145500" cy="19507200"/>
          </a:xfrm>
          <a:prstGeom prst="rect">
            <a:avLst/>
          </a:prstGeom>
          <a:solidFill>
            <a:srgbClr val="C1E0FD">
              <a:alpha val="42352"/>
            </a:srgbClr>
          </a:solidFill>
          <a:ln>
            <a:noFill/>
          </a:ln>
        </p:spPr>
        <p:txBody>
          <a:bodyPr spcFirstLastPara="1" wrap="square" lIns="60375" tIns="30175" rIns="60375" bIns="301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endParaRPr sz="23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0" name="Google Shape;220;p31"/>
          <p:cNvSpPr/>
          <p:nvPr/>
        </p:nvSpPr>
        <p:spPr>
          <a:xfrm rot="-5400000">
            <a:off x="9680850" y="-5767147"/>
            <a:ext cx="145500" cy="19507200"/>
          </a:xfrm>
          <a:prstGeom prst="rect">
            <a:avLst/>
          </a:prstGeom>
          <a:solidFill>
            <a:srgbClr val="C1E0FD">
              <a:alpha val="42352"/>
            </a:srgbClr>
          </a:solidFill>
          <a:ln>
            <a:noFill/>
          </a:ln>
        </p:spPr>
        <p:txBody>
          <a:bodyPr spcFirstLastPara="1" wrap="square" lIns="60375" tIns="30175" rIns="60375" bIns="301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endParaRPr sz="23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1" name="Google Shape;221;p31"/>
          <p:cNvSpPr/>
          <p:nvPr/>
        </p:nvSpPr>
        <p:spPr>
          <a:xfrm rot="-5400000">
            <a:off x="9680850" y="-5476106"/>
            <a:ext cx="145500" cy="19507200"/>
          </a:xfrm>
          <a:prstGeom prst="rect">
            <a:avLst/>
          </a:prstGeom>
          <a:solidFill>
            <a:srgbClr val="C1E0FD">
              <a:alpha val="42352"/>
            </a:srgbClr>
          </a:solidFill>
          <a:ln>
            <a:noFill/>
          </a:ln>
        </p:spPr>
        <p:txBody>
          <a:bodyPr spcFirstLastPara="1" wrap="square" lIns="60375" tIns="30175" rIns="60375" bIns="301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endParaRPr sz="23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2" name="Google Shape;222;p31"/>
          <p:cNvSpPr/>
          <p:nvPr/>
        </p:nvSpPr>
        <p:spPr>
          <a:xfrm rot="-5400000">
            <a:off x="9680850" y="-5185065"/>
            <a:ext cx="145500" cy="19507200"/>
          </a:xfrm>
          <a:prstGeom prst="rect">
            <a:avLst/>
          </a:prstGeom>
          <a:solidFill>
            <a:srgbClr val="C1E0FD">
              <a:alpha val="42352"/>
            </a:srgbClr>
          </a:solidFill>
          <a:ln>
            <a:noFill/>
          </a:ln>
        </p:spPr>
        <p:txBody>
          <a:bodyPr spcFirstLastPara="1" wrap="square" lIns="60375" tIns="30175" rIns="60375" bIns="301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endParaRPr sz="23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223" name="Google Shape;223;p31"/>
          <p:cNvCxnSpPr/>
          <p:nvPr/>
        </p:nvCxnSpPr>
        <p:spPr>
          <a:xfrm>
            <a:off x="1212075" y="0"/>
            <a:ext cx="0" cy="5238600"/>
          </a:xfrm>
          <a:prstGeom prst="straightConnector1">
            <a:avLst/>
          </a:prstGeom>
          <a:noFill/>
          <a:ln w="9525" cap="flat" cmpd="sng">
            <a:solidFill>
              <a:srgbClr val="A5A5A5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224" name="Google Shape;224;p31"/>
          <p:cNvCxnSpPr/>
          <p:nvPr/>
        </p:nvCxnSpPr>
        <p:spPr>
          <a:xfrm>
            <a:off x="18282362" y="0"/>
            <a:ext cx="0" cy="5238600"/>
          </a:xfrm>
          <a:prstGeom prst="straightConnector1">
            <a:avLst/>
          </a:prstGeom>
          <a:noFill/>
          <a:ln w="9525" cap="flat" cmpd="sng">
            <a:solidFill>
              <a:srgbClr val="99A7A8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225" name="Google Shape;225;p31"/>
          <p:cNvCxnSpPr/>
          <p:nvPr/>
        </p:nvCxnSpPr>
        <p:spPr>
          <a:xfrm>
            <a:off x="0" y="568778"/>
            <a:ext cx="19507200" cy="0"/>
          </a:xfrm>
          <a:prstGeom prst="straightConnector1">
            <a:avLst/>
          </a:prstGeom>
          <a:noFill/>
          <a:ln w="9525" cap="flat" cmpd="sng">
            <a:solidFill>
              <a:srgbClr val="A5A5A5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226" name="Google Shape;226;p31"/>
          <p:cNvCxnSpPr/>
          <p:nvPr/>
        </p:nvCxnSpPr>
        <p:spPr>
          <a:xfrm>
            <a:off x="0" y="4648351"/>
            <a:ext cx="19507200" cy="0"/>
          </a:xfrm>
          <a:prstGeom prst="straightConnector1">
            <a:avLst/>
          </a:prstGeom>
          <a:noFill/>
          <a:ln w="9525" cap="flat" cmpd="sng">
            <a:solidFill>
              <a:srgbClr val="A5A5A5"/>
            </a:solidFill>
            <a:prstDash val="solid"/>
            <a:miter lim="800000"/>
            <a:headEnd type="none" w="sm" len="sm"/>
            <a:tailEnd type="none" w="sm" len="sm"/>
          </a:ln>
        </p:spPr>
      </p:cxn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Google Shape;228;p32"/>
          <p:cNvSpPr txBox="1">
            <a:spLocks noGrp="1"/>
          </p:cNvSpPr>
          <p:nvPr>
            <p:ph type="title"/>
          </p:nvPr>
        </p:nvSpPr>
        <p:spPr>
          <a:xfrm>
            <a:off x="664960" y="453266"/>
            <a:ext cx="18177300" cy="58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0375" tIns="30175" rIns="60375" bIns="30175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5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9pPr>
          </a:lstStyle>
          <a:p>
            <a:endParaRPr/>
          </a:p>
        </p:txBody>
      </p:sp>
      <p:sp>
        <p:nvSpPr>
          <p:cNvPr id="229" name="Google Shape;229;p32"/>
          <p:cNvSpPr txBox="1">
            <a:spLocks noGrp="1"/>
          </p:cNvSpPr>
          <p:nvPr>
            <p:ph type="body" idx="1"/>
          </p:nvPr>
        </p:nvSpPr>
        <p:spPr>
          <a:xfrm>
            <a:off x="664960" y="1173817"/>
            <a:ext cx="18177300" cy="3479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0375" tIns="30175" rIns="60375" bIns="30175" anchor="t" anchorCtr="0">
            <a:noAutofit/>
          </a:bodyPr>
          <a:lstStyle>
            <a:lvl1pPr marL="457200" lvl="0" indent="-46355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3700"/>
              <a:buChar char="•"/>
              <a:defRPr/>
            </a:lvl1pPr>
            <a:lvl2pPr marL="914400" lvl="1" indent="-431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SzPts val="3200"/>
              <a:buChar char="•"/>
              <a:defRPr/>
            </a:lvl2pPr>
            <a:lvl3pPr marL="1371600" lvl="2" indent="-3937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SzPts val="2600"/>
              <a:buChar char="•"/>
              <a:defRPr/>
            </a:lvl3pPr>
            <a:lvl4pPr marL="1828800" lvl="3" indent="-37465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SzPts val="2300"/>
              <a:buChar char="•"/>
              <a:defRPr/>
            </a:lvl4pPr>
            <a:lvl5pPr marL="2286000" lvl="4" indent="-37465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SzPts val="2300"/>
              <a:buChar char="•"/>
              <a:defRPr/>
            </a:lvl5pPr>
            <a:lvl6pPr marL="2743200" lvl="5" indent="-37465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SzPts val="2300"/>
              <a:buChar char="•"/>
              <a:defRPr/>
            </a:lvl6pPr>
            <a:lvl7pPr marL="3200400" lvl="6" indent="-37465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SzPts val="2300"/>
              <a:buChar char="•"/>
              <a:defRPr/>
            </a:lvl7pPr>
            <a:lvl8pPr marL="3657600" lvl="7" indent="-37465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SzPts val="2300"/>
              <a:buChar char="•"/>
              <a:defRPr/>
            </a:lvl8pPr>
            <a:lvl9pPr marL="4114800" lvl="8" indent="-37465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SzPts val="2300"/>
              <a:buChar char="•"/>
              <a:defRPr/>
            </a:lvl9pPr>
          </a:lstStyle>
          <a:p>
            <a:endParaRPr/>
          </a:p>
        </p:txBody>
      </p:sp>
      <p:sp>
        <p:nvSpPr>
          <p:cNvPr id="230" name="Google Shape;230;p32"/>
          <p:cNvSpPr txBox="1">
            <a:spLocks noGrp="1"/>
          </p:cNvSpPr>
          <p:nvPr>
            <p:ph type="sldNum" idx="12"/>
          </p:nvPr>
        </p:nvSpPr>
        <p:spPr>
          <a:xfrm>
            <a:off x="18074577" y="4749573"/>
            <a:ext cx="1170600" cy="40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0375" tIns="30175" rIns="60375" bIns="3017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5x13 Image Flush Right">
  <p:cSld name="15x13 Image Flush Right">
    <p:spTree>
      <p:nvGrpSpPr>
        <p:cNvPr id="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Google Shape;232;p33"/>
          <p:cNvSpPr>
            <a:spLocks noGrp="1"/>
          </p:cNvSpPr>
          <p:nvPr>
            <p:ph type="pic" idx="2"/>
          </p:nvPr>
        </p:nvSpPr>
        <p:spPr>
          <a:xfrm>
            <a:off x="9935188" y="0"/>
            <a:ext cx="9571800" cy="523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0375" tIns="30175" rIns="60375" bIns="3017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6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2600"/>
              <a:buFont typeface="Arial"/>
              <a:buChar char="•"/>
              <a:defRPr sz="26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5x13 Image Flush Left">
  <p:cSld name="15x13 Image Flush Left">
    <p:spTree>
      <p:nvGrpSpPr>
        <p:cNvPr id="1" name="Shape 2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Google Shape;234;p34"/>
          <p:cNvSpPr>
            <a:spLocks noGrp="1"/>
          </p:cNvSpPr>
          <p:nvPr>
            <p:ph type="pic" idx="2"/>
          </p:nvPr>
        </p:nvSpPr>
        <p:spPr>
          <a:xfrm>
            <a:off x="0" y="0"/>
            <a:ext cx="9571800" cy="523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0375" tIns="30175" rIns="60375" bIns="3017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6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2600"/>
              <a:buFont typeface="Arial"/>
              <a:buChar char="•"/>
              <a:defRPr sz="26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&amp; Subtitle">
  <p:cSld name="Title &amp; Subtitle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8"/>
          <p:cNvSpPr txBox="1">
            <a:spLocks noGrp="1"/>
          </p:cNvSpPr>
          <p:nvPr>
            <p:ph type="body" idx="1"/>
          </p:nvPr>
        </p:nvSpPr>
        <p:spPr>
          <a:xfrm>
            <a:off x="1111008" y="488708"/>
            <a:ext cx="17286900" cy="34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0375" tIns="30175" rIns="60375" bIns="30175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2"/>
              </a:buClr>
              <a:buSzPts val="4400"/>
              <a:buFont typeface="Arial"/>
              <a:buNone/>
              <a:defRPr sz="4400" b="0" i="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lt2"/>
              </a:buClr>
              <a:buSzPts val="3200"/>
              <a:buFont typeface="Arial"/>
              <a:buNone/>
              <a:defRPr b="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lvl="2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lt2"/>
              </a:buClr>
              <a:buSzPts val="2600"/>
              <a:buFont typeface="Arial"/>
              <a:buNone/>
              <a:defRPr b="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lvl="3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lt2"/>
              </a:buClr>
              <a:buSzPts val="2300"/>
              <a:buFont typeface="Arial"/>
              <a:buNone/>
              <a:defRPr b="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lvl="4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lt2"/>
              </a:buClr>
              <a:buSzPts val="2300"/>
              <a:buFont typeface="Arial"/>
              <a:buNone/>
              <a:defRPr b="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lvl="5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6pPr>
            <a:lvl7pPr marL="3200400" lvl="6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7pPr>
            <a:lvl8pPr marL="3657600" lvl="7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8pPr>
            <a:lvl9pPr marL="4114800" lvl="8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9pPr>
          </a:lstStyle>
          <a:p>
            <a:endParaRPr/>
          </a:p>
        </p:txBody>
      </p:sp>
      <p:sp>
        <p:nvSpPr>
          <p:cNvPr id="17" name="Google Shape;17;p8"/>
          <p:cNvSpPr txBox="1">
            <a:spLocks noGrp="1"/>
          </p:cNvSpPr>
          <p:nvPr>
            <p:ph type="body" idx="2"/>
          </p:nvPr>
        </p:nvSpPr>
        <p:spPr>
          <a:xfrm>
            <a:off x="1111008" y="840550"/>
            <a:ext cx="17286900" cy="52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2500" tIns="30175" rIns="60375" bIns="30175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6"/>
              </a:buClr>
              <a:buSzPts val="2800"/>
              <a:buFont typeface="Arial"/>
              <a:buNone/>
              <a:defRPr sz="2800" b="0" i="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3200"/>
              <a:buFont typeface="Arial"/>
              <a:buNone/>
              <a:defRPr b="0" i="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lvl="2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2600"/>
              <a:buFont typeface="Arial"/>
              <a:buNone/>
              <a:defRPr b="0" i="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lvl="3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2300"/>
              <a:buFont typeface="Arial"/>
              <a:buNone/>
              <a:defRPr b="0" i="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lvl="4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2300"/>
              <a:buFont typeface="Arial"/>
              <a:buNone/>
              <a:defRPr b="0" i="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lvl="5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6pPr>
            <a:lvl7pPr marL="3200400" lvl="6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7pPr>
            <a:lvl8pPr marL="3657600" lvl="7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8pPr>
            <a:lvl9pPr marL="4114800" lvl="8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  <p:transition>
    <p:fade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0x13 Image Left">
  <p:cSld name="10x13 Image Left">
    <p:spTree>
      <p:nvGrpSpPr>
        <p:cNvPr id="1" name="Shape 2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Google Shape;236;p35"/>
          <p:cNvSpPr>
            <a:spLocks noGrp="1"/>
          </p:cNvSpPr>
          <p:nvPr>
            <p:ph type="pic" idx="2"/>
          </p:nvPr>
        </p:nvSpPr>
        <p:spPr>
          <a:xfrm>
            <a:off x="1231874" y="873125"/>
            <a:ext cx="9758700" cy="348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0375" tIns="30175" rIns="60375" bIns="3017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6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2600"/>
              <a:buFont typeface="Arial"/>
              <a:buChar char="•"/>
              <a:defRPr sz="26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: Four Speakers">
  <p:cSld name="Title Slide: Four Speakers">
    <p:spTree>
      <p:nvGrpSpPr>
        <p:cNvPr id="1" name="Shape 2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Google Shape;238;p36"/>
          <p:cNvSpPr/>
          <p:nvPr/>
        </p:nvSpPr>
        <p:spPr>
          <a:xfrm>
            <a:off x="730464" y="0"/>
            <a:ext cx="18046200" cy="2347500"/>
          </a:xfrm>
          <a:prstGeom prst="rect">
            <a:avLst/>
          </a:prstGeom>
          <a:solidFill>
            <a:srgbClr val="F0F0F0"/>
          </a:solidFill>
          <a:ln>
            <a:noFill/>
          </a:ln>
        </p:spPr>
        <p:txBody>
          <a:bodyPr spcFirstLastPara="1" wrap="square" lIns="60375" tIns="30175" rIns="60375" bIns="301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endParaRPr sz="23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39" name="Google Shape;239;p36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700230" y="552979"/>
            <a:ext cx="833531" cy="210912"/>
          </a:xfrm>
          <a:prstGeom prst="rect">
            <a:avLst/>
          </a:prstGeom>
          <a:noFill/>
          <a:ln>
            <a:noFill/>
          </a:ln>
        </p:spPr>
      </p:pic>
      <p:sp>
        <p:nvSpPr>
          <p:cNvPr id="240" name="Google Shape;240;p36"/>
          <p:cNvSpPr>
            <a:spLocks noGrp="1"/>
          </p:cNvSpPr>
          <p:nvPr>
            <p:ph type="pic" idx="2"/>
          </p:nvPr>
        </p:nvSpPr>
        <p:spPr>
          <a:xfrm>
            <a:off x="1619217" y="2721599"/>
            <a:ext cx="2605500" cy="1244100"/>
          </a:xfrm>
          <a:prstGeom prst="ellipse">
            <a:avLst/>
          </a:prstGeom>
          <a:noFill/>
          <a:ln>
            <a:noFill/>
          </a:ln>
        </p:spPr>
        <p:txBody>
          <a:bodyPr spcFirstLastPara="1" wrap="square" lIns="60375" tIns="30175" rIns="60375" bIns="3017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6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2600"/>
              <a:buFont typeface="Arial"/>
              <a:buChar char="•"/>
              <a:defRPr sz="26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41" name="Google Shape;241;p36"/>
          <p:cNvSpPr>
            <a:spLocks noGrp="1"/>
          </p:cNvSpPr>
          <p:nvPr>
            <p:ph type="pic" idx="3"/>
          </p:nvPr>
        </p:nvSpPr>
        <p:spPr>
          <a:xfrm>
            <a:off x="6221875" y="2721599"/>
            <a:ext cx="2605500" cy="1244100"/>
          </a:xfrm>
          <a:prstGeom prst="ellipse">
            <a:avLst/>
          </a:prstGeom>
          <a:noFill/>
          <a:ln>
            <a:noFill/>
          </a:ln>
        </p:spPr>
        <p:txBody>
          <a:bodyPr spcFirstLastPara="1" wrap="square" lIns="60375" tIns="30175" rIns="60375" bIns="3017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6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2600"/>
              <a:buFont typeface="Arial"/>
              <a:buChar char="•"/>
              <a:defRPr sz="26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42" name="Google Shape;242;p36"/>
          <p:cNvSpPr>
            <a:spLocks noGrp="1"/>
          </p:cNvSpPr>
          <p:nvPr>
            <p:ph type="pic" idx="4"/>
          </p:nvPr>
        </p:nvSpPr>
        <p:spPr>
          <a:xfrm>
            <a:off x="10929293" y="2721599"/>
            <a:ext cx="2605500" cy="1244100"/>
          </a:xfrm>
          <a:prstGeom prst="ellipse">
            <a:avLst/>
          </a:prstGeom>
          <a:noFill/>
          <a:ln>
            <a:noFill/>
          </a:ln>
        </p:spPr>
        <p:txBody>
          <a:bodyPr spcFirstLastPara="1" wrap="square" lIns="60375" tIns="30175" rIns="60375" bIns="3017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6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2600"/>
              <a:buFont typeface="Arial"/>
              <a:buChar char="•"/>
              <a:defRPr sz="26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43" name="Google Shape;243;p36"/>
          <p:cNvSpPr>
            <a:spLocks noGrp="1"/>
          </p:cNvSpPr>
          <p:nvPr>
            <p:ph type="pic" idx="5"/>
          </p:nvPr>
        </p:nvSpPr>
        <p:spPr>
          <a:xfrm>
            <a:off x="15592833" y="2721599"/>
            <a:ext cx="2605500" cy="1244100"/>
          </a:xfrm>
          <a:prstGeom prst="ellipse">
            <a:avLst/>
          </a:prstGeom>
          <a:noFill/>
          <a:ln>
            <a:noFill/>
          </a:ln>
        </p:spPr>
        <p:txBody>
          <a:bodyPr spcFirstLastPara="1" wrap="square" lIns="60375" tIns="30175" rIns="60375" bIns="3017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6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2600"/>
              <a:buFont typeface="Arial"/>
              <a:buChar char="•"/>
              <a:defRPr sz="26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44" name="Google Shape;244;p36"/>
          <p:cNvSpPr txBox="1">
            <a:spLocks noGrp="1"/>
          </p:cNvSpPr>
          <p:nvPr>
            <p:ph type="body" idx="1"/>
          </p:nvPr>
        </p:nvSpPr>
        <p:spPr>
          <a:xfrm>
            <a:off x="1575095" y="1225968"/>
            <a:ext cx="15417600" cy="42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0375" tIns="30175" rIns="60375" bIns="30175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lt2"/>
              </a:buClr>
              <a:buSzPts val="5300"/>
              <a:buFont typeface="Arial"/>
              <a:buNone/>
              <a:defRPr sz="5300" b="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3200"/>
              <a:buNone/>
              <a:defRPr/>
            </a:lvl2pPr>
            <a:lvl3pPr marL="1371600" lvl="2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1200"/>
              <a:buChar char="•"/>
              <a:defRPr/>
            </a:lvl3pPr>
            <a:lvl4pPr marL="1828800" lvl="3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1200"/>
              <a:buChar char="•"/>
              <a:defRPr/>
            </a:lvl4pPr>
            <a:lvl5pPr marL="2286000" lvl="4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1200"/>
              <a:buChar char="•"/>
              <a:defRPr/>
            </a:lvl5pPr>
            <a:lvl6pPr marL="2743200" lvl="5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6pPr>
            <a:lvl7pPr marL="3200400" lvl="6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7pPr>
            <a:lvl8pPr marL="3657600" lvl="7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8pPr>
            <a:lvl9pPr marL="4114800" lvl="8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9pPr>
          </a:lstStyle>
          <a:p>
            <a:endParaRPr/>
          </a:p>
        </p:txBody>
      </p:sp>
      <p:sp>
        <p:nvSpPr>
          <p:cNvPr id="245" name="Google Shape;245;p36"/>
          <p:cNvSpPr txBox="1">
            <a:spLocks noGrp="1"/>
          </p:cNvSpPr>
          <p:nvPr>
            <p:ph type="body" idx="6"/>
          </p:nvPr>
        </p:nvSpPr>
        <p:spPr>
          <a:xfrm>
            <a:off x="1594743" y="1692456"/>
            <a:ext cx="15417600" cy="35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0375" tIns="30175" rIns="60375" bIns="30175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lt2"/>
              </a:buClr>
              <a:buSzPts val="3500"/>
              <a:buFont typeface="Arial"/>
              <a:buNone/>
              <a:defRPr sz="3500" b="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3200"/>
              <a:buNone/>
              <a:defRPr/>
            </a:lvl2pPr>
            <a:lvl3pPr marL="1371600" lvl="2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1200"/>
              <a:buChar char="•"/>
              <a:defRPr/>
            </a:lvl3pPr>
            <a:lvl4pPr marL="1828800" lvl="3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1200"/>
              <a:buChar char="•"/>
              <a:defRPr/>
            </a:lvl4pPr>
            <a:lvl5pPr marL="2286000" lvl="4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1200"/>
              <a:buChar char="•"/>
              <a:defRPr/>
            </a:lvl5pPr>
            <a:lvl6pPr marL="2743200" lvl="5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6pPr>
            <a:lvl7pPr marL="3200400" lvl="6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7pPr>
            <a:lvl8pPr marL="3657600" lvl="7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8pPr>
            <a:lvl9pPr marL="4114800" lvl="8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9pPr>
          </a:lstStyle>
          <a:p>
            <a:endParaRPr/>
          </a:p>
        </p:txBody>
      </p:sp>
      <p:sp>
        <p:nvSpPr>
          <p:cNvPr id="246" name="Google Shape;246;p36"/>
          <p:cNvSpPr txBox="1">
            <a:spLocks noGrp="1"/>
          </p:cNvSpPr>
          <p:nvPr>
            <p:ph type="body" idx="7"/>
          </p:nvPr>
        </p:nvSpPr>
        <p:spPr>
          <a:xfrm>
            <a:off x="1258436" y="4136514"/>
            <a:ext cx="3327300" cy="1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0375" tIns="30175" rIns="60375" bIns="30175" anchor="t" anchorCtr="0">
            <a:noAutofit/>
          </a:bodyPr>
          <a:lstStyle>
            <a:lvl1pPr marL="457200" lvl="0" indent="-228600" algn="ctr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2"/>
              </a:buClr>
              <a:buSzPts val="2300"/>
              <a:buFont typeface="Arial"/>
              <a:buNone/>
              <a:defRPr sz="2300" b="0" i="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1200"/>
              <a:buFont typeface="Arial"/>
              <a:buNone/>
              <a:defRPr sz="1200">
                <a:solidFill>
                  <a:schemeClr val="accent2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1100"/>
              <a:buFont typeface="Arial"/>
              <a:buNone/>
              <a:defRPr sz="1100">
                <a:solidFill>
                  <a:schemeClr val="accent2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900"/>
              <a:buFont typeface="Arial"/>
              <a:buNone/>
              <a:defRPr sz="900">
                <a:solidFill>
                  <a:schemeClr val="accent2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900"/>
              <a:buFont typeface="Arial"/>
              <a:buNone/>
              <a:defRPr sz="900">
                <a:solidFill>
                  <a:schemeClr val="accent2"/>
                </a:solidFill>
              </a:defRPr>
            </a:lvl5pPr>
            <a:lvl6pPr marL="2743200" lvl="5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6pPr>
            <a:lvl7pPr marL="3200400" lvl="6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7pPr>
            <a:lvl8pPr marL="3657600" lvl="7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8pPr>
            <a:lvl9pPr marL="4114800" lvl="8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9pPr>
          </a:lstStyle>
          <a:p>
            <a:endParaRPr/>
          </a:p>
        </p:txBody>
      </p:sp>
      <p:sp>
        <p:nvSpPr>
          <p:cNvPr id="247" name="Google Shape;247;p36"/>
          <p:cNvSpPr txBox="1">
            <a:spLocks noGrp="1"/>
          </p:cNvSpPr>
          <p:nvPr>
            <p:ph type="body" idx="8"/>
          </p:nvPr>
        </p:nvSpPr>
        <p:spPr>
          <a:xfrm>
            <a:off x="1258436" y="4377807"/>
            <a:ext cx="3327300" cy="1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0375" tIns="30175" rIns="60375" bIns="30175" anchor="t" anchorCtr="0">
            <a:noAutofit/>
          </a:bodyPr>
          <a:lstStyle>
            <a:lvl1pPr marL="457200" lvl="0" indent="-228600" algn="ctr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6"/>
              </a:buClr>
              <a:buSzPts val="2100"/>
              <a:buFont typeface="Arial"/>
              <a:buNone/>
              <a:defRPr sz="2100" b="0" i="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1200"/>
              <a:buFont typeface="Arial"/>
              <a:buNone/>
              <a:defRPr sz="1200">
                <a:solidFill>
                  <a:schemeClr val="accent2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1100"/>
              <a:buFont typeface="Arial"/>
              <a:buNone/>
              <a:defRPr sz="1100">
                <a:solidFill>
                  <a:schemeClr val="accent2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900"/>
              <a:buFont typeface="Arial"/>
              <a:buNone/>
              <a:defRPr sz="900">
                <a:solidFill>
                  <a:schemeClr val="accent2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900"/>
              <a:buFont typeface="Arial"/>
              <a:buNone/>
              <a:defRPr sz="900">
                <a:solidFill>
                  <a:schemeClr val="accent2"/>
                </a:solidFill>
              </a:defRPr>
            </a:lvl5pPr>
            <a:lvl6pPr marL="2743200" lvl="5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6pPr>
            <a:lvl7pPr marL="3200400" lvl="6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7pPr>
            <a:lvl8pPr marL="3657600" lvl="7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8pPr>
            <a:lvl9pPr marL="4114800" lvl="8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9pPr>
          </a:lstStyle>
          <a:p>
            <a:endParaRPr/>
          </a:p>
        </p:txBody>
      </p:sp>
      <p:sp>
        <p:nvSpPr>
          <p:cNvPr id="248" name="Google Shape;248;p36"/>
          <p:cNvSpPr txBox="1">
            <a:spLocks noGrp="1"/>
          </p:cNvSpPr>
          <p:nvPr>
            <p:ph type="body" idx="9"/>
          </p:nvPr>
        </p:nvSpPr>
        <p:spPr>
          <a:xfrm>
            <a:off x="5921977" y="4136514"/>
            <a:ext cx="3327300" cy="1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0375" tIns="30175" rIns="60375" bIns="30175" anchor="t" anchorCtr="0">
            <a:noAutofit/>
          </a:bodyPr>
          <a:lstStyle>
            <a:lvl1pPr marL="457200" lvl="0" indent="-228600" algn="ctr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2"/>
              </a:buClr>
              <a:buSzPts val="2300"/>
              <a:buFont typeface="Arial"/>
              <a:buNone/>
              <a:defRPr sz="2300" b="0" i="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1200"/>
              <a:buFont typeface="Arial"/>
              <a:buNone/>
              <a:defRPr sz="1200">
                <a:solidFill>
                  <a:schemeClr val="accent2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1100"/>
              <a:buFont typeface="Arial"/>
              <a:buNone/>
              <a:defRPr sz="1100">
                <a:solidFill>
                  <a:schemeClr val="accent2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900"/>
              <a:buFont typeface="Arial"/>
              <a:buNone/>
              <a:defRPr sz="900">
                <a:solidFill>
                  <a:schemeClr val="accent2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900"/>
              <a:buFont typeface="Arial"/>
              <a:buNone/>
              <a:defRPr sz="900">
                <a:solidFill>
                  <a:schemeClr val="accent2"/>
                </a:solidFill>
              </a:defRPr>
            </a:lvl5pPr>
            <a:lvl6pPr marL="2743200" lvl="5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6pPr>
            <a:lvl7pPr marL="3200400" lvl="6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7pPr>
            <a:lvl8pPr marL="3657600" lvl="7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8pPr>
            <a:lvl9pPr marL="4114800" lvl="8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9pPr>
          </a:lstStyle>
          <a:p>
            <a:endParaRPr/>
          </a:p>
        </p:txBody>
      </p:sp>
      <p:sp>
        <p:nvSpPr>
          <p:cNvPr id="249" name="Google Shape;249;p36"/>
          <p:cNvSpPr txBox="1">
            <a:spLocks noGrp="1"/>
          </p:cNvSpPr>
          <p:nvPr>
            <p:ph type="body" idx="13"/>
          </p:nvPr>
        </p:nvSpPr>
        <p:spPr>
          <a:xfrm>
            <a:off x="5921977" y="4377807"/>
            <a:ext cx="3327300" cy="1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0375" tIns="30175" rIns="60375" bIns="30175" anchor="t" anchorCtr="0">
            <a:noAutofit/>
          </a:bodyPr>
          <a:lstStyle>
            <a:lvl1pPr marL="457200" lvl="0" indent="-228600" algn="ctr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6"/>
              </a:buClr>
              <a:buSzPts val="2100"/>
              <a:buFont typeface="Arial"/>
              <a:buNone/>
              <a:defRPr sz="2100" b="0" i="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1200"/>
              <a:buFont typeface="Arial"/>
              <a:buNone/>
              <a:defRPr sz="1200">
                <a:solidFill>
                  <a:schemeClr val="accent2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1100"/>
              <a:buFont typeface="Arial"/>
              <a:buNone/>
              <a:defRPr sz="1100">
                <a:solidFill>
                  <a:schemeClr val="accent2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900"/>
              <a:buFont typeface="Arial"/>
              <a:buNone/>
              <a:defRPr sz="900">
                <a:solidFill>
                  <a:schemeClr val="accent2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900"/>
              <a:buFont typeface="Arial"/>
              <a:buNone/>
              <a:defRPr sz="900">
                <a:solidFill>
                  <a:schemeClr val="accent2"/>
                </a:solidFill>
              </a:defRPr>
            </a:lvl5pPr>
            <a:lvl6pPr marL="2743200" lvl="5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6pPr>
            <a:lvl7pPr marL="3200400" lvl="6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7pPr>
            <a:lvl8pPr marL="3657600" lvl="7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8pPr>
            <a:lvl9pPr marL="4114800" lvl="8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9pPr>
          </a:lstStyle>
          <a:p>
            <a:endParaRPr/>
          </a:p>
        </p:txBody>
      </p:sp>
      <p:sp>
        <p:nvSpPr>
          <p:cNvPr id="250" name="Google Shape;250;p36"/>
          <p:cNvSpPr txBox="1">
            <a:spLocks noGrp="1"/>
          </p:cNvSpPr>
          <p:nvPr>
            <p:ph type="body" idx="14"/>
          </p:nvPr>
        </p:nvSpPr>
        <p:spPr>
          <a:xfrm>
            <a:off x="10568510" y="4136514"/>
            <a:ext cx="3327300" cy="1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0375" tIns="30175" rIns="60375" bIns="30175" anchor="t" anchorCtr="0">
            <a:noAutofit/>
          </a:bodyPr>
          <a:lstStyle>
            <a:lvl1pPr marL="457200" lvl="0" indent="-228600" algn="ctr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2"/>
              </a:buClr>
              <a:buSzPts val="2300"/>
              <a:buFont typeface="Arial"/>
              <a:buNone/>
              <a:defRPr sz="2300" b="0" i="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1200"/>
              <a:buFont typeface="Arial"/>
              <a:buNone/>
              <a:defRPr sz="1200">
                <a:solidFill>
                  <a:schemeClr val="accent2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1100"/>
              <a:buFont typeface="Arial"/>
              <a:buNone/>
              <a:defRPr sz="1100">
                <a:solidFill>
                  <a:schemeClr val="accent2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900"/>
              <a:buFont typeface="Arial"/>
              <a:buNone/>
              <a:defRPr sz="900">
                <a:solidFill>
                  <a:schemeClr val="accent2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900"/>
              <a:buFont typeface="Arial"/>
              <a:buNone/>
              <a:defRPr sz="900">
                <a:solidFill>
                  <a:schemeClr val="accent2"/>
                </a:solidFill>
              </a:defRPr>
            </a:lvl5pPr>
            <a:lvl6pPr marL="2743200" lvl="5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6pPr>
            <a:lvl7pPr marL="3200400" lvl="6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7pPr>
            <a:lvl8pPr marL="3657600" lvl="7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8pPr>
            <a:lvl9pPr marL="4114800" lvl="8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9pPr>
          </a:lstStyle>
          <a:p>
            <a:endParaRPr/>
          </a:p>
        </p:txBody>
      </p:sp>
      <p:sp>
        <p:nvSpPr>
          <p:cNvPr id="251" name="Google Shape;251;p36"/>
          <p:cNvSpPr txBox="1">
            <a:spLocks noGrp="1"/>
          </p:cNvSpPr>
          <p:nvPr>
            <p:ph type="body" idx="15"/>
          </p:nvPr>
        </p:nvSpPr>
        <p:spPr>
          <a:xfrm>
            <a:off x="10568510" y="4377807"/>
            <a:ext cx="3327300" cy="1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0375" tIns="30175" rIns="60375" bIns="30175" anchor="t" anchorCtr="0">
            <a:noAutofit/>
          </a:bodyPr>
          <a:lstStyle>
            <a:lvl1pPr marL="457200" lvl="0" indent="-228600" algn="ctr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6"/>
              </a:buClr>
              <a:buSzPts val="2100"/>
              <a:buFont typeface="Arial"/>
              <a:buNone/>
              <a:defRPr sz="2100" b="0" i="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1200"/>
              <a:buFont typeface="Arial"/>
              <a:buNone/>
              <a:defRPr sz="1200">
                <a:solidFill>
                  <a:schemeClr val="accent2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1100"/>
              <a:buFont typeface="Arial"/>
              <a:buNone/>
              <a:defRPr sz="1100">
                <a:solidFill>
                  <a:schemeClr val="accent2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900"/>
              <a:buFont typeface="Arial"/>
              <a:buNone/>
              <a:defRPr sz="900">
                <a:solidFill>
                  <a:schemeClr val="accent2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900"/>
              <a:buFont typeface="Arial"/>
              <a:buNone/>
              <a:defRPr sz="900">
                <a:solidFill>
                  <a:schemeClr val="accent2"/>
                </a:solidFill>
              </a:defRPr>
            </a:lvl5pPr>
            <a:lvl6pPr marL="2743200" lvl="5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6pPr>
            <a:lvl7pPr marL="3200400" lvl="6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7pPr>
            <a:lvl8pPr marL="3657600" lvl="7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8pPr>
            <a:lvl9pPr marL="4114800" lvl="8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9pPr>
          </a:lstStyle>
          <a:p>
            <a:endParaRPr/>
          </a:p>
        </p:txBody>
      </p:sp>
      <p:sp>
        <p:nvSpPr>
          <p:cNvPr id="252" name="Google Shape;252;p36"/>
          <p:cNvSpPr txBox="1">
            <a:spLocks noGrp="1"/>
          </p:cNvSpPr>
          <p:nvPr>
            <p:ph type="body" idx="16"/>
          </p:nvPr>
        </p:nvSpPr>
        <p:spPr>
          <a:xfrm>
            <a:off x="15232052" y="4136514"/>
            <a:ext cx="3327300" cy="1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0375" tIns="30175" rIns="60375" bIns="30175" anchor="t" anchorCtr="0">
            <a:noAutofit/>
          </a:bodyPr>
          <a:lstStyle>
            <a:lvl1pPr marL="457200" lvl="0" indent="-228600" algn="ctr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2"/>
              </a:buClr>
              <a:buSzPts val="2300"/>
              <a:buFont typeface="Arial"/>
              <a:buNone/>
              <a:defRPr sz="2300" b="0" i="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1200"/>
              <a:buFont typeface="Arial"/>
              <a:buNone/>
              <a:defRPr sz="1200">
                <a:solidFill>
                  <a:schemeClr val="accent2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1100"/>
              <a:buFont typeface="Arial"/>
              <a:buNone/>
              <a:defRPr sz="1100">
                <a:solidFill>
                  <a:schemeClr val="accent2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900"/>
              <a:buFont typeface="Arial"/>
              <a:buNone/>
              <a:defRPr sz="900">
                <a:solidFill>
                  <a:schemeClr val="accent2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900"/>
              <a:buFont typeface="Arial"/>
              <a:buNone/>
              <a:defRPr sz="900">
                <a:solidFill>
                  <a:schemeClr val="accent2"/>
                </a:solidFill>
              </a:defRPr>
            </a:lvl5pPr>
            <a:lvl6pPr marL="2743200" lvl="5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6pPr>
            <a:lvl7pPr marL="3200400" lvl="6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7pPr>
            <a:lvl8pPr marL="3657600" lvl="7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8pPr>
            <a:lvl9pPr marL="4114800" lvl="8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9pPr>
          </a:lstStyle>
          <a:p>
            <a:endParaRPr/>
          </a:p>
        </p:txBody>
      </p:sp>
      <p:sp>
        <p:nvSpPr>
          <p:cNvPr id="253" name="Google Shape;253;p36"/>
          <p:cNvSpPr txBox="1">
            <a:spLocks noGrp="1"/>
          </p:cNvSpPr>
          <p:nvPr>
            <p:ph type="body" idx="17"/>
          </p:nvPr>
        </p:nvSpPr>
        <p:spPr>
          <a:xfrm>
            <a:off x="15232052" y="4377807"/>
            <a:ext cx="3327300" cy="1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0375" tIns="30175" rIns="60375" bIns="30175" anchor="t" anchorCtr="0">
            <a:noAutofit/>
          </a:bodyPr>
          <a:lstStyle>
            <a:lvl1pPr marL="457200" lvl="0" indent="-228600" algn="ctr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6"/>
              </a:buClr>
              <a:buSzPts val="2100"/>
              <a:buFont typeface="Arial"/>
              <a:buNone/>
              <a:defRPr sz="2100" b="0" i="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1200"/>
              <a:buFont typeface="Arial"/>
              <a:buNone/>
              <a:defRPr sz="1200">
                <a:solidFill>
                  <a:schemeClr val="accent2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1100"/>
              <a:buFont typeface="Arial"/>
              <a:buNone/>
              <a:defRPr sz="1100">
                <a:solidFill>
                  <a:schemeClr val="accent2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900"/>
              <a:buFont typeface="Arial"/>
              <a:buNone/>
              <a:defRPr sz="900">
                <a:solidFill>
                  <a:schemeClr val="accent2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900"/>
              <a:buFont typeface="Arial"/>
              <a:buNone/>
              <a:defRPr sz="900">
                <a:solidFill>
                  <a:schemeClr val="accent2"/>
                </a:solidFill>
              </a:defRPr>
            </a:lvl5pPr>
            <a:lvl6pPr marL="2743200" lvl="5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6pPr>
            <a:lvl7pPr marL="3200400" lvl="6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7pPr>
            <a:lvl8pPr marL="3657600" lvl="7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8pPr>
            <a:lvl9pPr marL="4114800" lvl="8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3 Circle Image">
  <p:cSld name="Title + 3 Circle Image">
    <p:spTree>
      <p:nvGrpSpPr>
        <p:cNvPr id="1" name="Shape 2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Google Shape;255;p37"/>
          <p:cNvSpPr>
            <a:spLocks noGrp="1"/>
          </p:cNvSpPr>
          <p:nvPr>
            <p:ph type="pic" idx="2"/>
          </p:nvPr>
        </p:nvSpPr>
        <p:spPr>
          <a:xfrm>
            <a:off x="1876296" y="1552839"/>
            <a:ext cx="4044900" cy="1931400"/>
          </a:xfrm>
          <a:prstGeom prst="ellipse">
            <a:avLst/>
          </a:prstGeom>
          <a:noFill/>
          <a:ln>
            <a:noFill/>
          </a:ln>
        </p:spPr>
        <p:txBody>
          <a:bodyPr spcFirstLastPara="1" wrap="square" lIns="60375" tIns="30175" rIns="60375" bIns="3017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6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2600"/>
              <a:buFont typeface="Arial"/>
              <a:buChar char="•"/>
              <a:defRPr sz="26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56" name="Google Shape;256;p37"/>
          <p:cNvSpPr txBox="1">
            <a:spLocks noGrp="1"/>
          </p:cNvSpPr>
          <p:nvPr>
            <p:ph type="body" idx="1"/>
          </p:nvPr>
        </p:nvSpPr>
        <p:spPr>
          <a:xfrm>
            <a:off x="1111008" y="488708"/>
            <a:ext cx="17286900" cy="34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0375" tIns="30175" rIns="60375" bIns="30175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2"/>
              </a:buClr>
              <a:buSzPts val="4400"/>
              <a:buFont typeface="Arial"/>
              <a:buNone/>
              <a:defRPr sz="4400" b="0" i="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lt2"/>
              </a:buClr>
              <a:buSzPts val="3200"/>
              <a:buFont typeface="Arial"/>
              <a:buNone/>
              <a:defRPr b="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lvl="2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lt2"/>
              </a:buClr>
              <a:buSzPts val="2600"/>
              <a:buFont typeface="Arial"/>
              <a:buNone/>
              <a:defRPr b="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lvl="3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lt2"/>
              </a:buClr>
              <a:buSzPts val="2300"/>
              <a:buFont typeface="Arial"/>
              <a:buNone/>
              <a:defRPr b="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lvl="4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lt2"/>
              </a:buClr>
              <a:buSzPts val="2300"/>
              <a:buFont typeface="Arial"/>
              <a:buNone/>
              <a:defRPr b="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lvl="5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6pPr>
            <a:lvl7pPr marL="3200400" lvl="6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7pPr>
            <a:lvl8pPr marL="3657600" lvl="7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8pPr>
            <a:lvl9pPr marL="4114800" lvl="8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9pPr>
          </a:lstStyle>
          <a:p>
            <a:endParaRPr/>
          </a:p>
        </p:txBody>
      </p:sp>
      <p:sp>
        <p:nvSpPr>
          <p:cNvPr id="257" name="Google Shape;257;p37"/>
          <p:cNvSpPr txBox="1">
            <a:spLocks noGrp="1"/>
          </p:cNvSpPr>
          <p:nvPr>
            <p:ph type="body" idx="3"/>
          </p:nvPr>
        </p:nvSpPr>
        <p:spPr>
          <a:xfrm>
            <a:off x="1111008" y="840550"/>
            <a:ext cx="17286900" cy="52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2500" tIns="30175" rIns="60375" bIns="30175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6"/>
              </a:buClr>
              <a:buSzPts val="2800"/>
              <a:buFont typeface="Arial"/>
              <a:buNone/>
              <a:defRPr sz="2800" b="0" i="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3200"/>
              <a:buFont typeface="Arial"/>
              <a:buNone/>
              <a:defRPr b="0" i="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lvl="2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2600"/>
              <a:buFont typeface="Arial"/>
              <a:buNone/>
              <a:defRPr b="0" i="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lvl="3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2300"/>
              <a:buFont typeface="Arial"/>
              <a:buNone/>
              <a:defRPr b="0" i="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lvl="4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2300"/>
              <a:buFont typeface="Arial"/>
              <a:buNone/>
              <a:defRPr b="0" i="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lvl="5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6pPr>
            <a:lvl7pPr marL="3200400" lvl="6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7pPr>
            <a:lvl8pPr marL="3657600" lvl="7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8pPr>
            <a:lvl9pPr marL="4114800" lvl="8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9pPr>
          </a:lstStyle>
          <a:p>
            <a:endParaRPr/>
          </a:p>
        </p:txBody>
      </p:sp>
      <p:sp>
        <p:nvSpPr>
          <p:cNvPr id="258" name="Google Shape;258;p37"/>
          <p:cNvSpPr>
            <a:spLocks noGrp="1"/>
          </p:cNvSpPr>
          <p:nvPr>
            <p:ph type="pic" idx="4"/>
          </p:nvPr>
        </p:nvSpPr>
        <p:spPr>
          <a:xfrm>
            <a:off x="7731219" y="1552839"/>
            <a:ext cx="4044900" cy="1931400"/>
          </a:xfrm>
          <a:prstGeom prst="ellipse">
            <a:avLst/>
          </a:prstGeom>
          <a:noFill/>
          <a:ln>
            <a:noFill/>
          </a:ln>
        </p:spPr>
        <p:txBody>
          <a:bodyPr spcFirstLastPara="1" wrap="square" lIns="60375" tIns="30175" rIns="60375" bIns="3017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6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2600"/>
              <a:buFont typeface="Arial"/>
              <a:buChar char="•"/>
              <a:defRPr sz="26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59" name="Google Shape;259;p37"/>
          <p:cNvSpPr>
            <a:spLocks noGrp="1"/>
          </p:cNvSpPr>
          <p:nvPr>
            <p:ph type="pic" idx="5"/>
          </p:nvPr>
        </p:nvSpPr>
        <p:spPr>
          <a:xfrm>
            <a:off x="13579091" y="1552839"/>
            <a:ext cx="4044900" cy="1931400"/>
          </a:xfrm>
          <a:prstGeom prst="ellipse">
            <a:avLst/>
          </a:prstGeom>
          <a:noFill/>
          <a:ln>
            <a:noFill/>
          </a:ln>
        </p:spPr>
        <p:txBody>
          <a:bodyPr spcFirstLastPara="1" wrap="square" lIns="60375" tIns="30175" rIns="60375" bIns="3017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6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2600"/>
              <a:buFont typeface="Arial"/>
              <a:buChar char="•"/>
              <a:defRPr sz="26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4x9 Image Left">
  <p:cSld name="14x9 Image Left">
    <p:spTree>
      <p:nvGrpSpPr>
        <p:cNvPr id="1" name="Shape 2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" name="Google Shape;261;p38"/>
          <p:cNvSpPr>
            <a:spLocks noGrp="1"/>
          </p:cNvSpPr>
          <p:nvPr>
            <p:ph type="pic" idx="2"/>
          </p:nvPr>
        </p:nvSpPr>
        <p:spPr>
          <a:xfrm>
            <a:off x="1258406" y="391111"/>
            <a:ext cx="6787200" cy="486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0375" tIns="30175" rIns="60375" bIns="3017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6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2600"/>
              <a:buFont typeface="Arial"/>
              <a:buChar char="•"/>
              <a:defRPr sz="26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5x9.6 Image Flush Left">
  <p:cSld name="15x9.6 Image Flush Left">
    <p:spTree>
      <p:nvGrpSpPr>
        <p:cNvPr id="1" name="Shape 2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" name="Google Shape;263;p39"/>
          <p:cNvSpPr>
            <a:spLocks noGrp="1"/>
          </p:cNvSpPr>
          <p:nvPr>
            <p:ph type="pic" idx="2"/>
          </p:nvPr>
        </p:nvSpPr>
        <p:spPr>
          <a:xfrm>
            <a:off x="0" y="0"/>
            <a:ext cx="7071300" cy="523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0375" tIns="30175" rIns="60375" bIns="3017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6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2600"/>
              <a:buFont typeface="Arial"/>
              <a:buChar char="•"/>
              <a:defRPr sz="26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mage Circle: Right">
  <p:cSld name="Image Circle: Right">
    <p:spTree>
      <p:nvGrpSpPr>
        <p:cNvPr id="1" name="Shape 2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Google Shape;265;p40"/>
          <p:cNvSpPr>
            <a:spLocks noGrp="1"/>
          </p:cNvSpPr>
          <p:nvPr>
            <p:ph type="pic" idx="2"/>
          </p:nvPr>
        </p:nvSpPr>
        <p:spPr>
          <a:xfrm>
            <a:off x="2986652" y="572625"/>
            <a:ext cx="7311900" cy="4051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0375" tIns="30175" rIns="60375" bIns="3017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6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2600"/>
              <a:buFont typeface="Arial"/>
              <a:buChar char="•"/>
              <a:defRPr sz="26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mage Circle Right">
  <p:cSld name="Image Circle Right">
    <p:spTree>
      <p:nvGrpSpPr>
        <p:cNvPr id="1" name="Shape 2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" name="Google Shape;267;p41"/>
          <p:cNvSpPr txBox="1">
            <a:spLocks noGrp="1"/>
          </p:cNvSpPr>
          <p:nvPr>
            <p:ph type="body" idx="1"/>
          </p:nvPr>
        </p:nvSpPr>
        <p:spPr>
          <a:xfrm>
            <a:off x="1111008" y="488708"/>
            <a:ext cx="17286900" cy="34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0375" tIns="30175" rIns="60375" bIns="30175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2"/>
              </a:buClr>
              <a:buSzPts val="4400"/>
              <a:buFont typeface="Arial"/>
              <a:buNone/>
              <a:defRPr sz="4400" b="0" i="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lt2"/>
              </a:buClr>
              <a:buSzPts val="3200"/>
              <a:buFont typeface="Arial"/>
              <a:buNone/>
              <a:defRPr b="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lvl="2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lt2"/>
              </a:buClr>
              <a:buSzPts val="2600"/>
              <a:buFont typeface="Arial"/>
              <a:buNone/>
              <a:defRPr b="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lvl="3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lt2"/>
              </a:buClr>
              <a:buSzPts val="2300"/>
              <a:buFont typeface="Arial"/>
              <a:buNone/>
              <a:defRPr b="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lvl="4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lt2"/>
              </a:buClr>
              <a:buSzPts val="2300"/>
              <a:buFont typeface="Arial"/>
              <a:buNone/>
              <a:defRPr b="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lvl="5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6pPr>
            <a:lvl7pPr marL="3200400" lvl="6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7pPr>
            <a:lvl8pPr marL="3657600" lvl="7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8pPr>
            <a:lvl9pPr marL="4114800" lvl="8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9pPr>
          </a:lstStyle>
          <a:p>
            <a:endParaRPr/>
          </a:p>
        </p:txBody>
      </p:sp>
      <p:sp>
        <p:nvSpPr>
          <p:cNvPr id="268" name="Google Shape;268;p41"/>
          <p:cNvSpPr txBox="1">
            <a:spLocks noGrp="1"/>
          </p:cNvSpPr>
          <p:nvPr>
            <p:ph type="body" idx="2"/>
          </p:nvPr>
        </p:nvSpPr>
        <p:spPr>
          <a:xfrm>
            <a:off x="1111008" y="840550"/>
            <a:ext cx="17286900" cy="52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2500" tIns="30175" rIns="60375" bIns="30175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6"/>
              </a:buClr>
              <a:buSzPts val="2800"/>
              <a:buFont typeface="Arial"/>
              <a:buNone/>
              <a:defRPr sz="2800" b="0" i="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3200"/>
              <a:buFont typeface="Arial"/>
              <a:buNone/>
              <a:defRPr b="0" i="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lvl="2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2600"/>
              <a:buFont typeface="Arial"/>
              <a:buNone/>
              <a:defRPr b="0" i="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lvl="3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2300"/>
              <a:buFont typeface="Arial"/>
              <a:buNone/>
              <a:defRPr b="0" i="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lvl="4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2300"/>
              <a:buFont typeface="Arial"/>
              <a:buNone/>
              <a:defRPr b="0" i="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lvl="5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6pPr>
            <a:lvl7pPr marL="3200400" lvl="6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7pPr>
            <a:lvl8pPr marL="3657600" lvl="7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8pPr>
            <a:lvl9pPr marL="4114800" lvl="8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9pPr>
          </a:lstStyle>
          <a:p>
            <a:endParaRPr/>
          </a:p>
        </p:txBody>
      </p:sp>
      <p:sp>
        <p:nvSpPr>
          <p:cNvPr id="269" name="Google Shape;269;p41"/>
          <p:cNvSpPr>
            <a:spLocks noGrp="1"/>
          </p:cNvSpPr>
          <p:nvPr>
            <p:ph type="pic" idx="3"/>
          </p:nvPr>
        </p:nvSpPr>
        <p:spPr>
          <a:xfrm>
            <a:off x="10665067" y="1157526"/>
            <a:ext cx="5818200" cy="3229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0375" tIns="30175" rIns="60375" bIns="3017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2"/>
              </a:buClr>
              <a:buSzPts val="3700"/>
              <a:buFont typeface="Arial"/>
              <a:buNone/>
              <a:defRPr sz="3700" b="0" i="0" u="none" strike="noStrike" cap="non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2600"/>
              <a:buFont typeface="Arial"/>
              <a:buChar char="•"/>
              <a:defRPr sz="26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hree-up Image Collage">
  <p:cSld name="Three-up Image Collage">
    <p:spTree>
      <p:nvGrpSpPr>
        <p:cNvPr id="1" name="Shape 2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" name="Google Shape;271;p42"/>
          <p:cNvSpPr>
            <a:spLocks noGrp="1"/>
          </p:cNvSpPr>
          <p:nvPr>
            <p:ph type="pic" idx="2"/>
          </p:nvPr>
        </p:nvSpPr>
        <p:spPr>
          <a:xfrm>
            <a:off x="6553617" y="316762"/>
            <a:ext cx="6378300" cy="459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0375" tIns="30175" rIns="60375" bIns="3017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6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2600"/>
              <a:buFont typeface="Arial"/>
              <a:buChar char="•"/>
              <a:defRPr sz="26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72" name="Google Shape;272;p42"/>
          <p:cNvSpPr>
            <a:spLocks noGrp="1"/>
          </p:cNvSpPr>
          <p:nvPr>
            <p:ph type="pic" idx="3"/>
          </p:nvPr>
        </p:nvSpPr>
        <p:spPr>
          <a:xfrm>
            <a:off x="13182656" y="321310"/>
            <a:ext cx="6341700" cy="145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0375" tIns="30175" rIns="60375" bIns="3017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6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2600"/>
              <a:buFont typeface="Arial"/>
              <a:buChar char="•"/>
              <a:defRPr sz="26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73" name="Google Shape;273;p42"/>
          <p:cNvSpPr>
            <a:spLocks noGrp="1"/>
          </p:cNvSpPr>
          <p:nvPr>
            <p:ph type="pic" idx="4"/>
          </p:nvPr>
        </p:nvSpPr>
        <p:spPr>
          <a:xfrm>
            <a:off x="13199665" y="1884495"/>
            <a:ext cx="6324600" cy="302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0375" tIns="30175" rIns="60375" bIns="3017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6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2600"/>
              <a:buFont typeface="Arial"/>
              <a:buChar char="•"/>
              <a:defRPr sz="26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2 Image Square Collage">
  <p:cSld name="12 Image Square Collage">
    <p:spTree>
      <p:nvGrpSpPr>
        <p:cNvPr id="1" name="Shape 2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" name="Google Shape;275;p43"/>
          <p:cNvSpPr>
            <a:spLocks noGrp="1"/>
          </p:cNvSpPr>
          <p:nvPr>
            <p:ph type="pic" idx="2"/>
          </p:nvPr>
        </p:nvSpPr>
        <p:spPr>
          <a:xfrm>
            <a:off x="6548804" y="312701"/>
            <a:ext cx="3010500" cy="143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0375" tIns="30175" rIns="60375" bIns="3017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6"/>
              </a:buClr>
              <a:buSzPts val="2600"/>
              <a:buFont typeface="Arial"/>
              <a:buNone/>
              <a:defRPr sz="26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2600"/>
              <a:buFont typeface="Arial"/>
              <a:buChar char="•"/>
              <a:defRPr sz="26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76" name="Google Shape;276;p43"/>
          <p:cNvSpPr>
            <a:spLocks noGrp="1"/>
          </p:cNvSpPr>
          <p:nvPr>
            <p:ph type="pic" idx="3"/>
          </p:nvPr>
        </p:nvSpPr>
        <p:spPr>
          <a:xfrm>
            <a:off x="9864687" y="312701"/>
            <a:ext cx="3010500" cy="143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0375" tIns="30175" rIns="60375" bIns="3017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6"/>
              </a:buClr>
              <a:buSzPts val="2600"/>
              <a:buFont typeface="Arial"/>
              <a:buNone/>
              <a:defRPr sz="26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2600"/>
              <a:buFont typeface="Arial"/>
              <a:buChar char="•"/>
              <a:defRPr sz="26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77" name="Google Shape;277;p43"/>
          <p:cNvSpPr>
            <a:spLocks noGrp="1"/>
          </p:cNvSpPr>
          <p:nvPr>
            <p:ph type="pic" idx="4"/>
          </p:nvPr>
        </p:nvSpPr>
        <p:spPr>
          <a:xfrm>
            <a:off x="13180570" y="312701"/>
            <a:ext cx="3010500" cy="143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0375" tIns="30175" rIns="60375" bIns="3017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6"/>
              </a:buClr>
              <a:buSzPts val="2600"/>
              <a:buFont typeface="Arial"/>
              <a:buNone/>
              <a:defRPr sz="26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2600"/>
              <a:buFont typeface="Arial"/>
              <a:buChar char="•"/>
              <a:defRPr sz="26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78" name="Google Shape;278;p43"/>
          <p:cNvSpPr>
            <a:spLocks noGrp="1"/>
          </p:cNvSpPr>
          <p:nvPr>
            <p:ph type="pic" idx="5"/>
          </p:nvPr>
        </p:nvSpPr>
        <p:spPr>
          <a:xfrm>
            <a:off x="16496452" y="312701"/>
            <a:ext cx="3010500" cy="143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0375" tIns="30175" rIns="60375" bIns="3017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6"/>
              </a:buClr>
              <a:buSzPts val="2600"/>
              <a:buFont typeface="Arial"/>
              <a:buNone/>
              <a:defRPr sz="26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2600"/>
              <a:buFont typeface="Arial"/>
              <a:buChar char="•"/>
              <a:defRPr sz="26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79" name="Google Shape;279;p43"/>
          <p:cNvSpPr>
            <a:spLocks noGrp="1"/>
          </p:cNvSpPr>
          <p:nvPr>
            <p:ph type="pic" idx="6"/>
          </p:nvPr>
        </p:nvSpPr>
        <p:spPr>
          <a:xfrm>
            <a:off x="6565813" y="1881619"/>
            <a:ext cx="3010500" cy="143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0375" tIns="30175" rIns="60375" bIns="3017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6"/>
              </a:buClr>
              <a:buSzPts val="2600"/>
              <a:buFont typeface="Arial"/>
              <a:buNone/>
              <a:defRPr sz="26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2600"/>
              <a:buFont typeface="Arial"/>
              <a:buChar char="•"/>
              <a:defRPr sz="26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80" name="Google Shape;280;p43"/>
          <p:cNvSpPr>
            <a:spLocks noGrp="1"/>
          </p:cNvSpPr>
          <p:nvPr>
            <p:ph type="pic" idx="7"/>
          </p:nvPr>
        </p:nvSpPr>
        <p:spPr>
          <a:xfrm>
            <a:off x="9881696" y="1881619"/>
            <a:ext cx="3010500" cy="143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0375" tIns="30175" rIns="60375" bIns="3017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6"/>
              </a:buClr>
              <a:buSzPts val="2600"/>
              <a:buFont typeface="Arial"/>
              <a:buNone/>
              <a:defRPr sz="26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2600"/>
              <a:buFont typeface="Arial"/>
              <a:buChar char="•"/>
              <a:defRPr sz="26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81" name="Google Shape;281;p43"/>
          <p:cNvSpPr>
            <a:spLocks noGrp="1"/>
          </p:cNvSpPr>
          <p:nvPr>
            <p:ph type="pic" idx="8"/>
          </p:nvPr>
        </p:nvSpPr>
        <p:spPr>
          <a:xfrm>
            <a:off x="13197578" y="1881619"/>
            <a:ext cx="3010500" cy="143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0375" tIns="30175" rIns="60375" bIns="3017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6"/>
              </a:buClr>
              <a:buSzPts val="2600"/>
              <a:buFont typeface="Arial"/>
              <a:buNone/>
              <a:defRPr sz="26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2600"/>
              <a:buFont typeface="Arial"/>
              <a:buChar char="•"/>
              <a:defRPr sz="26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82" name="Google Shape;282;p43"/>
          <p:cNvSpPr>
            <a:spLocks noGrp="1"/>
          </p:cNvSpPr>
          <p:nvPr>
            <p:ph type="pic" idx="9"/>
          </p:nvPr>
        </p:nvSpPr>
        <p:spPr>
          <a:xfrm>
            <a:off x="16513462" y="1881619"/>
            <a:ext cx="3010500" cy="143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0375" tIns="30175" rIns="60375" bIns="3017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6"/>
              </a:buClr>
              <a:buSzPts val="2600"/>
              <a:buFont typeface="Arial"/>
              <a:buNone/>
              <a:defRPr sz="26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2600"/>
              <a:buFont typeface="Arial"/>
              <a:buChar char="•"/>
              <a:defRPr sz="26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83" name="Google Shape;283;p43"/>
          <p:cNvSpPr>
            <a:spLocks noGrp="1"/>
          </p:cNvSpPr>
          <p:nvPr>
            <p:ph type="pic" idx="13"/>
          </p:nvPr>
        </p:nvSpPr>
        <p:spPr>
          <a:xfrm>
            <a:off x="6565813" y="3458659"/>
            <a:ext cx="3010500" cy="143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0375" tIns="30175" rIns="60375" bIns="3017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6"/>
              </a:buClr>
              <a:buSzPts val="2600"/>
              <a:buFont typeface="Arial"/>
              <a:buNone/>
              <a:defRPr sz="26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2600"/>
              <a:buFont typeface="Arial"/>
              <a:buChar char="•"/>
              <a:defRPr sz="26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84" name="Google Shape;284;p43"/>
          <p:cNvSpPr>
            <a:spLocks noGrp="1"/>
          </p:cNvSpPr>
          <p:nvPr>
            <p:ph type="pic" idx="14"/>
          </p:nvPr>
        </p:nvSpPr>
        <p:spPr>
          <a:xfrm>
            <a:off x="9881696" y="3458659"/>
            <a:ext cx="3010500" cy="143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0375" tIns="30175" rIns="60375" bIns="3017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6"/>
              </a:buClr>
              <a:buSzPts val="2600"/>
              <a:buFont typeface="Arial"/>
              <a:buNone/>
              <a:defRPr sz="26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2600"/>
              <a:buFont typeface="Arial"/>
              <a:buChar char="•"/>
              <a:defRPr sz="26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85" name="Google Shape;285;p43"/>
          <p:cNvSpPr>
            <a:spLocks noGrp="1"/>
          </p:cNvSpPr>
          <p:nvPr>
            <p:ph type="pic" idx="15"/>
          </p:nvPr>
        </p:nvSpPr>
        <p:spPr>
          <a:xfrm>
            <a:off x="13197578" y="3458659"/>
            <a:ext cx="3010500" cy="143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0375" tIns="30175" rIns="60375" bIns="3017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6"/>
              </a:buClr>
              <a:buSzPts val="2600"/>
              <a:buFont typeface="Arial"/>
              <a:buNone/>
              <a:defRPr sz="26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2600"/>
              <a:buFont typeface="Arial"/>
              <a:buChar char="•"/>
              <a:defRPr sz="26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86" name="Google Shape;286;p43"/>
          <p:cNvSpPr>
            <a:spLocks noGrp="1"/>
          </p:cNvSpPr>
          <p:nvPr>
            <p:ph type="pic" idx="16"/>
          </p:nvPr>
        </p:nvSpPr>
        <p:spPr>
          <a:xfrm>
            <a:off x="16513462" y="3458659"/>
            <a:ext cx="3010500" cy="143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0375" tIns="30175" rIns="60375" bIns="3017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6"/>
              </a:buClr>
              <a:buSzPts val="2600"/>
              <a:buFont typeface="Arial"/>
              <a:buNone/>
              <a:defRPr sz="26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2600"/>
              <a:buFont typeface="Arial"/>
              <a:buChar char="•"/>
              <a:defRPr sz="26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2 Image Circle Collage">
  <p:cSld name="12 Image Circle Collage">
    <p:spTree>
      <p:nvGrpSpPr>
        <p:cNvPr id="1" name="Shape 2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8" name="Google Shape;288;p44"/>
          <p:cNvSpPr>
            <a:spLocks noGrp="1"/>
          </p:cNvSpPr>
          <p:nvPr>
            <p:ph type="pic" idx="2"/>
          </p:nvPr>
        </p:nvSpPr>
        <p:spPr>
          <a:xfrm>
            <a:off x="7024990" y="301589"/>
            <a:ext cx="2771700" cy="1323600"/>
          </a:xfrm>
          <a:prstGeom prst="ellipse">
            <a:avLst/>
          </a:prstGeom>
          <a:noFill/>
          <a:ln>
            <a:noFill/>
          </a:ln>
        </p:spPr>
        <p:txBody>
          <a:bodyPr spcFirstLastPara="1" wrap="square" lIns="60375" tIns="30175" rIns="60375" bIns="3017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6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2600"/>
              <a:buFont typeface="Arial"/>
              <a:buChar char="•"/>
              <a:defRPr sz="26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89" name="Google Shape;289;p44"/>
          <p:cNvSpPr>
            <a:spLocks noGrp="1"/>
          </p:cNvSpPr>
          <p:nvPr>
            <p:ph type="pic" idx="3"/>
          </p:nvPr>
        </p:nvSpPr>
        <p:spPr>
          <a:xfrm>
            <a:off x="10509182" y="301589"/>
            <a:ext cx="2771700" cy="1323600"/>
          </a:xfrm>
          <a:prstGeom prst="ellipse">
            <a:avLst/>
          </a:prstGeom>
          <a:noFill/>
          <a:ln>
            <a:noFill/>
          </a:ln>
        </p:spPr>
        <p:txBody>
          <a:bodyPr spcFirstLastPara="1" wrap="square" lIns="60375" tIns="30175" rIns="60375" bIns="3017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6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2600"/>
              <a:buFont typeface="Arial"/>
              <a:buChar char="•"/>
              <a:defRPr sz="26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90" name="Google Shape;290;p44"/>
          <p:cNvSpPr>
            <a:spLocks noGrp="1"/>
          </p:cNvSpPr>
          <p:nvPr>
            <p:ph type="pic" idx="4"/>
          </p:nvPr>
        </p:nvSpPr>
        <p:spPr>
          <a:xfrm>
            <a:off x="13993372" y="301589"/>
            <a:ext cx="2771700" cy="1323600"/>
          </a:xfrm>
          <a:prstGeom prst="ellipse">
            <a:avLst/>
          </a:prstGeom>
          <a:noFill/>
          <a:ln>
            <a:noFill/>
          </a:ln>
        </p:spPr>
        <p:txBody>
          <a:bodyPr spcFirstLastPara="1" wrap="square" lIns="60375" tIns="30175" rIns="60375" bIns="3017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6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2600"/>
              <a:buFont typeface="Arial"/>
              <a:buChar char="•"/>
              <a:defRPr sz="26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91" name="Google Shape;291;p44"/>
          <p:cNvSpPr>
            <a:spLocks noGrp="1"/>
          </p:cNvSpPr>
          <p:nvPr>
            <p:ph type="pic" idx="5"/>
          </p:nvPr>
        </p:nvSpPr>
        <p:spPr>
          <a:xfrm>
            <a:off x="17477560" y="301589"/>
            <a:ext cx="2771700" cy="1323600"/>
          </a:xfrm>
          <a:prstGeom prst="ellipse">
            <a:avLst/>
          </a:prstGeom>
          <a:noFill/>
          <a:ln>
            <a:noFill/>
          </a:ln>
        </p:spPr>
        <p:txBody>
          <a:bodyPr spcFirstLastPara="1" wrap="square" lIns="60375" tIns="30175" rIns="60375" bIns="3017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6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2600"/>
              <a:buFont typeface="Arial"/>
              <a:buChar char="•"/>
              <a:defRPr sz="26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92" name="Google Shape;292;p44"/>
          <p:cNvSpPr>
            <a:spLocks noGrp="1"/>
          </p:cNvSpPr>
          <p:nvPr>
            <p:ph type="pic" idx="6"/>
          </p:nvPr>
        </p:nvSpPr>
        <p:spPr>
          <a:xfrm>
            <a:off x="7024990" y="1943605"/>
            <a:ext cx="2771700" cy="1323600"/>
          </a:xfrm>
          <a:prstGeom prst="ellipse">
            <a:avLst/>
          </a:prstGeom>
          <a:noFill/>
          <a:ln>
            <a:noFill/>
          </a:ln>
        </p:spPr>
        <p:txBody>
          <a:bodyPr spcFirstLastPara="1" wrap="square" lIns="60375" tIns="30175" rIns="60375" bIns="3017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6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2600"/>
              <a:buFont typeface="Arial"/>
              <a:buChar char="•"/>
              <a:defRPr sz="26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93" name="Google Shape;293;p44"/>
          <p:cNvSpPr>
            <a:spLocks noGrp="1"/>
          </p:cNvSpPr>
          <p:nvPr>
            <p:ph type="pic" idx="7"/>
          </p:nvPr>
        </p:nvSpPr>
        <p:spPr>
          <a:xfrm>
            <a:off x="10509182" y="1943605"/>
            <a:ext cx="2771700" cy="1323600"/>
          </a:xfrm>
          <a:prstGeom prst="ellipse">
            <a:avLst/>
          </a:prstGeom>
          <a:noFill/>
          <a:ln>
            <a:noFill/>
          </a:ln>
        </p:spPr>
        <p:txBody>
          <a:bodyPr spcFirstLastPara="1" wrap="square" lIns="60375" tIns="30175" rIns="60375" bIns="3017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6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2600"/>
              <a:buFont typeface="Arial"/>
              <a:buChar char="•"/>
              <a:defRPr sz="26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94" name="Google Shape;294;p44"/>
          <p:cNvSpPr>
            <a:spLocks noGrp="1"/>
          </p:cNvSpPr>
          <p:nvPr>
            <p:ph type="pic" idx="8"/>
          </p:nvPr>
        </p:nvSpPr>
        <p:spPr>
          <a:xfrm>
            <a:off x="13993372" y="1943605"/>
            <a:ext cx="2771700" cy="1323600"/>
          </a:xfrm>
          <a:prstGeom prst="ellipse">
            <a:avLst/>
          </a:prstGeom>
          <a:noFill/>
          <a:ln>
            <a:noFill/>
          </a:ln>
        </p:spPr>
        <p:txBody>
          <a:bodyPr spcFirstLastPara="1" wrap="square" lIns="60375" tIns="30175" rIns="60375" bIns="3017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6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2600"/>
              <a:buFont typeface="Arial"/>
              <a:buChar char="•"/>
              <a:defRPr sz="26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95" name="Google Shape;295;p44"/>
          <p:cNvSpPr>
            <a:spLocks noGrp="1"/>
          </p:cNvSpPr>
          <p:nvPr>
            <p:ph type="pic" idx="9"/>
          </p:nvPr>
        </p:nvSpPr>
        <p:spPr>
          <a:xfrm>
            <a:off x="17477560" y="1943605"/>
            <a:ext cx="2771700" cy="1323600"/>
          </a:xfrm>
          <a:prstGeom prst="ellipse">
            <a:avLst/>
          </a:prstGeom>
          <a:noFill/>
          <a:ln>
            <a:noFill/>
          </a:ln>
        </p:spPr>
        <p:txBody>
          <a:bodyPr spcFirstLastPara="1" wrap="square" lIns="60375" tIns="30175" rIns="60375" bIns="3017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6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2600"/>
              <a:buFont typeface="Arial"/>
              <a:buChar char="•"/>
              <a:defRPr sz="26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96" name="Google Shape;296;p44"/>
          <p:cNvSpPr>
            <a:spLocks noGrp="1"/>
          </p:cNvSpPr>
          <p:nvPr>
            <p:ph type="pic" idx="13"/>
          </p:nvPr>
        </p:nvSpPr>
        <p:spPr>
          <a:xfrm>
            <a:off x="7024990" y="3577501"/>
            <a:ext cx="2771700" cy="1323600"/>
          </a:xfrm>
          <a:prstGeom prst="ellipse">
            <a:avLst/>
          </a:prstGeom>
          <a:noFill/>
          <a:ln>
            <a:noFill/>
          </a:ln>
        </p:spPr>
        <p:txBody>
          <a:bodyPr spcFirstLastPara="1" wrap="square" lIns="60375" tIns="30175" rIns="60375" bIns="3017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6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2600"/>
              <a:buFont typeface="Arial"/>
              <a:buChar char="•"/>
              <a:defRPr sz="26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97" name="Google Shape;297;p44"/>
          <p:cNvSpPr>
            <a:spLocks noGrp="1"/>
          </p:cNvSpPr>
          <p:nvPr>
            <p:ph type="pic" idx="14"/>
          </p:nvPr>
        </p:nvSpPr>
        <p:spPr>
          <a:xfrm>
            <a:off x="10509182" y="3577501"/>
            <a:ext cx="2771700" cy="1323600"/>
          </a:xfrm>
          <a:prstGeom prst="ellipse">
            <a:avLst/>
          </a:prstGeom>
          <a:noFill/>
          <a:ln>
            <a:noFill/>
          </a:ln>
        </p:spPr>
        <p:txBody>
          <a:bodyPr spcFirstLastPara="1" wrap="square" lIns="60375" tIns="30175" rIns="60375" bIns="3017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6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2600"/>
              <a:buFont typeface="Arial"/>
              <a:buChar char="•"/>
              <a:defRPr sz="26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98" name="Google Shape;298;p44"/>
          <p:cNvSpPr>
            <a:spLocks noGrp="1"/>
          </p:cNvSpPr>
          <p:nvPr>
            <p:ph type="pic" idx="15"/>
          </p:nvPr>
        </p:nvSpPr>
        <p:spPr>
          <a:xfrm>
            <a:off x="13993372" y="3577501"/>
            <a:ext cx="2771700" cy="1323600"/>
          </a:xfrm>
          <a:prstGeom prst="ellipse">
            <a:avLst/>
          </a:prstGeom>
          <a:noFill/>
          <a:ln>
            <a:noFill/>
          </a:ln>
        </p:spPr>
        <p:txBody>
          <a:bodyPr spcFirstLastPara="1" wrap="square" lIns="60375" tIns="30175" rIns="60375" bIns="3017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6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2600"/>
              <a:buFont typeface="Arial"/>
              <a:buChar char="•"/>
              <a:defRPr sz="26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99" name="Google Shape;299;p44"/>
          <p:cNvSpPr>
            <a:spLocks noGrp="1"/>
          </p:cNvSpPr>
          <p:nvPr>
            <p:ph type="pic" idx="16"/>
          </p:nvPr>
        </p:nvSpPr>
        <p:spPr>
          <a:xfrm>
            <a:off x="17477560" y="3577501"/>
            <a:ext cx="2771700" cy="1323600"/>
          </a:xfrm>
          <a:prstGeom prst="ellipse">
            <a:avLst/>
          </a:prstGeom>
          <a:noFill/>
          <a:ln>
            <a:noFill/>
          </a:ln>
        </p:spPr>
        <p:txBody>
          <a:bodyPr spcFirstLastPara="1" wrap="square" lIns="60375" tIns="30175" rIns="60375" bIns="3017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6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2600"/>
              <a:buFont typeface="Arial"/>
              <a:buChar char="•"/>
              <a:defRPr sz="26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>
  <p:cSld name="Title only">
    <p:spTree>
      <p:nvGrpSpPr>
        <p:cNvPr id="1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9"/>
          <p:cNvSpPr txBox="1">
            <a:spLocks noGrp="1"/>
          </p:cNvSpPr>
          <p:nvPr>
            <p:ph type="body" idx="1"/>
          </p:nvPr>
        </p:nvSpPr>
        <p:spPr>
          <a:xfrm>
            <a:off x="1111008" y="488708"/>
            <a:ext cx="17286900" cy="34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0375" tIns="30175" rIns="60375" bIns="30175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2"/>
              </a:buClr>
              <a:buSzPts val="4400"/>
              <a:buFont typeface="Arial"/>
              <a:buNone/>
              <a:defRPr sz="4400" b="0" i="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lt2"/>
              </a:buClr>
              <a:buSzPts val="3200"/>
              <a:buFont typeface="Arial"/>
              <a:buNone/>
              <a:defRPr b="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lvl="2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lt2"/>
              </a:buClr>
              <a:buSzPts val="2600"/>
              <a:buFont typeface="Arial"/>
              <a:buNone/>
              <a:defRPr b="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lvl="3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lt2"/>
              </a:buClr>
              <a:buSzPts val="2300"/>
              <a:buFont typeface="Arial"/>
              <a:buNone/>
              <a:defRPr b="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lvl="4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lt2"/>
              </a:buClr>
              <a:buSzPts val="2300"/>
              <a:buFont typeface="Arial"/>
              <a:buNone/>
              <a:defRPr b="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lvl="5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6pPr>
            <a:lvl7pPr marL="3200400" lvl="6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7pPr>
            <a:lvl8pPr marL="3657600" lvl="7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8pPr>
            <a:lvl9pPr marL="4114800" lvl="8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  <p:transition>
    <p:fade/>
  </p:transition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Laptop Layout">
  <p:cSld name="Laptop Layout">
    <p:spTree>
      <p:nvGrpSpPr>
        <p:cNvPr id="1" name="Shape 3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1" name="Google Shape;301;p45"/>
          <p:cNvSpPr/>
          <p:nvPr/>
        </p:nvSpPr>
        <p:spPr>
          <a:xfrm flipH="1">
            <a:off x="9791701" y="0"/>
            <a:ext cx="9715501" cy="5246370"/>
          </a:xfrm>
          <a:custGeom>
            <a:avLst/>
            <a:gdLst/>
            <a:ahLst/>
            <a:cxnLst/>
            <a:rect l="l" t="t" r="r" b="b"/>
            <a:pathLst>
              <a:path w="12144376" h="13715999" extrusionOk="0">
                <a:moveTo>
                  <a:pt x="10399006" y="0"/>
                </a:moveTo>
                <a:lnTo>
                  <a:pt x="0" y="0"/>
                </a:lnTo>
                <a:lnTo>
                  <a:pt x="0" y="13715999"/>
                </a:lnTo>
                <a:lnTo>
                  <a:pt x="10399005" y="13715999"/>
                </a:lnTo>
                <a:lnTo>
                  <a:pt x="10414840" y="13688459"/>
                </a:lnTo>
                <a:cubicBezTo>
                  <a:pt x="11517843" y="11658015"/>
                  <a:pt x="12144376" y="9331174"/>
                  <a:pt x="12144376" y="6858000"/>
                </a:cubicBezTo>
                <a:cubicBezTo>
                  <a:pt x="12144376" y="4384825"/>
                  <a:pt x="11517842" y="2057983"/>
                  <a:pt x="10414840" y="27538"/>
                </a:cubicBezTo>
                <a:close/>
              </a:path>
            </a:pathLst>
          </a:custGeom>
          <a:solidFill>
            <a:srgbClr val="FBEBD3"/>
          </a:solidFill>
          <a:ln>
            <a:noFill/>
          </a:ln>
        </p:spPr>
        <p:txBody>
          <a:bodyPr spcFirstLastPara="1" wrap="square" lIns="60375" tIns="30175" rIns="60375" bIns="301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endParaRPr sz="23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2" name="Google Shape;302;p45"/>
          <p:cNvSpPr/>
          <p:nvPr/>
        </p:nvSpPr>
        <p:spPr>
          <a:xfrm>
            <a:off x="8074929" y="1033780"/>
            <a:ext cx="9742800" cy="30036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60375" tIns="30175" rIns="60375" bIns="301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300"/>
              <a:buFont typeface="Calibri"/>
              <a:buNone/>
            </a:pPr>
            <a:endParaRPr sz="23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03" name="Google Shape;303;p4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843127" y="897065"/>
            <a:ext cx="5847119" cy="3394843"/>
          </a:xfrm>
          <a:prstGeom prst="rect">
            <a:avLst/>
          </a:prstGeom>
          <a:noFill/>
          <a:ln>
            <a:noFill/>
          </a:ln>
        </p:spPr>
      </p:pic>
      <p:sp>
        <p:nvSpPr>
          <p:cNvPr id="304" name="Google Shape;304;p45"/>
          <p:cNvSpPr>
            <a:spLocks noGrp="1"/>
          </p:cNvSpPr>
          <p:nvPr>
            <p:ph type="pic" idx="2"/>
          </p:nvPr>
        </p:nvSpPr>
        <p:spPr>
          <a:xfrm>
            <a:off x="8307542" y="1140452"/>
            <a:ext cx="9296700" cy="27834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604050" tIns="966450" rIns="604050" bIns="30175" anchor="t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lt1"/>
              </a:buClr>
              <a:buSzPts val="2300"/>
              <a:buFont typeface="Arial"/>
              <a:buNone/>
              <a:defRPr sz="23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2600"/>
              <a:buFont typeface="Arial"/>
              <a:buChar char="•"/>
              <a:defRPr sz="26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Phone X Layout ">
  <p:cSld name="iPhone X Layout ">
    <p:spTree>
      <p:nvGrpSpPr>
        <p:cNvPr id="1" name="Shape 3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6" name="Google Shape;306;p46"/>
          <p:cNvSpPr/>
          <p:nvPr/>
        </p:nvSpPr>
        <p:spPr>
          <a:xfrm>
            <a:off x="9067435" y="0"/>
            <a:ext cx="10441126" cy="5246370"/>
          </a:xfrm>
          <a:custGeom>
            <a:avLst/>
            <a:gdLst/>
            <a:ahLst/>
            <a:cxnLst/>
            <a:rect l="l" t="t" r="r" b="b"/>
            <a:pathLst>
              <a:path w="13051407" h="13716000" extrusionOk="0">
                <a:moveTo>
                  <a:pt x="2591986" y="0"/>
                </a:moveTo>
                <a:lnTo>
                  <a:pt x="13051407" y="0"/>
                </a:lnTo>
                <a:lnTo>
                  <a:pt x="13051407" y="13716000"/>
                </a:lnTo>
                <a:lnTo>
                  <a:pt x="2591986" y="13716000"/>
                </a:lnTo>
                <a:lnTo>
                  <a:pt x="2369931" y="13459652"/>
                </a:lnTo>
                <a:cubicBezTo>
                  <a:pt x="889386" y="11665645"/>
                  <a:pt x="0" y="9365686"/>
                  <a:pt x="0" y="6858000"/>
                </a:cubicBezTo>
                <a:cubicBezTo>
                  <a:pt x="0" y="4350314"/>
                  <a:pt x="889386" y="2050355"/>
                  <a:pt x="2369931" y="256349"/>
                </a:cubicBezTo>
                <a:close/>
              </a:path>
            </a:pathLst>
          </a:custGeom>
          <a:solidFill>
            <a:srgbClr val="FBEBD3"/>
          </a:solidFill>
          <a:ln>
            <a:noFill/>
          </a:ln>
        </p:spPr>
        <p:txBody>
          <a:bodyPr spcFirstLastPara="1" wrap="square" lIns="60375" tIns="30175" rIns="60375" bIns="301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endParaRPr sz="23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7" name="Google Shape;307;p46"/>
          <p:cNvSpPr/>
          <p:nvPr/>
        </p:nvSpPr>
        <p:spPr>
          <a:xfrm>
            <a:off x="10144544" y="265734"/>
            <a:ext cx="4738500" cy="4699800"/>
          </a:xfrm>
          <a:prstGeom prst="roundRect">
            <a:avLst>
              <a:gd name="adj" fmla="val 10537"/>
            </a:avLst>
          </a:prstGeom>
          <a:solidFill>
            <a:schemeClr val="dk1"/>
          </a:solidFill>
          <a:ln>
            <a:noFill/>
          </a:ln>
        </p:spPr>
        <p:txBody>
          <a:bodyPr spcFirstLastPara="1" wrap="square" lIns="60375" tIns="30175" rIns="60375" bIns="301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300"/>
              <a:buFont typeface="Calibri"/>
              <a:buNone/>
            </a:pPr>
            <a:endParaRPr sz="23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08" name="Google Shape;308;p46"/>
          <p:cNvPicPr preferRelativeResize="0"/>
          <p:nvPr/>
        </p:nvPicPr>
        <p:blipFill rotWithShape="1">
          <a:blip r:embed="rId2">
            <a:alphaModFix/>
          </a:blip>
          <a:srcRect l="34874" t="-200" r="34834"/>
          <a:stretch/>
        </p:blipFill>
        <p:spPr>
          <a:xfrm>
            <a:off x="9753598" y="92449"/>
            <a:ext cx="5477238" cy="5023036"/>
          </a:xfrm>
          <a:prstGeom prst="rect">
            <a:avLst/>
          </a:prstGeom>
          <a:noFill/>
          <a:ln>
            <a:noFill/>
          </a:ln>
          <a:effectLst>
            <a:outerShdw blurRad="317500" sx="101000" sy="101000" algn="ctr" rotWithShape="0">
              <a:srgbClr val="000000">
                <a:alpha val="20000"/>
              </a:srgbClr>
            </a:outerShdw>
          </a:effectLst>
        </p:spPr>
      </p:pic>
      <p:sp>
        <p:nvSpPr>
          <p:cNvPr id="309" name="Google Shape;309;p46"/>
          <p:cNvSpPr>
            <a:spLocks noGrp="1"/>
          </p:cNvSpPr>
          <p:nvPr>
            <p:ph type="pic" idx="2"/>
          </p:nvPr>
        </p:nvSpPr>
        <p:spPr>
          <a:xfrm>
            <a:off x="10292190" y="314904"/>
            <a:ext cx="4409700" cy="45879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302000" tIns="1691300" rIns="302000" bIns="302000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lt1"/>
              </a:buClr>
              <a:buSzPts val="2300"/>
              <a:buFont typeface="Arial"/>
              <a:buNone/>
              <a:defRPr sz="23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2600"/>
              <a:buFont typeface="Arial"/>
              <a:buChar char="•"/>
              <a:defRPr sz="26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Large iPhone X Layout ">
  <p:cSld name="Large iPhone X Layout ">
    <p:spTree>
      <p:nvGrpSpPr>
        <p:cNvPr id="1" name="Shape 3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" name="Google Shape;311;p47"/>
          <p:cNvSpPr/>
          <p:nvPr/>
        </p:nvSpPr>
        <p:spPr>
          <a:xfrm>
            <a:off x="9067435" y="0"/>
            <a:ext cx="10441126" cy="5246370"/>
          </a:xfrm>
          <a:custGeom>
            <a:avLst/>
            <a:gdLst/>
            <a:ahLst/>
            <a:cxnLst/>
            <a:rect l="l" t="t" r="r" b="b"/>
            <a:pathLst>
              <a:path w="13051407" h="13716000" extrusionOk="0">
                <a:moveTo>
                  <a:pt x="2591986" y="0"/>
                </a:moveTo>
                <a:lnTo>
                  <a:pt x="13051407" y="0"/>
                </a:lnTo>
                <a:lnTo>
                  <a:pt x="13051407" y="13716000"/>
                </a:lnTo>
                <a:lnTo>
                  <a:pt x="2591986" y="13716000"/>
                </a:lnTo>
                <a:lnTo>
                  <a:pt x="2369931" y="13459652"/>
                </a:lnTo>
                <a:cubicBezTo>
                  <a:pt x="889386" y="11665645"/>
                  <a:pt x="0" y="9365686"/>
                  <a:pt x="0" y="6858000"/>
                </a:cubicBezTo>
                <a:cubicBezTo>
                  <a:pt x="0" y="4350314"/>
                  <a:pt x="889386" y="2050355"/>
                  <a:pt x="2369931" y="256349"/>
                </a:cubicBezTo>
                <a:close/>
              </a:path>
            </a:pathLst>
          </a:custGeom>
          <a:solidFill>
            <a:srgbClr val="FBEBD3"/>
          </a:solidFill>
          <a:ln>
            <a:noFill/>
          </a:ln>
        </p:spPr>
        <p:txBody>
          <a:bodyPr spcFirstLastPara="1" wrap="square" lIns="60375" tIns="30175" rIns="60375" bIns="301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endParaRPr sz="23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2" name="Google Shape;312;p47"/>
          <p:cNvSpPr/>
          <p:nvPr/>
        </p:nvSpPr>
        <p:spPr>
          <a:xfrm>
            <a:off x="10031428" y="-583379"/>
            <a:ext cx="6450600" cy="6397800"/>
          </a:xfrm>
          <a:prstGeom prst="roundRect">
            <a:avLst>
              <a:gd name="adj" fmla="val 10537"/>
            </a:avLst>
          </a:prstGeom>
          <a:solidFill>
            <a:schemeClr val="dk1"/>
          </a:solidFill>
          <a:ln>
            <a:noFill/>
          </a:ln>
        </p:spPr>
        <p:txBody>
          <a:bodyPr spcFirstLastPara="1" wrap="square" lIns="60375" tIns="30175" rIns="60375" bIns="301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300"/>
              <a:buFont typeface="Calibri"/>
              <a:buNone/>
            </a:pPr>
            <a:endParaRPr sz="23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13" name="Google Shape;313;p47"/>
          <p:cNvPicPr preferRelativeResize="0"/>
          <p:nvPr/>
        </p:nvPicPr>
        <p:blipFill rotWithShape="1">
          <a:blip r:embed="rId2">
            <a:alphaModFix/>
          </a:blip>
          <a:srcRect l="34874" t="-200" r="34834"/>
          <a:stretch/>
        </p:blipFill>
        <p:spPr>
          <a:xfrm>
            <a:off x="9506987" y="-815085"/>
            <a:ext cx="7456450" cy="6838102"/>
          </a:xfrm>
          <a:prstGeom prst="rect">
            <a:avLst/>
          </a:prstGeom>
          <a:noFill/>
          <a:ln>
            <a:noFill/>
          </a:ln>
          <a:effectLst>
            <a:outerShdw blurRad="317500" sx="101000" sy="101000" algn="ctr" rotWithShape="0">
              <a:srgbClr val="000000">
                <a:alpha val="20000"/>
              </a:srgbClr>
            </a:outerShdw>
          </a:effectLst>
        </p:spPr>
      </p:pic>
      <p:sp>
        <p:nvSpPr>
          <p:cNvPr id="314" name="Google Shape;314;p47"/>
          <p:cNvSpPr>
            <a:spLocks noGrp="1"/>
          </p:cNvSpPr>
          <p:nvPr>
            <p:ph type="pic" idx="2"/>
          </p:nvPr>
        </p:nvSpPr>
        <p:spPr>
          <a:xfrm>
            <a:off x="10238503" y="-514001"/>
            <a:ext cx="6002700" cy="62457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302000" tIns="3624275" rIns="302000" bIns="302000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lt1"/>
              </a:buClr>
              <a:buSzPts val="2300"/>
              <a:buFont typeface="Arial"/>
              <a:buNone/>
              <a:defRPr sz="23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2600"/>
              <a:buFont typeface="Arial"/>
              <a:buChar char="•"/>
              <a:defRPr sz="26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amsung 9 Layout">
  <p:cSld name="Samsung 9 Layout">
    <p:spTree>
      <p:nvGrpSpPr>
        <p:cNvPr id="1" name="Shape 3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6" name="Google Shape;316;p48"/>
          <p:cNvSpPr/>
          <p:nvPr/>
        </p:nvSpPr>
        <p:spPr>
          <a:xfrm>
            <a:off x="9067435" y="0"/>
            <a:ext cx="10441126" cy="5246370"/>
          </a:xfrm>
          <a:custGeom>
            <a:avLst/>
            <a:gdLst/>
            <a:ahLst/>
            <a:cxnLst/>
            <a:rect l="l" t="t" r="r" b="b"/>
            <a:pathLst>
              <a:path w="13051407" h="13716000" extrusionOk="0">
                <a:moveTo>
                  <a:pt x="2591986" y="0"/>
                </a:moveTo>
                <a:lnTo>
                  <a:pt x="13051407" y="0"/>
                </a:lnTo>
                <a:lnTo>
                  <a:pt x="13051407" y="13716000"/>
                </a:lnTo>
                <a:lnTo>
                  <a:pt x="2591986" y="13716000"/>
                </a:lnTo>
                <a:lnTo>
                  <a:pt x="2369931" y="13459652"/>
                </a:lnTo>
                <a:cubicBezTo>
                  <a:pt x="889386" y="11665645"/>
                  <a:pt x="0" y="9365686"/>
                  <a:pt x="0" y="6858000"/>
                </a:cubicBezTo>
                <a:cubicBezTo>
                  <a:pt x="0" y="4350314"/>
                  <a:pt x="889386" y="2050355"/>
                  <a:pt x="2369931" y="256349"/>
                </a:cubicBezTo>
                <a:close/>
              </a:path>
            </a:pathLst>
          </a:custGeom>
          <a:solidFill>
            <a:srgbClr val="FBEBD3"/>
          </a:solidFill>
          <a:ln>
            <a:noFill/>
          </a:ln>
        </p:spPr>
        <p:txBody>
          <a:bodyPr spcFirstLastPara="1" wrap="square" lIns="60375" tIns="30175" rIns="60375" bIns="301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endParaRPr sz="23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17" name="Google Shape;317;p48"/>
          <p:cNvPicPr preferRelativeResize="0"/>
          <p:nvPr/>
        </p:nvPicPr>
        <p:blipFill rotWithShape="1">
          <a:blip r:embed="rId2">
            <a:alphaModFix/>
          </a:blip>
          <a:srcRect l="36322" r="36315"/>
          <a:stretch/>
        </p:blipFill>
        <p:spPr>
          <a:xfrm>
            <a:off x="10119882" y="181610"/>
            <a:ext cx="4811913" cy="4875530"/>
          </a:xfrm>
          <a:prstGeom prst="rect">
            <a:avLst/>
          </a:prstGeom>
          <a:noFill/>
          <a:ln>
            <a:noFill/>
          </a:ln>
          <a:effectLst>
            <a:outerShdw blurRad="317500" sx="101000" sy="101000" algn="ctr" rotWithShape="0">
              <a:srgbClr val="000000">
                <a:alpha val="20000"/>
              </a:srgbClr>
            </a:outerShdw>
          </a:effectLst>
        </p:spPr>
      </p:pic>
      <p:sp>
        <p:nvSpPr>
          <p:cNvPr id="318" name="Google Shape;318;p48"/>
          <p:cNvSpPr>
            <a:spLocks noGrp="1"/>
          </p:cNvSpPr>
          <p:nvPr>
            <p:ph type="pic" idx="2"/>
          </p:nvPr>
        </p:nvSpPr>
        <p:spPr>
          <a:xfrm>
            <a:off x="10276517" y="454025"/>
            <a:ext cx="4462200" cy="43773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302000" tIns="1389300" rIns="302000" bIns="30175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lt1"/>
              </a:buClr>
              <a:buSzPts val="2300"/>
              <a:buFont typeface="Arial"/>
              <a:buNone/>
              <a:defRPr sz="23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2600"/>
              <a:buFont typeface="Arial"/>
              <a:buChar char="•"/>
              <a:defRPr sz="26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Large Samsung 9 Layout">
  <p:cSld name="Large Samsung 9 Layout">
    <p:spTree>
      <p:nvGrpSpPr>
        <p:cNvPr id="1" name="Shape 3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0" name="Google Shape;320;p49"/>
          <p:cNvSpPr/>
          <p:nvPr/>
        </p:nvSpPr>
        <p:spPr>
          <a:xfrm>
            <a:off x="9067435" y="0"/>
            <a:ext cx="10441126" cy="5246370"/>
          </a:xfrm>
          <a:custGeom>
            <a:avLst/>
            <a:gdLst/>
            <a:ahLst/>
            <a:cxnLst/>
            <a:rect l="l" t="t" r="r" b="b"/>
            <a:pathLst>
              <a:path w="13051407" h="13716000" extrusionOk="0">
                <a:moveTo>
                  <a:pt x="2591986" y="0"/>
                </a:moveTo>
                <a:lnTo>
                  <a:pt x="13051407" y="0"/>
                </a:lnTo>
                <a:lnTo>
                  <a:pt x="13051407" y="13716000"/>
                </a:lnTo>
                <a:lnTo>
                  <a:pt x="2591986" y="13716000"/>
                </a:lnTo>
                <a:lnTo>
                  <a:pt x="2369931" y="13459652"/>
                </a:lnTo>
                <a:cubicBezTo>
                  <a:pt x="889386" y="11665645"/>
                  <a:pt x="0" y="9365686"/>
                  <a:pt x="0" y="6858000"/>
                </a:cubicBezTo>
                <a:cubicBezTo>
                  <a:pt x="0" y="4350314"/>
                  <a:pt x="889386" y="2050355"/>
                  <a:pt x="2369931" y="256349"/>
                </a:cubicBezTo>
                <a:close/>
              </a:path>
            </a:pathLst>
          </a:custGeom>
          <a:solidFill>
            <a:srgbClr val="FBEBD3"/>
          </a:solidFill>
          <a:ln>
            <a:noFill/>
          </a:ln>
        </p:spPr>
        <p:txBody>
          <a:bodyPr spcFirstLastPara="1" wrap="square" lIns="60375" tIns="30175" rIns="60375" bIns="301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endParaRPr sz="23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21" name="Google Shape;321;p49"/>
          <p:cNvPicPr preferRelativeResize="0"/>
          <p:nvPr/>
        </p:nvPicPr>
        <p:blipFill rotWithShape="1">
          <a:blip r:embed="rId2">
            <a:alphaModFix/>
          </a:blip>
          <a:srcRect l="36322" r="36315"/>
          <a:stretch/>
        </p:blipFill>
        <p:spPr>
          <a:xfrm>
            <a:off x="9753600" y="-943862"/>
            <a:ext cx="7033481" cy="7126478"/>
          </a:xfrm>
          <a:prstGeom prst="rect">
            <a:avLst/>
          </a:prstGeom>
          <a:noFill/>
          <a:ln>
            <a:noFill/>
          </a:ln>
          <a:effectLst>
            <a:outerShdw blurRad="317500" sx="101000" sy="101000" algn="ctr" rotWithShape="0">
              <a:srgbClr val="000000">
                <a:alpha val="20000"/>
              </a:srgbClr>
            </a:outerShdw>
          </a:effectLst>
        </p:spPr>
      </p:pic>
      <p:sp>
        <p:nvSpPr>
          <p:cNvPr id="322" name="Google Shape;322;p49"/>
          <p:cNvSpPr>
            <a:spLocks noGrp="1"/>
          </p:cNvSpPr>
          <p:nvPr>
            <p:ph type="pic" idx="2"/>
          </p:nvPr>
        </p:nvSpPr>
        <p:spPr>
          <a:xfrm>
            <a:off x="9977656" y="-556427"/>
            <a:ext cx="6522300" cy="64113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302000" tIns="2839025" rIns="302000" bIns="30175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lt1"/>
              </a:buClr>
              <a:buSzPts val="2300"/>
              <a:buFont typeface="Arial"/>
              <a:buNone/>
              <a:defRPr sz="23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2600"/>
              <a:buFont typeface="Arial"/>
              <a:buChar char="•"/>
              <a:defRPr sz="26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Grid: 3x6">
  <p:cSld name="Grid: 3x6">
    <p:spTree>
      <p:nvGrpSpPr>
        <p:cNvPr id="1" name="Shape 3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4" name="Google Shape;324;p50"/>
          <p:cNvSpPr txBox="1">
            <a:spLocks noGrp="1"/>
          </p:cNvSpPr>
          <p:nvPr>
            <p:ph type="body" idx="1"/>
          </p:nvPr>
        </p:nvSpPr>
        <p:spPr>
          <a:xfrm>
            <a:off x="1111008" y="488708"/>
            <a:ext cx="17286900" cy="34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0375" tIns="30175" rIns="60375" bIns="30175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2"/>
              </a:buClr>
              <a:buSzPts val="4400"/>
              <a:buFont typeface="Arial"/>
              <a:buNone/>
              <a:defRPr sz="4400" b="0" i="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lt2"/>
              </a:buClr>
              <a:buSzPts val="3200"/>
              <a:buFont typeface="Arial"/>
              <a:buNone/>
              <a:defRPr b="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lvl="2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lt2"/>
              </a:buClr>
              <a:buSzPts val="2600"/>
              <a:buFont typeface="Arial"/>
              <a:buNone/>
              <a:defRPr b="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lvl="3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lt2"/>
              </a:buClr>
              <a:buSzPts val="2300"/>
              <a:buFont typeface="Arial"/>
              <a:buNone/>
              <a:defRPr b="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lvl="4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lt2"/>
              </a:buClr>
              <a:buSzPts val="2300"/>
              <a:buFont typeface="Arial"/>
              <a:buNone/>
              <a:defRPr b="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lvl="5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6pPr>
            <a:lvl7pPr marL="3200400" lvl="6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7pPr>
            <a:lvl8pPr marL="3657600" lvl="7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8pPr>
            <a:lvl9pPr marL="4114800" lvl="8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9pPr>
          </a:lstStyle>
          <a:p>
            <a:endParaRPr/>
          </a:p>
        </p:txBody>
      </p:sp>
      <p:cxnSp>
        <p:nvCxnSpPr>
          <p:cNvPr id="325" name="Google Shape;325;p50"/>
          <p:cNvCxnSpPr/>
          <p:nvPr/>
        </p:nvCxnSpPr>
        <p:spPr>
          <a:xfrm>
            <a:off x="1111008" y="1167230"/>
            <a:ext cx="0" cy="3582600"/>
          </a:xfrm>
          <a:prstGeom prst="straightConnector1">
            <a:avLst/>
          </a:prstGeom>
          <a:noFill/>
          <a:ln w="38100" cap="flat" cmpd="sng">
            <a:solidFill>
              <a:srgbClr val="99A7A8"/>
            </a:solidFill>
            <a:prstDash val="dot"/>
            <a:miter lim="800000"/>
            <a:headEnd type="none" w="sm" len="sm"/>
            <a:tailEnd type="none" w="sm" len="sm"/>
          </a:ln>
        </p:spPr>
      </p:cxnSp>
      <p:cxnSp>
        <p:nvCxnSpPr>
          <p:cNvPr id="326" name="Google Shape;326;p50"/>
          <p:cNvCxnSpPr/>
          <p:nvPr/>
        </p:nvCxnSpPr>
        <p:spPr>
          <a:xfrm>
            <a:off x="3997568" y="1167230"/>
            <a:ext cx="0" cy="3582600"/>
          </a:xfrm>
          <a:prstGeom prst="straightConnector1">
            <a:avLst/>
          </a:prstGeom>
          <a:noFill/>
          <a:ln w="38100" cap="flat" cmpd="sng">
            <a:solidFill>
              <a:srgbClr val="99A7A8"/>
            </a:solidFill>
            <a:prstDash val="dot"/>
            <a:miter lim="800000"/>
            <a:headEnd type="none" w="sm" len="sm"/>
            <a:tailEnd type="none" w="sm" len="sm"/>
          </a:ln>
        </p:spPr>
      </p:cxnSp>
      <p:cxnSp>
        <p:nvCxnSpPr>
          <p:cNvPr id="327" name="Google Shape;327;p50"/>
          <p:cNvCxnSpPr/>
          <p:nvPr/>
        </p:nvCxnSpPr>
        <p:spPr>
          <a:xfrm>
            <a:off x="6884126" y="1167230"/>
            <a:ext cx="0" cy="3582600"/>
          </a:xfrm>
          <a:prstGeom prst="straightConnector1">
            <a:avLst/>
          </a:prstGeom>
          <a:noFill/>
          <a:ln w="38100" cap="flat" cmpd="sng">
            <a:solidFill>
              <a:srgbClr val="99A7A8"/>
            </a:solidFill>
            <a:prstDash val="dot"/>
            <a:miter lim="800000"/>
            <a:headEnd type="none" w="sm" len="sm"/>
            <a:tailEnd type="none" w="sm" len="sm"/>
          </a:ln>
        </p:spPr>
      </p:cxnSp>
      <p:cxnSp>
        <p:nvCxnSpPr>
          <p:cNvPr id="328" name="Google Shape;328;p50"/>
          <p:cNvCxnSpPr/>
          <p:nvPr/>
        </p:nvCxnSpPr>
        <p:spPr>
          <a:xfrm>
            <a:off x="9770686" y="1167230"/>
            <a:ext cx="0" cy="3582600"/>
          </a:xfrm>
          <a:prstGeom prst="straightConnector1">
            <a:avLst/>
          </a:prstGeom>
          <a:noFill/>
          <a:ln w="38100" cap="flat" cmpd="sng">
            <a:solidFill>
              <a:srgbClr val="99A7A8"/>
            </a:solidFill>
            <a:prstDash val="dot"/>
            <a:miter lim="800000"/>
            <a:headEnd type="none" w="sm" len="sm"/>
            <a:tailEnd type="none" w="sm" len="sm"/>
          </a:ln>
        </p:spPr>
      </p:cxnSp>
      <p:cxnSp>
        <p:nvCxnSpPr>
          <p:cNvPr id="329" name="Google Shape;329;p50"/>
          <p:cNvCxnSpPr/>
          <p:nvPr/>
        </p:nvCxnSpPr>
        <p:spPr>
          <a:xfrm>
            <a:off x="18430363" y="1167230"/>
            <a:ext cx="0" cy="3582600"/>
          </a:xfrm>
          <a:prstGeom prst="straightConnector1">
            <a:avLst/>
          </a:prstGeom>
          <a:noFill/>
          <a:ln w="38100" cap="flat" cmpd="sng">
            <a:solidFill>
              <a:srgbClr val="99A7A8"/>
            </a:solidFill>
            <a:prstDash val="dot"/>
            <a:miter lim="800000"/>
            <a:headEnd type="none" w="sm" len="sm"/>
            <a:tailEnd type="none" w="sm" len="sm"/>
          </a:ln>
        </p:spPr>
      </p:cxnSp>
      <p:cxnSp>
        <p:nvCxnSpPr>
          <p:cNvPr id="330" name="Google Shape;330;p50"/>
          <p:cNvCxnSpPr/>
          <p:nvPr/>
        </p:nvCxnSpPr>
        <p:spPr>
          <a:xfrm rot="10800000">
            <a:off x="9754528" y="623423"/>
            <a:ext cx="0" cy="8253300"/>
          </a:xfrm>
          <a:prstGeom prst="straightConnector1">
            <a:avLst/>
          </a:prstGeom>
          <a:noFill/>
          <a:ln w="38100" cap="flat" cmpd="sng">
            <a:solidFill>
              <a:srgbClr val="99A7A8"/>
            </a:solidFill>
            <a:prstDash val="dot"/>
            <a:miter lim="800000"/>
            <a:headEnd type="none" w="sm" len="sm"/>
            <a:tailEnd type="none" w="sm" len="sm"/>
          </a:ln>
        </p:spPr>
      </p:cxnSp>
      <p:cxnSp>
        <p:nvCxnSpPr>
          <p:cNvPr id="331" name="Google Shape;331;p50"/>
          <p:cNvCxnSpPr/>
          <p:nvPr/>
        </p:nvCxnSpPr>
        <p:spPr>
          <a:xfrm rot="10800000">
            <a:off x="9754528" y="-570848"/>
            <a:ext cx="0" cy="8253300"/>
          </a:xfrm>
          <a:prstGeom prst="straightConnector1">
            <a:avLst/>
          </a:prstGeom>
          <a:noFill/>
          <a:ln w="38100" cap="flat" cmpd="sng">
            <a:solidFill>
              <a:srgbClr val="99A7A8"/>
            </a:solidFill>
            <a:prstDash val="dot"/>
            <a:miter lim="800000"/>
            <a:headEnd type="none" w="sm" len="sm"/>
            <a:tailEnd type="none" w="sm" len="sm"/>
          </a:ln>
        </p:spPr>
      </p:cxnSp>
      <p:cxnSp>
        <p:nvCxnSpPr>
          <p:cNvPr id="332" name="Google Shape;332;p50"/>
          <p:cNvCxnSpPr/>
          <p:nvPr/>
        </p:nvCxnSpPr>
        <p:spPr>
          <a:xfrm rot="10800000">
            <a:off x="9754528" y="-1765118"/>
            <a:ext cx="0" cy="8253300"/>
          </a:xfrm>
          <a:prstGeom prst="straightConnector1">
            <a:avLst/>
          </a:prstGeom>
          <a:noFill/>
          <a:ln w="38100" cap="flat" cmpd="sng">
            <a:solidFill>
              <a:srgbClr val="99A7A8"/>
            </a:solidFill>
            <a:prstDash val="dot"/>
            <a:miter lim="800000"/>
            <a:headEnd type="none" w="sm" len="sm"/>
            <a:tailEnd type="none" w="sm" len="sm"/>
          </a:ln>
        </p:spPr>
      </p:cxnSp>
      <p:cxnSp>
        <p:nvCxnSpPr>
          <p:cNvPr id="333" name="Google Shape;333;p50"/>
          <p:cNvCxnSpPr/>
          <p:nvPr/>
        </p:nvCxnSpPr>
        <p:spPr>
          <a:xfrm rot="10800000">
            <a:off x="9754528" y="-2959390"/>
            <a:ext cx="0" cy="8253300"/>
          </a:xfrm>
          <a:prstGeom prst="straightConnector1">
            <a:avLst/>
          </a:prstGeom>
          <a:noFill/>
          <a:ln w="38100" cap="flat" cmpd="sng">
            <a:solidFill>
              <a:srgbClr val="99A7A8"/>
            </a:solidFill>
            <a:prstDash val="dot"/>
            <a:miter lim="800000"/>
            <a:headEnd type="none" w="sm" len="sm"/>
            <a:tailEnd type="none" w="sm" len="sm"/>
          </a:ln>
        </p:spPr>
      </p:cxnSp>
      <p:cxnSp>
        <p:nvCxnSpPr>
          <p:cNvPr id="334" name="Google Shape;334;p50"/>
          <p:cNvCxnSpPr/>
          <p:nvPr/>
        </p:nvCxnSpPr>
        <p:spPr>
          <a:xfrm>
            <a:off x="12657246" y="1167229"/>
            <a:ext cx="0" cy="3582600"/>
          </a:xfrm>
          <a:prstGeom prst="straightConnector1">
            <a:avLst/>
          </a:prstGeom>
          <a:noFill/>
          <a:ln w="38100" cap="flat" cmpd="sng">
            <a:solidFill>
              <a:srgbClr val="99A7A8"/>
            </a:solidFill>
            <a:prstDash val="dot"/>
            <a:miter lim="800000"/>
            <a:headEnd type="none" w="sm" len="sm"/>
            <a:tailEnd type="none" w="sm" len="sm"/>
          </a:ln>
        </p:spPr>
      </p:cxnSp>
      <p:cxnSp>
        <p:nvCxnSpPr>
          <p:cNvPr id="335" name="Google Shape;335;p50"/>
          <p:cNvCxnSpPr/>
          <p:nvPr/>
        </p:nvCxnSpPr>
        <p:spPr>
          <a:xfrm>
            <a:off x="15543807" y="1167229"/>
            <a:ext cx="0" cy="3582600"/>
          </a:xfrm>
          <a:prstGeom prst="straightConnector1">
            <a:avLst/>
          </a:prstGeom>
          <a:noFill/>
          <a:ln w="38100" cap="flat" cmpd="sng">
            <a:solidFill>
              <a:srgbClr val="99A7A8"/>
            </a:solidFill>
            <a:prstDash val="dot"/>
            <a:miter lim="800000"/>
            <a:headEnd type="none" w="sm" len="sm"/>
            <a:tailEnd type="none" w="sm" len="sm"/>
          </a:ln>
        </p:spPr>
      </p:cxnSp>
    </p:spTree>
  </p:cSld>
  <p:clrMapOvr>
    <a:masterClrMapping/>
  </p:clrMapOvr>
  <p:transition>
    <p:fade/>
  </p:transition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Grid: 2x6">
  <p:cSld name="Grid: 2x6">
    <p:spTree>
      <p:nvGrpSpPr>
        <p:cNvPr id="1" name="Shape 3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" name="Google Shape;337;p51"/>
          <p:cNvSpPr txBox="1">
            <a:spLocks noGrp="1"/>
          </p:cNvSpPr>
          <p:nvPr>
            <p:ph type="body" idx="1"/>
          </p:nvPr>
        </p:nvSpPr>
        <p:spPr>
          <a:xfrm>
            <a:off x="1111008" y="488708"/>
            <a:ext cx="17286900" cy="34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0375" tIns="30175" rIns="60375" bIns="30175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2"/>
              </a:buClr>
              <a:buSzPts val="4400"/>
              <a:buFont typeface="Arial"/>
              <a:buNone/>
              <a:defRPr sz="4400" b="0" i="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lt2"/>
              </a:buClr>
              <a:buSzPts val="3200"/>
              <a:buFont typeface="Arial"/>
              <a:buNone/>
              <a:defRPr b="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lvl="2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lt2"/>
              </a:buClr>
              <a:buSzPts val="2600"/>
              <a:buFont typeface="Arial"/>
              <a:buNone/>
              <a:defRPr b="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lvl="3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lt2"/>
              </a:buClr>
              <a:buSzPts val="2300"/>
              <a:buFont typeface="Arial"/>
              <a:buNone/>
              <a:defRPr b="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lvl="4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lt2"/>
              </a:buClr>
              <a:buSzPts val="2300"/>
              <a:buFont typeface="Arial"/>
              <a:buNone/>
              <a:defRPr b="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lvl="5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6pPr>
            <a:lvl7pPr marL="3200400" lvl="6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7pPr>
            <a:lvl8pPr marL="3657600" lvl="7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8pPr>
            <a:lvl9pPr marL="4114800" lvl="8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9pPr>
          </a:lstStyle>
          <a:p>
            <a:endParaRPr/>
          </a:p>
        </p:txBody>
      </p:sp>
      <p:grpSp>
        <p:nvGrpSpPr>
          <p:cNvPr id="338" name="Google Shape;338;p51"/>
          <p:cNvGrpSpPr/>
          <p:nvPr/>
        </p:nvGrpSpPr>
        <p:grpSpPr>
          <a:xfrm>
            <a:off x="1111153" y="-2272483"/>
            <a:ext cx="17321610" cy="9447755"/>
            <a:chOff x="1388941" y="-7749980"/>
            <a:chExt cx="21652012" cy="24738819"/>
          </a:xfrm>
        </p:grpSpPr>
        <p:cxnSp>
          <p:nvCxnSpPr>
            <p:cNvPr id="339" name="Google Shape;339;p51"/>
            <p:cNvCxnSpPr/>
            <p:nvPr/>
          </p:nvCxnSpPr>
          <p:spPr>
            <a:xfrm rot="10800000">
              <a:off x="12194942" y="-7749980"/>
              <a:ext cx="0" cy="21612000"/>
            </a:xfrm>
            <a:prstGeom prst="straightConnector1">
              <a:avLst/>
            </a:prstGeom>
            <a:noFill/>
            <a:ln w="38100" cap="flat" cmpd="sng">
              <a:solidFill>
                <a:srgbClr val="99A7A8"/>
              </a:solidFill>
              <a:prstDash val="dot"/>
              <a:miter lim="800000"/>
              <a:headEnd type="none" w="sm" len="sm"/>
              <a:tailEnd type="none" w="sm" len="sm"/>
            </a:ln>
          </p:spPr>
        </p:cxnSp>
        <p:grpSp>
          <p:nvGrpSpPr>
            <p:cNvPr id="340" name="Google Shape;340;p51"/>
            <p:cNvGrpSpPr/>
            <p:nvPr/>
          </p:nvGrpSpPr>
          <p:grpSpPr>
            <a:xfrm>
              <a:off x="1388941" y="3056048"/>
              <a:ext cx="21652012" cy="3285923"/>
              <a:chOff x="1388941" y="3056018"/>
              <a:chExt cx="21652012" cy="9870600"/>
            </a:xfrm>
          </p:grpSpPr>
          <p:cxnSp>
            <p:nvCxnSpPr>
              <p:cNvPr id="341" name="Google Shape;341;p51"/>
              <p:cNvCxnSpPr/>
              <p:nvPr/>
            </p:nvCxnSpPr>
            <p:spPr>
              <a:xfrm>
                <a:off x="1388941" y="3056021"/>
                <a:ext cx="0" cy="93804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99A7A8"/>
                </a:solidFill>
                <a:prstDash val="dot"/>
                <a:miter lim="800000"/>
                <a:headEnd type="none" w="sm" len="sm"/>
                <a:tailEnd type="none" w="sm" len="sm"/>
              </a:ln>
            </p:spPr>
          </p:cxnSp>
          <p:cxnSp>
            <p:nvCxnSpPr>
              <p:cNvPr id="342" name="Google Shape;342;p51"/>
              <p:cNvCxnSpPr/>
              <p:nvPr/>
            </p:nvCxnSpPr>
            <p:spPr>
              <a:xfrm>
                <a:off x="4997610" y="3056021"/>
                <a:ext cx="0" cy="93804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99A7A8"/>
                </a:solidFill>
                <a:prstDash val="dot"/>
                <a:miter lim="800000"/>
                <a:headEnd type="none" w="sm" len="sm"/>
                <a:tailEnd type="none" w="sm" len="sm"/>
              </a:ln>
            </p:spPr>
          </p:cxnSp>
          <p:cxnSp>
            <p:nvCxnSpPr>
              <p:cNvPr id="343" name="Google Shape;343;p51"/>
              <p:cNvCxnSpPr/>
              <p:nvPr/>
            </p:nvCxnSpPr>
            <p:spPr>
              <a:xfrm>
                <a:off x="8606279" y="3056021"/>
                <a:ext cx="0" cy="93804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99A7A8"/>
                </a:solidFill>
                <a:prstDash val="dot"/>
                <a:miter lim="800000"/>
                <a:headEnd type="none" w="sm" len="sm"/>
                <a:tailEnd type="none" w="sm" len="sm"/>
              </a:ln>
            </p:spPr>
          </p:cxnSp>
          <p:cxnSp>
            <p:nvCxnSpPr>
              <p:cNvPr id="344" name="Google Shape;344;p51"/>
              <p:cNvCxnSpPr/>
              <p:nvPr/>
            </p:nvCxnSpPr>
            <p:spPr>
              <a:xfrm>
                <a:off x="12214948" y="3056021"/>
                <a:ext cx="0" cy="93804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99A7A8"/>
                </a:solidFill>
                <a:prstDash val="dot"/>
                <a:miter lim="800000"/>
                <a:headEnd type="none" w="sm" len="sm"/>
                <a:tailEnd type="none" w="sm" len="sm"/>
              </a:ln>
            </p:spPr>
          </p:cxnSp>
          <p:cxnSp>
            <p:nvCxnSpPr>
              <p:cNvPr id="345" name="Google Shape;345;p51"/>
              <p:cNvCxnSpPr/>
              <p:nvPr/>
            </p:nvCxnSpPr>
            <p:spPr>
              <a:xfrm>
                <a:off x="23040953" y="3056018"/>
                <a:ext cx="0" cy="98706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99A7A8"/>
                </a:solidFill>
                <a:prstDash val="dot"/>
                <a:miter lim="800000"/>
                <a:headEnd type="none" w="sm" len="sm"/>
                <a:tailEnd type="none" w="sm" len="sm"/>
              </a:ln>
            </p:spPr>
          </p:cxnSp>
          <p:cxnSp>
            <p:nvCxnSpPr>
              <p:cNvPr id="346" name="Google Shape;346;p51"/>
              <p:cNvCxnSpPr/>
              <p:nvPr/>
            </p:nvCxnSpPr>
            <p:spPr>
              <a:xfrm>
                <a:off x="15823617" y="3110449"/>
                <a:ext cx="0" cy="93804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99A7A8"/>
                </a:solidFill>
                <a:prstDash val="dot"/>
                <a:miter lim="800000"/>
                <a:headEnd type="none" w="sm" len="sm"/>
                <a:tailEnd type="none" w="sm" len="sm"/>
              </a:ln>
            </p:spPr>
          </p:cxnSp>
          <p:cxnSp>
            <p:nvCxnSpPr>
              <p:cNvPr id="347" name="Google Shape;347;p51"/>
              <p:cNvCxnSpPr/>
              <p:nvPr/>
            </p:nvCxnSpPr>
            <p:spPr>
              <a:xfrm>
                <a:off x="19432286" y="3110449"/>
                <a:ext cx="0" cy="93804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99A7A8"/>
                </a:solidFill>
                <a:prstDash val="dot"/>
                <a:miter lim="800000"/>
                <a:headEnd type="none" w="sm" len="sm"/>
                <a:tailEnd type="none" w="sm" len="sm"/>
              </a:ln>
            </p:spPr>
          </p:cxnSp>
        </p:grpSp>
        <p:cxnSp>
          <p:nvCxnSpPr>
            <p:cNvPr id="348" name="Google Shape;348;p51"/>
            <p:cNvCxnSpPr/>
            <p:nvPr/>
          </p:nvCxnSpPr>
          <p:spPr>
            <a:xfrm rot="10800000">
              <a:off x="12186087" y="-4623161"/>
              <a:ext cx="0" cy="21612000"/>
            </a:xfrm>
            <a:prstGeom prst="straightConnector1">
              <a:avLst/>
            </a:prstGeom>
            <a:noFill/>
            <a:ln w="38100" cap="flat" cmpd="sng">
              <a:solidFill>
                <a:srgbClr val="99A7A8"/>
              </a:solidFill>
              <a:prstDash val="dot"/>
              <a:miter lim="800000"/>
              <a:headEnd type="none" w="sm" len="sm"/>
              <a:tailEnd type="none" w="sm" len="sm"/>
            </a:ln>
          </p:spPr>
        </p:cxnSp>
      </p:grpSp>
      <p:grpSp>
        <p:nvGrpSpPr>
          <p:cNvPr id="349" name="Google Shape;349;p51"/>
          <p:cNvGrpSpPr/>
          <p:nvPr/>
        </p:nvGrpSpPr>
        <p:grpSpPr>
          <a:xfrm>
            <a:off x="1080909" y="3061509"/>
            <a:ext cx="17355786" cy="1199506"/>
            <a:chOff x="1351137" y="7190513"/>
            <a:chExt cx="21694732" cy="3140891"/>
          </a:xfrm>
        </p:grpSpPr>
        <p:grpSp>
          <p:nvGrpSpPr>
            <p:cNvPr id="350" name="Google Shape;350;p51"/>
            <p:cNvGrpSpPr/>
            <p:nvPr/>
          </p:nvGrpSpPr>
          <p:grpSpPr>
            <a:xfrm>
              <a:off x="1393857" y="7190513"/>
              <a:ext cx="21652012" cy="3140854"/>
              <a:chOff x="1388941" y="3056021"/>
              <a:chExt cx="21652012" cy="9434828"/>
            </a:xfrm>
          </p:grpSpPr>
          <p:cxnSp>
            <p:nvCxnSpPr>
              <p:cNvPr id="351" name="Google Shape;351;p51"/>
              <p:cNvCxnSpPr/>
              <p:nvPr/>
            </p:nvCxnSpPr>
            <p:spPr>
              <a:xfrm>
                <a:off x="1388941" y="3056021"/>
                <a:ext cx="0" cy="93804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99A7A8"/>
                </a:solidFill>
                <a:prstDash val="dot"/>
                <a:miter lim="800000"/>
                <a:headEnd type="none" w="sm" len="sm"/>
                <a:tailEnd type="none" w="sm" len="sm"/>
              </a:ln>
            </p:spPr>
          </p:cxnSp>
          <p:cxnSp>
            <p:nvCxnSpPr>
              <p:cNvPr id="352" name="Google Shape;352;p51"/>
              <p:cNvCxnSpPr/>
              <p:nvPr/>
            </p:nvCxnSpPr>
            <p:spPr>
              <a:xfrm>
                <a:off x="4997610" y="3056021"/>
                <a:ext cx="0" cy="93804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99A7A8"/>
                </a:solidFill>
                <a:prstDash val="dot"/>
                <a:miter lim="800000"/>
                <a:headEnd type="none" w="sm" len="sm"/>
                <a:tailEnd type="none" w="sm" len="sm"/>
              </a:ln>
            </p:spPr>
          </p:cxnSp>
          <p:cxnSp>
            <p:nvCxnSpPr>
              <p:cNvPr id="353" name="Google Shape;353;p51"/>
              <p:cNvCxnSpPr/>
              <p:nvPr/>
            </p:nvCxnSpPr>
            <p:spPr>
              <a:xfrm>
                <a:off x="8606279" y="3056021"/>
                <a:ext cx="0" cy="93804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99A7A8"/>
                </a:solidFill>
                <a:prstDash val="dot"/>
                <a:miter lim="800000"/>
                <a:headEnd type="none" w="sm" len="sm"/>
                <a:tailEnd type="none" w="sm" len="sm"/>
              </a:ln>
            </p:spPr>
          </p:cxnSp>
          <p:cxnSp>
            <p:nvCxnSpPr>
              <p:cNvPr id="354" name="Google Shape;354;p51"/>
              <p:cNvCxnSpPr/>
              <p:nvPr/>
            </p:nvCxnSpPr>
            <p:spPr>
              <a:xfrm>
                <a:off x="12214948" y="3056021"/>
                <a:ext cx="0" cy="93804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99A7A8"/>
                </a:solidFill>
                <a:prstDash val="dot"/>
                <a:miter lim="800000"/>
                <a:headEnd type="none" w="sm" len="sm"/>
                <a:tailEnd type="none" w="sm" len="sm"/>
              </a:ln>
            </p:spPr>
          </p:cxnSp>
          <p:cxnSp>
            <p:nvCxnSpPr>
              <p:cNvPr id="355" name="Google Shape;355;p51"/>
              <p:cNvCxnSpPr/>
              <p:nvPr/>
            </p:nvCxnSpPr>
            <p:spPr>
              <a:xfrm>
                <a:off x="23040953" y="3546022"/>
                <a:ext cx="0" cy="89448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99A7A8"/>
                </a:solidFill>
                <a:prstDash val="dot"/>
                <a:miter lim="800000"/>
                <a:headEnd type="none" w="sm" len="sm"/>
                <a:tailEnd type="none" w="sm" len="sm"/>
              </a:ln>
            </p:spPr>
          </p:cxnSp>
          <p:cxnSp>
            <p:nvCxnSpPr>
              <p:cNvPr id="356" name="Google Shape;356;p51"/>
              <p:cNvCxnSpPr/>
              <p:nvPr/>
            </p:nvCxnSpPr>
            <p:spPr>
              <a:xfrm>
                <a:off x="15823617" y="3110449"/>
                <a:ext cx="0" cy="93804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99A7A8"/>
                </a:solidFill>
                <a:prstDash val="dot"/>
                <a:miter lim="800000"/>
                <a:headEnd type="none" w="sm" len="sm"/>
                <a:tailEnd type="none" w="sm" len="sm"/>
              </a:ln>
            </p:spPr>
          </p:cxnSp>
          <p:cxnSp>
            <p:nvCxnSpPr>
              <p:cNvPr id="357" name="Google Shape;357;p51"/>
              <p:cNvCxnSpPr/>
              <p:nvPr/>
            </p:nvCxnSpPr>
            <p:spPr>
              <a:xfrm>
                <a:off x="19432286" y="3110449"/>
                <a:ext cx="0" cy="93804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99A7A8"/>
                </a:solidFill>
                <a:prstDash val="dot"/>
                <a:miter lim="800000"/>
                <a:headEnd type="none" w="sm" len="sm"/>
                <a:tailEnd type="none" w="sm" len="sm"/>
              </a:ln>
            </p:spPr>
          </p:cxnSp>
        </p:grpSp>
        <p:cxnSp>
          <p:nvCxnSpPr>
            <p:cNvPr id="358" name="Google Shape;358;p51"/>
            <p:cNvCxnSpPr/>
            <p:nvPr/>
          </p:nvCxnSpPr>
          <p:spPr>
            <a:xfrm>
              <a:off x="1351137" y="10317304"/>
              <a:ext cx="21689700" cy="14100"/>
            </a:xfrm>
            <a:prstGeom prst="straightConnector1">
              <a:avLst/>
            </a:prstGeom>
            <a:noFill/>
            <a:ln w="38100" cap="flat" cmpd="sng">
              <a:solidFill>
                <a:srgbClr val="99A7A8"/>
              </a:solidFill>
              <a:prstDash val="dot"/>
              <a:miter lim="800000"/>
              <a:headEnd type="none" w="sm" len="sm"/>
              <a:tailEnd type="none" w="sm" len="sm"/>
            </a:ln>
          </p:spPr>
        </p:cxnSp>
      </p:grpSp>
    </p:spTree>
  </p:cSld>
  <p:clrMapOvr>
    <a:masterClrMapping/>
  </p:clrMapOvr>
  <p:transition>
    <p:fade/>
  </p:transition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>
  <p:cSld name="Blank">
    <p:spTree>
      <p:nvGrpSpPr>
        <p:cNvPr id="1" name="Shape 359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1" type="blank">
  <p:cSld name="BLANK">
    <p:spTree>
      <p:nvGrpSpPr>
        <p:cNvPr id="1" name="Shape 3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1" name="Google Shape;361;p53"/>
          <p:cNvSpPr txBox="1">
            <a:spLocks noGrp="1"/>
          </p:cNvSpPr>
          <p:nvPr>
            <p:ph type="sldNum" idx="12"/>
          </p:nvPr>
        </p:nvSpPr>
        <p:spPr>
          <a:xfrm>
            <a:off x="18074577" y="4749573"/>
            <a:ext cx="1170600" cy="40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0375" tIns="30175" rIns="60375" bIns="3017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red_statement 1">
  <p:cSld name="red_statement 1">
    <p:spTree>
      <p:nvGrpSpPr>
        <p:cNvPr id="1" name="Shape 3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3" name="Google Shape;363;p54"/>
          <p:cNvSpPr/>
          <p:nvPr/>
        </p:nvSpPr>
        <p:spPr>
          <a:xfrm>
            <a:off x="-1741154" y="896678"/>
            <a:ext cx="7215300" cy="3445500"/>
          </a:xfrm>
          <a:prstGeom prst="ellipse">
            <a:avLst/>
          </a:prstGeom>
          <a:solidFill>
            <a:srgbClr val="FDFAF5"/>
          </a:solidFill>
          <a:ln>
            <a:noFill/>
          </a:ln>
        </p:spPr>
        <p:txBody>
          <a:bodyPr spcFirstLastPara="1" wrap="square" lIns="60375" tIns="30175" rIns="60375" bIns="301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endParaRPr sz="23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4" name="Google Shape;364;p54"/>
          <p:cNvSpPr txBox="1">
            <a:spLocks noGrp="1"/>
          </p:cNvSpPr>
          <p:nvPr>
            <p:ph type="title"/>
          </p:nvPr>
        </p:nvSpPr>
        <p:spPr>
          <a:xfrm>
            <a:off x="1123044" y="1614102"/>
            <a:ext cx="17102700" cy="201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30175" rIns="0" bIns="30175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200"/>
              <a:buNone/>
              <a:defRPr sz="9200">
                <a:solidFill>
                  <a:schemeClr val="dk2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Century Gothic"/>
              <a:buNone/>
              <a:defRPr>
                <a:solidFill>
                  <a:schemeClr val="dk2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Century Gothic"/>
              <a:buNone/>
              <a:defRPr>
                <a:solidFill>
                  <a:schemeClr val="dk2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Century Gothic"/>
              <a:buNone/>
              <a:defRPr>
                <a:solidFill>
                  <a:schemeClr val="dk2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Century Gothic"/>
              <a:buNone/>
              <a:defRPr>
                <a:solidFill>
                  <a:schemeClr val="dk2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Century Gothic"/>
              <a:buNone/>
              <a:defRPr>
                <a:solidFill>
                  <a:schemeClr val="dk2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Century Gothic"/>
              <a:buNone/>
              <a:defRPr>
                <a:solidFill>
                  <a:schemeClr val="dk2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Century Gothic"/>
              <a:buNone/>
              <a:defRPr>
                <a:solidFill>
                  <a:schemeClr val="dk2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Century Gothic"/>
              <a:buNone/>
              <a:defRPr>
                <a:solidFill>
                  <a:schemeClr val="dk2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Title only">
  <p:cSld name="1_Title only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10"/>
          <p:cNvSpPr txBox="1">
            <a:spLocks noGrp="1"/>
          </p:cNvSpPr>
          <p:nvPr>
            <p:ph type="body" idx="1"/>
          </p:nvPr>
        </p:nvSpPr>
        <p:spPr>
          <a:xfrm>
            <a:off x="1111008" y="488708"/>
            <a:ext cx="17286900" cy="34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0375" tIns="30175" rIns="60375" bIns="30175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2"/>
              </a:buClr>
              <a:buSzPts val="4400"/>
              <a:buFont typeface="Arial"/>
              <a:buNone/>
              <a:defRPr sz="4400" b="0" i="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lt2"/>
              </a:buClr>
              <a:buSzPts val="3200"/>
              <a:buFont typeface="Arial"/>
              <a:buNone/>
              <a:defRPr b="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lvl="2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lt2"/>
              </a:buClr>
              <a:buSzPts val="2600"/>
              <a:buFont typeface="Arial"/>
              <a:buNone/>
              <a:defRPr b="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lvl="3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lt2"/>
              </a:buClr>
              <a:buSzPts val="2300"/>
              <a:buFont typeface="Arial"/>
              <a:buNone/>
              <a:defRPr b="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lvl="4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lt2"/>
              </a:buClr>
              <a:buSzPts val="2300"/>
              <a:buFont typeface="Arial"/>
              <a:buNone/>
              <a:defRPr b="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lvl="5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6pPr>
            <a:lvl7pPr marL="3200400" lvl="6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7pPr>
            <a:lvl8pPr marL="3657600" lvl="7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8pPr>
            <a:lvl9pPr marL="4114800" lvl="8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9pPr>
          </a:lstStyle>
          <a:p>
            <a:endParaRPr/>
          </a:p>
        </p:txBody>
      </p:sp>
      <p:cxnSp>
        <p:nvCxnSpPr>
          <p:cNvPr id="22" name="Google Shape;22;p10"/>
          <p:cNvCxnSpPr/>
          <p:nvPr/>
        </p:nvCxnSpPr>
        <p:spPr>
          <a:xfrm>
            <a:off x="1111008" y="1167230"/>
            <a:ext cx="0" cy="3582600"/>
          </a:xfrm>
          <a:prstGeom prst="straightConnector1">
            <a:avLst/>
          </a:prstGeom>
          <a:noFill/>
          <a:ln w="38100" cap="flat" cmpd="sng">
            <a:solidFill>
              <a:srgbClr val="99A7A8"/>
            </a:solidFill>
            <a:prstDash val="dot"/>
            <a:miter lim="800000"/>
            <a:headEnd type="none" w="sm" len="sm"/>
            <a:tailEnd type="none" w="sm" len="sm"/>
          </a:ln>
        </p:spPr>
      </p:cxnSp>
      <p:cxnSp>
        <p:nvCxnSpPr>
          <p:cNvPr id="23" name="Google Shape;23;p10"/>
          <p:cNvCxnSpPr/>
          <p:nvPr/>
        </p:nvCxnSpPr>
        <p:spPr>
          <a:xfrm>
            <a:off x="3997568" y="1167230"/>
            <a:ext cx="0" cy="3582600"/>
          </a:xfrm>
          <a:prstGeom prst="straightConnector1">
            <a:avLst/>
          </a:prstGeom>
          <a:noFill/>
          <a:ln w="38100" cap="flat" cmpd="sng">
            <a:solidFill>
              <a:srgbClr val="99A7A8"/>
            </a:solidFill>
            <a:prstDash val="dot"/>
            <a:miter lim="800000"/>
            <a:headEnd type="none" w="sm" len="sm"/>
            <a:tailEnd type="none" w="sm" len="sm"/>
          </a:ln>
        </p:spPr>
      </p:cxnSp>
      <p:cxnSp>
        <p:nvCxnSpPr>
          <p:cNvPr id="24" name="Google Shape;24;p10"/>
          <p:cNvCxnSpPr/>
          <p:nvPr/>
        </p:nvCxnSpPr>
        <p:spPr>
          <a:xfrm>
            <a:off x="6884126" y="1167230"/>
            <a:ext cx="0" cy="3582600"/>
          </a:xfrm>
          <a:prstGeom prst="straightConnector1">
            <a:avLst/>
          </a:prstGeom>
          <a:noFill/>
          <a:ln w="38100" cap="flat" cmpd="sng">
            <a:solidFill>
              <a:srgbClr val="99A7A8"/>
            </a:solidFill>
            <a:prstDash val="dot"/>
            <a:miter lim="800000"/>
            <a:headEnd type="none" w="sm" len="sm"/>
            <a:tailEnd type="none" w="sm" len="sm"/>
          </a:ln>
        </p:spPr>
      </p:cxnSp>
      <p:cxnSp>
        <p:nvCxnSpPr>
          <p:cNvPr id="25" name="Google Shape;25;p10"/>
          <p:cNvCxnSpPr/>
          <p:nvPr/>
        </p:nvCxnSpPr>
        <p:spPr>
          <a:xfrm>
            <a:off x="9770686" y="1167230"/>
            <a:ext cx="0" cy="3582600"/>
          </a:xfrm>
          <a:prstGeom prst="straightConnector1">
            <a:avLst/>
          </a:prstGeom>
          <a:noFill/>
          <a:ln w="38100" cap="flat" cmpd="sng">
            <a:solidFill>
              <a:srgbClr val="99A7A8"/>
            </a:solidFill>
            <a:prstDash val="dot"/>
            <a:miter lim="800000"/>
            <a:headEnd type="none" w="sm" len="sm"/>
            <a:tailEnd type="none" w="sm" len="sm"/>
          </a:ln>
        </p:spPr>
      </p:cxnSp>
      <p:cxnSp>
        <p:nvCxnSpPr>
          <p:cNvPr id="26" name="Google Shape;26;p10"/>
          <p:cNvCxnSpPr/>
          <p:nvPr/>
        </p:nvCxnSpPr>
        <p:spPr>
          <a:xfrm>
            <a:off x="18430363" y="1167230"/>
            <a:ext cx="0" cy="3582600"/>
          </a:xfrm>
          <a:prstGeom prst="straightConnector1">
            <a:avLst/>
          </a:prstGeom>
          <a:noFill/>
          <a:ln w="38100" cap="flat" cmpd="sng">
            <a:solidFill>
              <a:srgbClr val="99A7A8"/>
            </a:solidFill>
            <a:prstDash val="dot"/>
            <a:miter lim="800000"/>
            <a:headEnd type="none" w="sm" len="sm"/>
            <a:tailEnd type="none" w="sm" len="sm"/>
          </a:ln>
        </p:spPr>
      </p:cxnSp>
      <p:cxnSp>
        <p:nvCxnSpPr>
          <p:cNvPr id="27" name="Google Shape;27;p10"/>
          <p:cNvCxnSpPr/>
          <p:nvPr/>
        </p:nvCxnSpPr>
        <p:spPr>
          <a:xfrm rot="10800000">
            <a:off x="9754528" y="623423"/>
            <a:ext cx="0" cy="8253300"/>
          </a:xfrm>
          <a:prstGeom prst="straightConnector1">
            <a:avLst/>
          </a:prstGeom>
          <a:noFill/>
          <a:ln w="38100" cap="flat" cmpd="sng">
            <a:solidFill>
              <a:srgbClr val="99A7A8"/>
            </a:solidFill>
            <a:prstDash val="dot"/>
            <a:miter lim="800000"/>
            <a:headEnd type="none" w="sm" len="sm"/>
            <a:tailEnd type="none" w="sm" len="sm"/>
          </a:ln>
        </p:spPr>
      </p:cxnSp>
      <p:cxnSp>
        <p:nvCxnSpPr>
          <p:cNvPr id="28" name="Google Shape;28;p10"/>
          <p:cNvCxnSpPr/>
          <p:nvPr/>
        </p:nvCxnSpPr>
        <p:spPr>
          <a:xfrm rot="10800000">
            <a:off x="9754528" y="-570848"/>
            <a:ext cx="0" cy="8253300"/>
          </a:xfrm>
          <a:prstGeom prst="straightConnector1">
            <a:avLst/>
          </a:prstGeom>
          <a:noFill/>
          <a:ln w="38100" cap="flat" cmpd="sng">
            <a:solidFill>
              <a:srgbClr val="99A7A8"/>
            </a:solidFill>
            <a:prstDash val="dot"/>
            <a:miter lim="800000"/>
            <a:headEnd type="none" w="sm" len="sm"/>
            <a:tailEnd type="none" w="sm" len="sm"/>
          </a:ln>
        </p:spPr>
      </p:cxnSp>
      <p:cxnSp>
        <p:nvCxnSpPr>
          <p:cNvPr id="29" name="Google Shape;29;p10"/>
          <p:cNvCxnSpPr/>
          <p:nvPr/>
        </p:nvCxnSpPr>
        <p:spPr>
          <a:xfrm rot="10800000">
            <a:off x="9754528" y="-1765118"/>
            <a:ext cx="0" cy="8253300"/>
          </a:xfrm>
          <a:prstGeom prst="straightConnector1">
            <a:avLst/>
          </a:prstGeom>
          <a:noFill/>
          <a:ln w="38100" cap="flat" cmpd="sng">
            <a:solidFill>
              <a:srgbClr val="99A7A8"/>
            </a:solidFill>
            <a:prstDash val="dot"/>
            <a:miter lim="800000"/>
            <a:headEnd type="none" w="sm" len="sm"/>
            <a:tailEnd type="none" w="sm" len="sm"/>
          </a:ln>
        </p:spPr>
      </p:cxnSp>
      <p:cxnSp>
        <p:nvCxnSpPr>
          <p:cNvPr id="30" name="Google Shape;30;p10"/>
          <p:cNvCxnSpPr/>
          <p:nvPr/>
        </p:nvCxnSpPr>
        <p:spPr>
          <a:xfrm rot="10800000">
            <a:off x="9754528" y="-2959390"/>
            <a:ext cx="0" cy="8253300"/>
          </a:xfrm>
          <a:prstGeom prst="straightConnector1">
            <a:avLst/>
          </a:prstGeom>
          <a:noFill/>
          <a:ln w="38100" cap="flat" cmpd="sng">
            <a:solidFill>
              <a:srgbClr val="99A7A8"/>
            </a:solidFill>
            <a:prstDash val="dot"/>
            <a:miter lim="800000"/>
            <a:headEnd type="none" w="sm" len="sm"/>
            <a:tailEnd type="none" w="sm" len="sm"/>
          </a:ln>
        </p:spPr>
      </p:cxnSp>
      <p:cxnSp>
        <p:nvCxnSpPr>
          <p:cNvPr id="31" name="Google Shape;31;p10"/>
          <p:cNvCxnSpPr/>
          <p:nvPr/>
        </p:nvCxnSpPr>
        <p:spPr>
          <a:xfrm>
            <a:off x="12657246" y="1167229"/>
            <a:ext cx="0" cy="3582600"/>
          </a:xfrm>
          <a:prstGeom prst="straightConnector1">
            <a:avLst/>
          </a:prstGeom>
          <a:noFill/>
          <a:ln w="38100" cap="flat" cmpd="sng">
            <a:solidFill>
              <a:srgbClr val="99A7A8"/>
            </a:solidFill>
            <a:prstDash val="dot"/>
            <a:miter lim="800000"/>
            <a:headEnd type="none" w="sm" len="sm"/>
            <a:tailEnd type="none" w="sm" len="sm"/>
          </a:ln>
        </p:spPr>
      </p:cxnSp>
      <p:cxnSp>
        <p:nvCxnSpPr>
          <p:cNvPr id="32" name="Google Shape;32;p10"/>
          <p:cNvCxnSpPr/>
          <p:nvPr/>
        </p:nvCxnSpPr>
        <p:spPr>
          <a:xfrm>
            <a:off x="15543807" y="1167229"/>
            <a:ext cx="0" cy="3582600"/>
          </a:xfrm>
          <a:prstGeom prst="straightConnector1">
            <a:avLst/>
          </a:prstGeom>
          <a:noFill/>
          <a:ln w="38100" cap="flat" cmpd="sng">
            <a:solidFill>
              <a:srgbClr val="99A7A8"/>
            </a:solidFill>
            <a:prstDash val="dot"/>
            <a:miter lim="800000"/>
            <a:headEnd type="none" w="sm" len="sm"/>
            <a:tailEnd type="none" w="sm" len="sm"/>
          </a:ln>
        </p:spPr>
      </p:cxnSp>
    </p:spTree>
  </p:cSld>
  <p:clrMapOvr>
    <a:masterClrMapping/>
  </p:clrMapOvr>
  <p:transition>
    <p:fade/>
  </p:transition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Agenda Slide 2">
  <p:cSld name="TITLE_1_4">
    <p:spTree>
      <p:nvGrpSpPr>
        <p:cNvPr id="1" name="Shape 3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6" name="Google Shape;366;p55"/>
          <p:cNvSpPr/>
          <p:nvPr/>
        </p:nvSpPr>
        <p:spPr>
          <a:xfrm>
            <a:off x="-46035" y="-3"/>
            <a:ext cx="9651900" cy="5238600"/>
          </a:xfrm>
          <a:prstGeom prst="rect">
            <a:avLst/>
          </a:prstGeom>
          <a:solidFill>
            <a:srgbClr val="B24020"/>
          </a:solidFill>
          <a:ln>
            <a:noFill/>
          </a:ln>
        </p:spPr>
        <p:txBody>
          <a:bodyPr spcFirstLastPara="1" wrap="square" lIns="60375" tIns="60375" rIns="60375" bIns="6037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500"/>
              <a:buFont typeface="Arial"/>
              <a:buNone/>
            </a:pPr>
            <a:endParaRPr sz="25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7" name="Google Shape;367;p55"/>
          <p:cNvSpPr/>
          <p:nvPr/>
        </p:nvSpPr>
        <p:spPr>
          <a:xfrm>
            <a:off x="-46035" y="-3"/>
            <a:ext cx="9651900" cy="5238600"/>
          </a:xfrm>
          <a:prstGeom prst="rect">
            <a:avLst/>
          </a:prstGeom>
          <a:solidFill>
            <a:srgbClr val="44712E"/>
          </a:solidFill>
          <a:ln>
            <a:noFill/>
          </a:ln>
        </p:spPr>
        <p:txBody>
          <a:bodyPr spcFirstLastPara="1" wrap="square" lIns="60375" tIns="60375" rIns="60375" bIns="6037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500"/>
              <a:buFont typeface="Arial"/>
              <a:buNone/>
            </a:pPr>
            <a:endParaRPr sz="25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8" name="Google Shape;368;p55"/>
          <p:cNvSpPr/>
          <p:nvPr/>
        </p:nvSpPr>
        <p:spPr>
          <a:xfrm>
            <a:off x="-46035" y="-3"/>
            <a:ext cx="9651900" cy="5238600"/>
          </a:xfrm>
          <a:prstGeom prst="rect">
            <a:avLst/>
          </a:prstGeom>
          <a:solidFill>
            <a:srgbClr val="915907"/>
          </a:solidFill>
          <a:ln>
            <a:noFill/>
          </a:ln>
        </p:spPr>
        <p:txBody>
          <a:bodyPr spcFirstLastPara="1" wrap="square" lIns="60375" tIns="60375" rIns="60375" bIns="6037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500"/>
              <a:buFont typeface="Arial"/>
              <a:buNone/>
            </a:pPr>
            <a:endParaRPr sz="25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9" name="Google Shape;369;p55"/>
          <p:cNvSpPr/>
          <p:nvPr/>
        </p:nvSpPr>
        <p:spPr>
          <a:xfrm>
            <a:off x="-46035" y="-3"/>
            <a:ext cx="9651900" cy="5238600"/>
          </a:xfrm>
          <a:prstGeom prst="rect">
            <a:avLst/>
          </a:prstGeom>
          <a:solidFill>
            <a:srgbClr val="5B696B"/>
          </a:solidFill>
          <a:ln>
            <a:noFill/>
          </a:ln>
        </p:spPr>
        <p:txBody>
          <a:bodyPr spcFirstLastPara="1" wrap="square" lIns="60375" tIns="60375" rIns="60375" bIns="6037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500"/>
              <a:buFont typeface="Arial"/>
              <a:buNone/>
            </a:pPr>
            <a:endParaRPr sz="25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0" name="Google Shape;370;p55"/>
          <p:cNvSpPr/>
          <p:nvPr/>
        </p:nvSpPr>
        <p:spPr>
          <a:xfrm>
            <a:off x="-46035" y="-3"/>
            <a:ext cx="9651900" cy="5238600"/>
          </a:xfrm>
          <a:prstGeom prst="rect">
            <a:avLst/>
          </a:prstGeom>
          <a:solidFill>
            <a:srgbClr val="004183"/>
          </a:solidFill>
          <a:ln>
            <a:noFill/>
          </a:ln>
        </p:spPr>
        <p:txBody>
          <a:bodyPr spcFirstLastPara="1" wrap="square" lIns="60375" tIns="60375" rIns="60375" bIns="6037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500"/>
              <a:buFont typeface="Arial"/>
              <a:buNone/>
            </a:pPr>
            <a:endParaRPr sz="25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1" name="Google Shape;371;p55"/>
          <p:cNvSpPr/>
          <p:nvPr/>
        </p:nvSpPr>
        <p:spPr>
          <a:xfrm>
            <a:off x="-46035" y="-3"/>
            <a:ext cx="9651900" cy="5238600"/>
          </a:xfrm>
          <a:prstGeom prst="rect">
            <a:avLst/>
          </a:prstGeom>
          <a:solidFill>
            <a:srgbClr val="FCE9E4"/>
          </a:solidFill>
          <a:ln>
            <a:noFill/>
          </a:ln>
        </p:spPr>
        <p:txBody>
          <a:bodyPr spcFirstLastPara="1" wrap="square" lIns="60375" tIns="60375" rIns="60375" bIns="6037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500"/>
              <a:buFont typeface="Arial"/>
              <a:buNone/>
            </a:pPr>
            <a:endParaRPr sz="25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2" name="Google Shape;372;p55"/>
          <p:cNvSpPr/>
          <p:nvPr/>
        </p:nvSpPr>
        <p:spPr>
          <a:xfrm>
            <a:off x="-46035" y="-3"/>
            <a:ext cx="9651900" cy="5238600"/>
          </a:xfrm>
          <a:prstGeom prst="rect">
            <a:avLst/>
          </a:prstGeom>
          <a:solidFill>
            <a:srgbClr val="F0B7A8"/>
          </a:solidFill>
          <a:ln>
            <a:noFill/>
          </a:ln>
        </p:spPr>
        <p:txBody>
          <a:bodyPr spcFirstLastPara="1" wrap="square" lIns="60375" tIns="60375" rIns="60375" bIns="6037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500"/>
              <a:buFont typeface="Arial"/>
              <a:buNone/>
            </a:pPr>
            <a:endParaRPr sz="25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3" name="Google Shape;373;p55"/>
          <p:cNvSpPr/>
          <p:nvPr/>
        </p:nvSpPr>
        <p:spPr>
          <a:xfrm>
            <a:off x="-46035" y="-3"/>
            <a:ext cx="9651900" cy="5238600"/>
          </a:xfrm>
          <a:prstGeom prst="rect">
            <a:avLst/>
          </a:prstGeom>
          <a:solidFill>
            <a:srgbClr val="3C4345"/>
          </a:solidFill>
          <a:ln>
            <a:noFill/>
          </a:ln>
        </p:spPr>
        <p:txBody>
          <a:bodyPr spcFirstLastPara="1" wrap="square" lIns="60375" tIns="60375" rIns="60375" bIns="6037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500"/>
              <a:buFont typeface="Arial"/>
              <a:buNone/>
            </a:pPr>
            <a:endParaRPr sz="25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4" name="Google Shape;374;p55"/>
          <p:cNvSpPr/>
          <p:nvPr/>
        </p:nvSpPr>
        <p:spPr>
          <a:xfrm>
            <a:off x="-46035" y="-3"/>
            <a:ext cx="9651900" cy="5238600"/>
          </a:xfrm>
          <a:prstGeom prst="rect">
            <a:avLst/>
          </a:prstGeom>
          <a:solidFill>
            <a:srgbClr val="E2F2DA"/>
          </a:solidFill>
          <a:ln>
            <a:noFill/>
          </a:ln>
        </p:spPr>
        <p:txBody>
          <a:bodyPr spcFirstLastPara="1" wrap="square" lIns="60375" tIns="60375" rIns="60375" bIns="6037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500"/>
              <a:buFont typeface="Arial"/>
              <a:buNone/>
            </a:pPr>
            <a:endParaRPr sz="25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5" name="Google Shape;375;p55"/>
          <p:cNvSpPr/>
          <p:nvPr/>
        </p:nvSpPr>
        <p:spPr>
          <a:xfrm>
            <a:off x="-46035" y="-3"/>
            <a:ext cx="9651900" cy="5238600"/>
          </a:xfrm>
          <a:prstGeom prst="rect">
            <a:avLst/>
          </a:prstGeom>
          <a:solidFill>
            <a:srgbClr val="7E8F1D"/>
          </a:solidFill>
          <a:ln>
            <a:noFill/>
          </a:ln>
        </p:spPr>
        <p:txBody>
          <a:bodyPr spcFirstLastPara="1" wrap="square" lIns="60375" tIns="60375" rIns="60375" bIns="6037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500"/>
              <a:buFont typeface="Arial"/>
              <a:buNone/>
            </a:pPr>
            <a:endParaRPr sz="25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6" name="Google Shape;376;p55"/>
          <p:cNvSpPr/>
          <p:nvPr/>
        </p:nvSpPr>
        <p:spPr>
          <a:xfrm>
            <a:off x="-46035" y="-3"/>
            <a:ext cx="9651900" cy="5238600"/>
          </a:xfrm>
          <a:prstGeom prst="rect">
            <a:avLst/>
          </a:prstGeom>
          <a:solidFill>
            <a:srgbClr val="FBEBD3"/>
          </a:solidFill>
          <a:ln>
            <a:noFill/>
          </a:ln>
        </p:spPr>
        <p:txBody>
          <a:bodyPr spcFirstLastPara="1" wrap="square" lIns="60375" tIns="60375" rIns="60375" bIns="6037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500"/>
              <a:buFont typeface="Arial"/>
              <a:buNone/>
            </a:pPr>
            <a:endParaRPr sz="25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7" name="Google Shape;377;p55"/>
          <p:cNvSpPr/>
          <p:nvPr/>
        </p:nvSpPr>
        <p:spPr>
          <a:xfrm>
            <a:off x="-46035" y="-3"/>
            <a:ext cx="9651900" cy="5238600"/>
          </a:xfrm>
          <a:prstGeom prst="rect">
            <a:avLst/>
          </a:prstGeom>
          <a:solidFill>
            <a:srgbClr val="F1ECE6"/>
          </a:solidFill>
          <a:ln>
            <a:noFill/>
          </a:ln>
        </p:spPr>
        <p:txBody>
          <a:bodyPr spcFirstLastPara="1" wrap="square" lIns="60375" tIns="60375" rIns="60375" bIns="6037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500"/>
              <a:buFont typeface="Arial"/>
              <a:buNone/>
            </a:pPr>
            <a:endParaRPr sz="25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8" name="Google Shape;378;p55"/>
          <p:cNvSpPr/>
          <p:nvPr/>
        </p:nvSpPr>
        <p:spPr>
          <a:xfrm>
            <a:off x="-46035" y="-3"/>
            <a:ext cx="9651900" cy="5238600"/>
          </a:xfrm>
          <a:prstGeom prst="rect">
            <a:avLst/>
          </a:prstGeom>
          <a:solidFill>
            <a:srgbClr val="F4BA64"/>
          </a:solidFill>
          <a:ln>
            <a:noFill/>
          </a:ln>
        </p:spPr>
        <p:txBody>
          <a:bodyPr spcFirstLastPara="1" wrap="square" lIns="60375" tIns="60375" rIns="60375" bIns="6037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500"/>
              <a:buFont typeface="Arial"/>
              <a:buNone/>
            </a:pPr>
            <a:endParaRPr sz="25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9" name="Google Shape;379;p55"/>
          <p:cNvSpPr/>
          <p:nvPr/>
        </p:nvSpPr>
        <p:spPr>
          <a:xfrm>
            <a:off x="-46035" y="-3"/>
            <a:ext cx="9651900" cy="5238600"/>
          </a:xfrm>
          <a:prstGeom prst="rect">
            <a:avLst/>
          </a:prstGeom>
          <a:solidFill>
            <a:srgbClr val="0A66C2"/>
          </a:solidFill>
          <a:ln>
            <a:noFill/>
          </a:ln>
        </p:spPr>
        <p:txBody>
          <a:bodyPr spcFirstLastPara="1" wrap="square" lIns="60375" tIns="60375" rIns="60375" bIns="6037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500"/>
              <a:buFont typeface="Arial"/>
              <a:buNone/>
            </a:pPr>
            <a:endParaRPr sz="25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80" name="Google Shape;380;p5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-22596" y="-6388"/>
            <a:ext cx="9334913" cy="5250869"/>
          </a:xfrm>
          <a:prstGeom prst="rect">
            <a:avLst/>
          </a:prstGeom>
          <a:noFill/>
          <a:ln>
            <a:noFill/>
          </a:ln>
        </p:spPr>
      </p:pic>
      <p:sp>
        <p:nvSpPr>
          <p:cNvPr id="381" name="Google Shape;381;p55"/>
          <p:cNvSpPr txBox="1">
            <a:spLocks noGrp="1"/>
          </p:cNvSpPr>
          <p:nvPr>
            <p:ph type="title"/>
          </p:nvPr>
        </p:nvSpPr>
        <p:spPr>
          <a:xfrm>
            <a:off x="676676" y="1828063"/>
            <a:ext cx="7146900" cy="1582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0375" tIns="30175" rIns="60375" bIns="30175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5800"/>
              <a:buNone/>
              <a:defRPr sz="7200">
                <a:solidFill>
                  <a:srgbClr val="FFFFFF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 sz="6500">
                <a:solidFill>
                  <a:srgbClr val="FFFFFF"/>
                </a:solidFill>
                <a:latin typeface="Source Sans Pro ExtraLight"/>
                <a:ea typeface="Source Sans Pro ExtraLight"/>
                <a:cs typeface="Source Sans Pro ExtraLight"/>
                <a:sym typeface="Source Sans Pro ExtraLight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 sz="6500">
                <a:solidFill>
                  <a:srgbClr val="FFFFFF"/>
                </a:solidFill>
                <a:latin typeface="Source Sans Pro ExtraLight"/>
                <a:ea typeface="Source Sans Pro ExtraLight"/>
                <a:cs typeface="Source Sans Pro ExtraLight"/>
                <a:sym typeface="Source Sans Pro ExtraLight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 sz="6500">
                <a:solidFill>
                  <a:srgbClr val="FFFFFF"/>
                </a:solidFill>
                <a:latin typeface="Source Sans Pro ExtraLight"/>
                <a:ea typeface="Source Sans Pro ExtraLight"/>
                <a:cs typeface="Source Sans Pro ExtraLight"/>
                <a:sym typeface="Source Sans Pro ExtraLight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 sz="6500">
                <a:solidFill>
                  <a:srgbClr val="FFFFFF"/>
                </a:solidFill>
                <a:latin typeface="Source Sans Pro ExtraLight"/>
                <a:ea typeface="Source Sans Pro ExtraLight"/>
                <a:cs typeface="Source Sans Pro ExtraLight"/>
                <a:sym typeface="Source Sans Pro ExtraLight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 sz="6500">
                <a:solidFill>
                  <a:srgbClr val="FFFFFF"/>
                </a:solidFill>
                <a:latin typeface="Source Sans Pro ExtraLight"/>
                <a:ea typeface="Source Sans Pro ExtraLight"/>
                <a:cs typeface="Source Sans Pro ExtraLight"/>
                <a:sym typeface="Source Sans Pro ExtraLight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 sz="6500">
                <a:solidFill>
                  <a:srgbClr val="FFFFFF"/>
                </a:solidFill>
                <a:latin typeface="Source Sans Pro ExtraLight"/>
                <a:ea typeface="Source Sans Pro ExtraLight"/>
                <a:cs typeface="Source Sans Pro ExtraLight"/>
                <a:sym typeface="Source Sans Pro ExtraLight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 sz="6500">
                <a:solidFill>
                  <a:srgbClr val="FFFFFF"/>
                </a:solidFill>
                <a:latin typeface="Source Sans Pro ExtraLight"/>
                <a:ea typeface="Source Sans Pro ExtraLight"/>
                <a:cs typeface="Source Sans Pro ExtraLight"/>
                <a:sym typeface="Source Sans Pro ExtraLight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 sz="6500">
                <a:solidFill>
                  <a:srgbClr val="FFFFFF"/>
                </a:solidFill>
                <a:latin typeface="Source Sans Pro ExtraLight"/>
                <a:ea typeface="Source Sans Pro ExtraLight"/>
                <a:cs typeface="Source Sans Pro ExtraLight"/>
                <a:sym typeface="Source Sans Pro ExtraLight"/>
              </a:defRPr>
            </a:lvl9pPr>
          </a:lstStyle>
          <a:p>
            <a:endParaRPr/>
          </a:p>
        </p:txBody>
      </p:sp>
      <p:sp>
        <p:nvSpPr>
          <p:cNvPr id="382" name="Google Shape;382;p55"/>
          <p:cNvSpPr txBox="1">
            <a:spLocks noGrp="1"/>
          </p:cNvSpPr>
          <p:nvPr>
            <p:ph type="subTitle" idx="1"/>
          </p:nvPr>
        </p:nvSpPr>
        <p:spPr>
          <a:xfrm>
            <a:off x="9129058" y="1831729"/>
            <a:ext cx="8910000" cy="199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0375" tIns="30175" rIns="60375" bIns="30175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3700"/>
              <a:buNone/>
              <a:defRPr sz="2600">
                <a:solidFill>
                  <a:srgbClr val="3C4345"/>
                </a:solidFill>
              </a:defRPr>
            </a:lvl1pPr>
            <a:lvl2pPr lvl="1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3200"/>
              <a:buNone/>
              <a:defRPr sz="2100">
                <a:solidFill>
                  <a:schemeClr val="dk1"/>
                </a:solidFill>
                <a:latin typeface="Source Sans Pro Light"/>
                <a:ea typeface="Source Sans Pro Light"/>
                <a:cs typeface="Source Sans Pro Light"/>
                <a:sym typeface="Source Sans Pro Light"/>
              </a:defRPr>
            </a:lvl2pPr>
            <a:lvl3pPr lvl="2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2600"/>
              <a:buNone/>
              <a:defRPr sz="2100">
                <a:solidFill>
                  <a:schemeClr val="dk1"/>
                </a:solidFill>
                <a:latin typeface="Source Sans Pro Light"/>
                <a:ea typeface="Source Sans Pro Light"/>
                <a:cs typeface="Source Sans Pro Light"/>
                <a:sym typeface="Source Sans Pro Light"/>
              </a:defRPr>
            </a:lvl3pPr>
            <a:lvl4pPr lvl="3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2300"/>
              <a:buNone/>
              <a:defRPr sz="2100">
                <a:solidFill>
                  <a:schemeClr val="dk1"/>
                </a:solidFill>
                <a:latin typeface="Source Sans Pro Light"/>
                <a:ea typeface="Source Sans Pro Light"/>
                <a:cs typeface="Source Sans Pro Light"/>
                <a:sym typeface="Source Sans Pro Light"/>
              </a:defRPr>
            </a:lvl4pPr>
            <a:lvl5pPr lvl="4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2300"/>
              <a:buNone/>
              <a:defRPr sz="2100">
                <a:solidFill>
                  <a:schemeClr val="dk1"/>
                </a:solidFill>
                <a:latin typeface="Source Sans Pro Light"/>
                <a:ea typeface="Source Sans Pro Light"/>
                <a:cs typeface="Source Sans Pro Light"/>
                <a:sym typeface="Source Sans Pro Light"/>
              </a:defRPr>
            </a:lvl5pPr>
            <a:lvl6pPr lvl="5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2300"/>
              <a:buNone/>
              <a:defRPr sz="2100">
                <a:solidFill>
                  <a:schemeClr val="dk1"/>
                </a:solidFill>
                <a:latin typeface="Source Sans Pro Light"/>
                <a:ea typeface="Source Sans Pro Light"/>
                <a:cs typeface="Source Sans Pro Light"/>
                <a:sym typeface="Source Sans Pro Light"/>
              </a:defRPr>
            </a:lvl6pPr>
            <a:lvl7pPr lvl="6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2300"/>
              <a:buNone/>
              <a:defRPr sz="2100">
                <a:solidFill>
                  <a:schemeClr val="dk1"/>
                </a:solidFill>
                <a:latin typeface="Source Sans Pro Light"/>
                <a:ea typeface="Source Sans Pro Light"/>
                <a:cs typeface="Source Sans Pro Light"/>
                <a:sym typeface="Source Sans Pro Light"/>
              </a:defRPr>
            </a:lvl7pPr>
            <a:lvl8pPr lvl="7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2300"/>
              <a:buNone/>
              <a:defRPr sz="2100">
                <a:solidFill>
                  <a:schemeClr val="dk1"/>
                </a:solidFill>
                <a:latin typeface="Source Sans Pro Light"/>
                <a:ea typeface="Source Sans Pro Light"/>
                <a:cs typeface="Source Sans Pro Light"/>
                <a:sym typeface="Source Sans Pro Light"/>
              </a:defRPr>
            </a:lvl8pPr>
            <a:lvl9pPr lvl="8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2300"/>
              <a:buNone/>
              <a:defRPr sz="2100">
                <a:solidFill>
                  <a:schemeClr val="dk1"/>
                </a:solidFill>
                <a:latin typeface="Source Sans Pro Light"/>
                <a:ea typeface="Source Sans Pro Light"/>
                <a:cs typeface="Source Sans Pro Light"/>
                <a:sym typeface="Source Sans Pro Light"/>
              </a:defRPr>
            </a:lvl9pPr>
          </a:lstStyle>
          <a:p>
            <a:endParaRPr/>
          </a:p>
        </p:txBody>
      </p:sp>
      <p:pic>
        <p:nvPicPr>
          <p:cNvPr id="383" name="Google Shape;383;p5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03358" y="4731652"/>
            <a:ext cx="212200" cy="212200"/>
          </a:xfrm>
          <a:prstGeom prst="rect">
            <a:avLst/>
          </a:prstGeom>
          <a:noFill/>
          <a:ln>
            <a:noFill/>
          </a:ln>
        </p:spPr>
      </p:pic>
      <p:sp>
        <p:nvSpPr>
          <p:cNvPr id="384" name="Google Shape;384;p55"/>
          <p:cNvSpPr txBox="1">
            <a:spLocks noGrp="1"/>
          </p:cNvSpPr>
          <p:nvPr>
            <p:ph type="sldNum" idx="12"/>
          </p:nvPr>
        </p:nvSpPr>
        <p:spPr>
          <a:xfrm>
            <a:off x="17647910" y="4691365"/>
            <a:ext cx="1170600" cy="40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0375" tIns="30175" rIns="60375" bIns="3017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Title only">
  <p:cSld name="2_Title only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11"/>
          <p:cNvSpPr txBox="1">
            <a:spLocks noGrp="1"/>
          </p:cNvSpPr>
          <p:nvPr>
            <p:ph type="body" idx="1"/>
          </p:nvPr>
        </p:nvSpPr>
        <p:spPr>
          <a:xfrm>
            <a:off x="1111008" y="488708"/>
            <a:ext cx="17286900" cy="34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0375" tIns="30175" rIns="60375" bIns="30175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2"/>
              </a:buClr>
              <a:buSzPts val="4400"/>
              <a:buFont typeface="Arial"/>
              <a:buNone/>
              <a:defRPr sz="4400" b="0" i="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lt2"/>
              </a:buClr>
              <a:buSzPts val="3200"/>
              <a:buFont typeface="Arial"/>
              <a:buNone/>
              <a:defRPr b="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lvl="2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lt2"/>
              </a:buClr>
              <a:buSzPts val="2600"/>
              <a:buFont typeface="Arial"/>
              <a:buNone/>
              <a:defRPr b="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lvl="3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lt2"/>
              </a:buClr>
              <a:buSzPts val="2300"/>
              <a:buFont typeface="Arial"/>
              <a:buNone/>
              <a:defRPr b="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lvl="4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lt2"/>
              </a:buClr>
              <a:buSzPts val="2300"/>
              <a:buFont typeface="Arial"/>
              <a:buNone/>
              <a:defRPr b="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lvl="5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6pPr>
            <a:lvl7pPr marL="3200400" lvl="6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7pPr>
            <a:lvl8pPr marL="3657600" lvl="7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8pPr>
            <a:lvl9pPr marL="4114800" lvl="8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9pPr>
          </a:lstStyle>
          <a:p>
            <a:endParaRPr/>
          </a:p>
        </p:txBody>
      </p:sp>
      <p:grpSp>
        <p:nvGrpSpPr>
          <p:cNvPr id="35" name="Google Shape;35;p11"/>
          <p:cNvGrpSpPr/>
          <p:nvPr/>
        </p:nvGrpSpPr>
        <p:grpSpPr>
          <a:xfrm>
            <a:off x="1111153" y="-2689330"/>
            <a:ext cx="17321610" cy="8253623"/>
            <a:chOff x="1388941" y="-7749980"/>
            <a:chExt cx="21652012" cy="21612000"/>
          </a:xfrm>
        </p:grpSpPr>
        <p:cxnSp>
          <p:nvCxnSpPr>
            <p:cNvPr id="36" name="Google Shape;36;p11"/>
            <p:cNvCxnSpPr/>
            <p:nvPr/>
          </p:nvCxnSpPr>
          <p:spPr>
            <a:xfrm rot="10800000">
              <a:off x="12194942" y="-7749980"/>
              <a:ext cx="0" cy="21612000"/>
            </a:xfrm>
            <a:prstGeom prst="straightConnector1">
              <a:avLst/>
            </a:prstGeom>
            <a:noFill/>
            <a:ln w="38100" cap="flat" cmpd="sng">
              <a:solidFill>
                <a:srgbClr val="99A7A8"/>
              </a:solidFill>
              <a:prstDash val="dot"/>
              <a:miter lim="800000"/>
              <a:headEnd type="none" w="sm" len="sm"/>
              <a:tailEnd type="none" w="sm" len="sm"/>
            </a:ln>
          </p:spPr>
        </p:cxnSp>
        <p:grpSp>
          <p:nvGrpSpPr>
            <p:cNvPr id="37" name="Google Shape;37;p11"/>
            <p:cNvGrpSpPr/>
            <p:nvPr/>
          </p:nvGrpSpPr>
          <p:grpSpPr>
            <a:xfrm>
              <a:off x="1388941" y="3056048"/>
              <a:ext cx="21652012" cy="3140855"/>
              <a:chOff x="1388941" y="3056018"/>
              <a:chExt cx="21652012" cy="9434831"/>
            </a:xfrm>
          </p:grpSpPr>
          <p:cxnSp>
            <p:nvCxnSpPr>
              <p:cNvPr id="38" name="Google Shape;38;p11"/>
              <p:cNvCxnSpPr/>
              <p:nvPr/>
            </p:nvCxnSpPr>
            <p:spPr>
              <a:xfrm>
                <a:off x="1388941" y="3056021"/>
                <a:ext cx="0" cy="93804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99A7A8"/>
                </a:solidFill>
                <a:prstDash val="dot"/>
                <a:miter lim="800000"/>
                <a:headEnd type="none" w="sm" len="sm"/>
                <a:tailEnd type="none" w="sm" len="sm"/>
              </a:ln>
            </p:spPr>
          </p:cxnSp>
          <p:cxnSp>
            <p:nvCxnSpPr>
              <p:cNvPr id="39" name="Google Shape;39;p11"/>
              <p:cNvCxnSpPr/>
              <p:nvPr/>
            </p:nvCxnSpPr>
            <p:spPr>
              <a:xfrm>
                <a:off x="4997610" y="3056021"/>
                <a:ext cx="0" cy="93804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99A7A8"/>
                </a:solidFill>
                <a:prstDash val="dot"/>
                <a:miter lim="800000"/>
                <a:headEnd type="none" w="sm" len="sm"/>
                <a:tailEnd type="none" w="sm" len="sm"/>
              </a:ln>
            </p:spPr>
          </p:cxnSp>
          <p:cxnSp>
            <p:nvCxnSpPr>
              <p:cNvPr id="40" name="Google Shape;40;p11"/>
              <p:cNvCxnSpPr/>
              <p:nvPr/>
            </p:nvCxnSpPr>
            <p:spPr>
              <a:xfrm>
                <a:off x="8606279" y="3056021"/>
                <a:ext cx="0" cy="93804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99A7A8"/>
                </a:solidFill>
                <a:prstDash val="dot"/>
                <a:miter lim="800000"/>
                <a:headEnd type="none" w="sm" len="sm"/>
                <a:tailEnd type="none" w="sm" len="sm"/>
              </a:ln>
            </p:spPr>
          </p:cxnSp>
          <p:cxnSp>
            <p:nvCxnSpPr>
              <p:cNvPr id="41" name="Google Shape;41;p11"/>
              <p:cNvCxnSpPr/>
              <p:nvPr/>
            </p:nvCxnSpPr>
            <p:spPr>
              <a:xfrm>
                <a:off x="12214948" y="3056021"/>
                <a:ext cx="0" cy="93804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99A7A8"/>
                </a:solidFill>
                <a:prstDash val="dot"/>
                <a:miter lim="800000"/>
                <a:headEnd type="none" w="sm" len="sm"/>
                <a:tailEnd type="none" w="sm" len="sm"/>
              </a:ln>
            </p:spPr>
          </p:cxnSp>
          <p:cxnSp>
            <p:nvCxnSpPr>
              <p:cNvPr id="42" name="Google Shape;42;p11"/>
              <p:cNvCxnSpPr/>
              <p:nvPr/>
            </p:nvCxnSpPr>
            <p:spPr>
              <a:xfrm>
                <a:off x="23040953" y="3056018"/>
                <a:ext cx="0" cy="93804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99A7A8"/>
                </a:solidFill>
                <a:prstDash val="dot"/>
                <a:miter lim="800000"/>
                <a:headEnd type="none" w="sm" len="sm"/>
                <a:tailEnd type="none" w="sm" len="sm"/>
              </a:ln>
            </p:spPr>
          </p:cxnSp>
          <p:cxnSp>
            <p:nvCxnSpPr>
              <p:cNvPr id="43" name="Google Shape;43;p11"/>
              <p:cNvCxnSpPr/>
              <p:nvPr/>
            </p:nvCxnSpPr>
            <p:spPr>
              <a:xfrm>
                <a:off x="15823617" y="3110449"/>
                <a:ext cx="0" cy="93804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99A7A8"/>
                </a:solidFill>
                <a:prstDash val="dot"/>
                <a:miter lim="800000"/>
                <a:headEnd type="none" w="sm" len="sm"/>
                <a:tailEnd type="none" w="sm" len="sm"/>
              </a:ln>
            </p:spPr>
          </p:cxnSp>
          <p:cxnSp>
            <p:nvCxnSpPr>
              <p:cNvPr id="44" name="Google Shape;44;p11"/>
              <p:cNvCxnSpPr/>
              <p:nvPr/>
            </p:nvCxnSpPr>
            <p:spPr>
              <a:xfrm>
                <a:off x="19432286" y="3110449"/>
                <a:ext cx="0" cy="93804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99A7A8"/>
                </a:solidFill>
                <a:prstDash val="dot"/>
                <a:miter lim="800000"/>
                <a:headEnd type="none" w="sm" len="sm"/>
                <a:tailEnd type="none" w="sm" len="sm"/>
              </a:ln>
            </p:spPr>
          </p:cxnSp>
        </p:grpSp>
        <p:cxnSp>
          <p:nvCxnSpPr>
            <p:cNvPr id="45" name="Google Shape;45;p11"/>
            <p:cNvCxnSpPr/>
            <p:nvPr/>
          </p:nvCxnSpPr>
          <p:spPr>
            <a:xfrm>
              <a:off x="1388941" y="6178688"/>
              <a:ext cx="21651900" cy="4200"/>
            </a:xfrm>
            <a:prstGeom prst="straightConnector1">
              <a:avLst/>
            </a:prstGeom>
            <a:noFill/>
            <a:ln w="38100" cap="flat" cmpd="sng">
              <a:solidFill>
                <a:srgbClr val="99A7A8"/>
              </a:solidFill>
              <a:prstDash val="dot"/>
              <a:miter lim="800000"/>
              <a:headEnd type="none" w="sm" len="sm"/>
              <a:tailEnd type="none" w="sm" len="sm"/>
            </a:ln>
          </p:spPr>
        </p:cxnSp>
      </p:grpSp>
      <p:grpSp>
        <p:nvGrpSpPr>
          <p:cNvPr id="46" name="Google Shape;46;p11"/>
          <p:cNvGrpSpPr/>
          <p:nvPr/>
        </p:nvGrpSpPr>
        <p:grpSpPr>
          <a:xfrm>
            <a:off x="1111153" y="-918854"/>
            <a:ext cx="17325542" cy="8253623"/>
            <a:chOff x="1388941" y="-3615514"/>
            <a:chExt cx="21656928" cy="21612000"/>
          </a:xfrm>
        </p:grpSpPr>
        <p:cxnSp>
          <p:nvCxnSpPr>
            <p:cNvPr id="47" name="Google Shape;47;p11"/>
            <p:cNvCxnSpPr/>
            <p:nvPr/>
          </p:nvCxnSpPr>
          <p:spPr>
            <a:xfrm rot="10800000">
              <a:off x="12199858" y="-3615514"/>
              <a:ext cx="0" cy="21612000"/>
            </a:xfrm>
            <a:prstGeom prst="straightConnector1">
              <a:avLst/>
            </a:prstGeom>
            <a:noFill/>
            <a:ln w="38100" cap="flat" cmpd="sng">
              <a:solidFill>
                <a:srgbClr val="99A7A8"/>
              </a:solidFill>
              <a:prstDash val="dot"/>
              <a:miter lim="800000"/>
              <a:headEnd type="none" w="sm" len="sm"/>
              <a:tailEnd type="none" w="sm" len="sm"/>
            </a:ln>
          </p:spPr>
        </p:cxnSp>
        <p:grpSp>
          <p:nvGrpSpPr>
            <p:cNvPr id="48" name="Google Shape;48;p11"/>
            <p:cNvGrpSpPr/>
            <p:nvPr/>
          </p:nvGrpSpPr>
          <p:grpSpPr>
            <a:xfrm>
              <a:off x="1393857" y="7190513"/>
              <a:ext cx="21652012" cy="3140855"/>
              <a:chOff x="1388941" y="3056021"/>
              <a:chExt cx="21652012" cy="9434829"/>
            </a:xfrm>
          </p:grpSpPr>
          <p:cxnSp>
            <p:nvCxnSpPr>
              <p:cNvPr id="49" name="Google Shape;49;p11"/>
              <p:cNvCxnSpPr/>
              <p:nvPr/>
            </p:nvCxnSpPr>
            <p:spPr>
              <a:xfrm>
                <a:off x="1388941" y="3056021"/>
                <a:ext cx="0" cy="93804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99A7A8"/>
                </a:solidFill>
                <a:prstDash val="dot"/>
                <a:miter lim="800000"/>
                <a:headEnd type="none" w="sm" len="sm"/>
                <a:tailEnd type="none" w="sm" len="sm"/>
              </a:ln>
            </p:spPr>
          </p:cxnSp>
          <p:cxnSp>
            <p:nvCxnSpPr>
              <p:cNvPr id="50" name="Google Shape;50;p11"/>
              <p:cNvCxnSpPr/>
              <p:nvPr/>
            </p:nvCxnSpPr>
            <p:spPr>
              <a:xfrm>
                <a:off x="4997610" y="3056021"/>
                <a:ext cx="0" cy="93804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99A7A8"/>
                </a:solidFill>
                <a:prstDash val="dot"/>
                <a:miter lim="800000"/>
                <a:headEnd type="none" w="sm" len="sm"/>
                <a:tailEnd type="none" w="sm" len="sm"/>
              </a:ln>
            </p:spPr>
          </p:cxnSp>
          <p:cxnSp>
            <p:nvCxnSpPr>
              <p:cNvPr id="51" name="Google Shape;51;p11"/>
              <p:cNvCxnSpPr/>
              <p:nvPr/>
            </p:nvCxnSpPr>
            <p:spPr>
              <a:xfrm>
                <a:off x="8606279" y="3056021"/>
                <a:ext cx="0" cy="93804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99A7A8"/>
                </a:solidFill>
                <a:prstDash val="dot"/>
                <a:miter lim="800000"/>
                <a:headEnd type="none" w="sm" len="sm"/>
                <a:tailEnd type="none" w="sm" len="sm"/>
              </a:ln>
            </p:spPr>
          </p:cxnSp>
          <p:cxnSp>
            <p:nvCxnSpPr>
              <p:cNvPr id="52" name="Google Shape;52;p11"/>
              <p:cNvCxnSpPr/>
              <p:nvPr/>
            </p:nvCxnSpPr>
            <p:spPr>
              <a:xfrm>
                <a:off x="12214948" y="3056021"/>
                <a:ext cx="0" cy="93804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99A7A8"/>
                </a:solidFill>
                <a:prstDash val="dot"/>
                <a:miter lim="800000"/>
                <a:headEnd type="none" w="sm" len="sm"/>
                <a:tailEnd type="none" w="sm" len="sm"/>
              </a:ln>
            </p:spPr>
          </p:cxnSp>
          <p:cxnSp>
            <p:nvCxnSpPr>
              <p:cNvPr id="53" name="Google Shape;53;p11"/>
              <p:cNvCxnSpPr/>
              <p:nvPr/>
            </p:nvCxnSpPr>
            <p:spPr>
              <a:xfrm>
                <a:off x="23040953" y="3110450"/>
                <a:ext cx="0" cy="93804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99A7A8"/>
                </a:solidFill>
                <a:prstDash val="dot"/>
                <a:miter lim="800000"/>
                <a:headEnd type="none" w="sm" len="sm"/>
                <a:tailEnd type="none" w="sm" len="sm"/>
              </a:ln>
            </p:spPr>
          </p:cxnSp>
          <p:cxnSp>
            <p:nvCxnSpPr>
              <p:cNvPr id="54" name="Google Shape;54;p11"/>
              <p:cNvCxnSpPr/>
              <p:nvPr/>
            </p:nvCxnSpPr>
            <p:spPr>
              <a:xfrm>
                <a:off x="15823617" y="3110449"/>
                <a:ext cx="0" cy="93804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99A7A8"/>
                </a:solidFill>
                <a:prstDash val="dot"/>
                <a:miter lim="800000"/>
                <a:headEnd type="none" w="sm" len="sm"/>
                <a:tailEnd type="none" w="sm" len="sm"/>
              </a:ln>
            </p:spPr>
          </p:cxnSp>
          <p:cxnSp>
            <p:nvCxnSpPr>
              <p:cNvPr id="55" name="Google Shape;55;p11"/>
              <p:cNvCxnSpPr/>
              <p:nvPr/>
            </p:nvCxnSpPr>
            <p:spPr>
              <a:xfrm>
                <a:off x="19432286" y="3110449"/>
                <a:ext cx="0" cy="93804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99A7A8"/>
                </a:solidFill>
                <a:prstDash val="dot"/>
                <a:miter lim="800000"/>
                <a:headEnd type="none" w="sm" len="sm"/>
                <a:tailEnd type="none" w="sm" len="sm"/>
              </a:ln>
            </p:spPr>
          </p:cxnSp>
        </p:grpSp>
        <p:cxnSp>
          <p:nvCxnSpPr>
            <p:cNvPr id="56" name="Google Shape;56;p11"/>
            <p:cNvCxnSpPr/>
            <p:nvPr/>
          </p:nvCxnSpPr>
          <p:spPr>
            <a:xfrm>
              <a:off x="1388941" y="10317304"/>
              <a:ext cx="21574200" cy="0"/>
            </a:xfrm>
            <a:prstGeom prst="straightConnector1">
              <a:avLst/>
            </a:prstGeom>
            <a:noFill/>
            <a:ln w="38100" cap="flat" cmpd="sng">
              <a:solidFill>
                <a:srgbClr val="99A7A8"/>
              </a:solidFill>
              <a:prstDash val="dot"/>
              <a:miter lim="800000"/>
              <a:headEnd type="none" w="sm" len="sm"/>
              <a:tailEnd type="none" w="sm" len="sm"/>
            </a:ln>
          </p:spPr>
        </p:cxnSp>
      </p:grp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_Title only">
  <p:cSld name="3_Title only"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12"/>
          <p:cNvSpPr txBox="1">
            <a:spLocks noGrp="1"/>
          </p:cNvSpPr>
          <p:nvPr>
            <p:ph type="body" idx="1"/>
          </p:nvPr>
        </p:nvSpPr>
        <p:spPr>
          <a:xfrm>
            <a:off x="1111008" y="488708"/>
            <a:ext cx="17286900" cy="34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0375" tIns="30175" rIns="60375" bIns="30175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2"/>
              </a:buClr>
              <a:buSzPts val="4400"/>
              <a:buFont typeface="Arial"/>
              <a:buNone/>
              <a:defRPr sz="4400" b="0" i="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lt2"/>
              </a:buClr>
              <a:buSzPts val="3200"/>
              <a:buFont typeface="Arial"/>
              <a:buNone/>
              <a:defRPr b="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lvl="2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lt2"/>
              </a:buClr>
              <a:buSzPts val="2600"/>
              <a:buFont typeface="Arial"/>
              <a:buNone/>
              <a:defRPr b="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lvl="3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lt2"/>
              </a:buClr>
              <a:buSzPts val="2300"/>
              <a:buFont typeface="Arial"/>
              <a:buNone/>
              <a:defRPr b="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lvl="4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lt2"/>
              </a:buClr>
              <a:buSzPts val="2300"/>
              <a:buFont typeface="Arial"/>
              <a:buNone/>
              <a:defRPr b="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lvl="5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6pPr>
            <a:lvl7pPr marL="3200400" lvl="6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7pPr>
            <a:lvl8pPr marL="3657600" lvl="7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8pPr>
            <a:lvl9pPr marL="4114800" lvl="8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9pPr>
          </a:lstStyle>
          <a:p>
            <a:endParaRPr/>
          </a:p>
        </p:txBody>
      </p:sp>
      <p:grpSp>
        <p:nvGrpSpPr>
          <p:cNvPr id="59" name="Google Shape;59;p12"/>
          <p:cNvGrpSpPr/>
          <p:nvPr/>
        </p:nvGrpSpPr>
        <p:grpSpPr>
          <a:xfrm>
            <a:off x="1111153" y="-2272483"/>
            <a:ext cx="17321610" cy="9447755"/>
            <a:chOff x="1388941" y="-7749980"/>
            <a:chExt cx="21652012" cy="24738819"/>
          </a:xfrm>
        </p:grpSpPr>
        <p:cxnSp>
          <p:nvCxnSpPr>
            <p:cNvPr id="60" name="Google Shape;60;p12"/>
            <p:cNvCxnSpPr/>
            <p:nvPr/>
          </p:nvCxnSpPr>
          <p:spPr>
            <a:xfrm rot="10800000">
              <a:off x="12194942" y="-7749980"/>
              <a:ext cx="0" cy="21612000"/>
            </a:xfrm>
            <a:prstGeom prst="straightConnector1">
              <a:avLst/>
            </a:prstGeom>
            <a:noFill/>
            <a:ln w="38100" cap="flat" cmpd="sng">
              <a:solidFill>
                <a:srgbClr val="99A7A8"/>
              </a:solidFill>
              <a:prstDash val="dot"/>
              <a:miter lim="800000"/>
              <a:headEnd type="none" w="sm" len="sm"/>
              <a:tailEnd type="none" w="sm" len="sm"/>
            </a:ln>
          </p:spPr>
        </p:cxnSp>
        <p:grpSp>
          <p:nvGrpSpPr>
            <p:cNvPr id="61" name="Google Shape;61;p12"/>
            <p:cNvGrpSpPr/>
            <p:nvPr/>
          </p:nvGrpSpPr>
          <p:grpSpPr>
            <a:xfrm>
              <a:off x="1388941" y="3056048"/>
              <a:ext cx="21652012" cy="3285923"/>
              <a:chOff x="1388941" y="3056018"/>
              <a:chExt cx="21652012" cy="9870600"/>
            </a:xfrm>
          </p:grpSpPr>
          <p:cxnSp>
            <p:nvCxnSpPr>
              <p:cNvPr id="62" name="Google Shape;62;p12"/>
              <p:cNvCxnSpPr/>
              <p:nvPr/>
            </p:nvCxnSpPr>
            <p:spPr>
              <a:xfrm>
                <a:off x="1388941" y="3056021"/>
                <a:ext cx="0" cy="93804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99A7A8"/>
                </a:solidFill>
                <a:prstDash val="dot"/>
                <a:miter lim="800000"/>
                <a:headEnd type="none" w="sm" len="sm"/>
                <a:tailEnd type="none" w="sm" len="sm"/>
              </a:ln>
            </p:spPr>
          </p:cxnSp>
          <p:cxnSp>
            <p:nvCxnSpPr>
              <p:cNvPr id="63" name="Google Shape;63;p12"/>
              <p:cNvCxnSpPr/>
              <p:nvPr/>
            </p:nvCxnSpPr>
            <p:spPr>
              <a:xfrm>
                <a:off x="4997610" y="3056021"/>
                <a:ext cx="0" cy="93804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99A7A8"/>
                </a:solidFill>
                <a:prstDash val="dot"/>
                <a:miter lim="800000"/>
                <a:headEnd type="none" w="sm" len="sm"/>
                <a:tailEnd type="none" w="sm" len="sm"/>
              </a:ln>
            </p:spPr>
          </p:cxnSp>
          <p:cxnSp>
            <p:nvCxnSpPr>
              <p:cNvPr id="64" name="Google Shape;64;p12"/>
              <p:cNvCxnSpPr/>
              <p:nvPr/>
            </p:nvCxnSpPr>
            <p:spPr>
              <a:xfrm>
                <a:off x="8606279" y="3056021"/>
                <a:ext cx="0" cy="93804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99A7A8"/>
                </a:solidFill>
                <a:prstDash val="dot"/>
                <a:miter lim="800000"/>
                <a:headEnd type="none" w="sm" len="sm"/>
                <a:tailEnd type="none" w="sm" len="sm"/>
              </a:ln>
            </p:spPr>
          </p:cxnSp>
          <p:cxnSp>
            <p:nvCxnSpPr>
              <p:cNvPr id="65" name="Google Shape;65;p12"/>
              <p:cNvCxnSpPr/>
              <p:nvPr/>
            </p:nvCxnSpPr>
            <p:spPr>
              <a:xfrm>
                <a:off x="12214948" y="3056021"/>
                <a:ext cx="0" cy="93804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99A7A8"/>
                </a:solidFill>
                <a:prstDash val="dot"/>
                <a:miter lim="800000"/>
                <a:headEnd type="none" w="sm" len="sm"/>
                <a:tailEnd type="none" w="sm" len="sm"/>
              </a:ln>
            </p:spPr>
          </p:cxnSp>
          <p:cxnSp>
            <p:nvCxnSpPr>
              <p:cNvPr id="66" name="Google Shape;66;p12"/>
              <p:cNvCxnSpPr/>
              <p:nvPr/>
            </p:nvCxnSpPr>
            <p:spPr>
              <a:xfrm>
                <a:off x="23040953" y="3056018"/>
                <a:ext cx="0" cy="98706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99A7A8"/>
                </a:solidFill>
                <a:prstDash val="dot"/>
                <a:miter lim="800000"/>
                <a:headEnd type="none" w="sm" len="sm"/>
                <a:tailEnd type="none" w="sm" len="sm"/>
              </a:ln>
            </p:spPr>
          </p:cxnSp>
          <p:cxnSp>
            <p:nvCxnSpPr>
              <p:cNvPr id="67" name="Google Shape;67;p12"/>
              <p:cNvCxnSpPr/>
              <p:nvPr/>
            </p:nvCxnSpPr>
            <p:spPr>
              <a:xfrm>
                <a:off x="15823617" y="3110449"/>
                <a:ext cx="0" cy="93804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99A7A8"/>
                </a:solidFill>
                <a:prstDash val="dot"/>
                <a:miter lim="800000"/>
                <a:headEnd type="none" w="sm" len="sm"/>
                <a:tailEnd type="none" w="sm" len="sm"/>
              </a:ln>
            </p:spPr>
          </p:cxnSp>
          <p:cxnSp>
            <p:nvCxnSpPr>
              <p:cNvPr id="68" name="Google Shape;68;p12"/>
              <p:cNvCxnSpPr/>
              <p:nvPr/>
            </p:nvCxnSpPr>
            <p:spPr>
              <a:xfrm>
                <a:off x="19432286" y="3110449"/>
                <a:ext cx="0" cy="93804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99A7A8"/>
                </a:solidFill>
                <a:prstDash val="dot"/>
                <a:miter lim="800000"/>
                <a:headEnd type="none" w="sm" len="sm"/>
                <a:tailEnd type="none" w="sm" len="sm"/>
              </a:ln>
            </p:spPr>
          </p:cxnSp>
        </p:grpSp>
        <p:cxnSp>
          <p:nvCxnSpPr>
            <p:cNvPr id="69" name="Google Shape;69;p12"/>
            <p:cNvCxnSpPr/>
            <p:nvPr/>
          </p:nvCxnSpPr>
          <p:spPr>
            <a:xfrm rot="10800000">
              <a:off x="12186087" y="-4623161"/>
              <a:ext cx="0" cy="21612000"/>
            </a:xfrm>
            <a:prstGeom prst="straightConnector1">
              <a:avLst/>
            </a:prstGeom>
            <a:noFill/>
            <a:ln w="38100" cap="flat" cmpd="sng">
              <a:solidFill>
                <a:srgbClr val="99A7A8"/>
              </a:solidFill>
              <a:prstDash val="dot"/>
              <a:miter lim="800000"/>
              <a:headEnd type="none" w="sm" len="sm"/>
              <a:tailEnd type="none" w="sm" len="sm"/>
            </a:ln>
          </p:spPr>
        </p:cxnSp>
      </p:grpSp>
      <p:grpSp>
        <p:nvGrpSpPr>
          <p:cNvPr id="70" name="Google Shape;70;p12"/>
          <p:cNvGrpSpPr/>
          <p:nvPr/>
        </p:nvGrpSpPr>
        <p:grpSpPr>
          <a:xfrm>
            <a:off x="1080909" y="3061509"/>
            <a:ext cx="17355786" cy="1199506"/>
            <a:chOff x="1351137" y="7190513"/>
            <a:chExt cx="21694732" cy="3140891"/>
          </a:xfrm>
        </p:grpSpPr>
        <p:grpSp>
          <p:nvGrpSpPr>
            <p:cNvPr id="71" name="Google Shape;71;p12"/>
            <p:cNvGrpSpPr/>
            <p:nvPr/>
          </p:nvGrpSpPr>
          <p:grpSpPr>
            <a:xfrm>
              <a:off x="1393857" y="7190513"/>
              <a:ext cx="21652012" cy="3140854"/>
              <a:chOff x="1388941" y="3056021"/>
              <a:chExt cx="21652012" cy="9434828"/>
            </a:xfrm>
          </p:grpSpPr>
          <p:cxnSp>
            <p:nvCxnSpPr>
              <p:cNvPr id="72" name="Google Shape;72;p12"/>
              <p:cNvCxnSpPr/>
              <p:nvPr/>
            </p:nvCxnSpPr>
            <p:spPr>
              <a:xfrm>
                <a:off x="1388941" y="3056021"/>
                <a:ext cx="0" cy="93804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99A7A8"/>
                </a:solidFill>
                <a:prstDash val="dot"/>
                <a:miter lim="800000"/>
                <a:headEnd type="none" w="sm" len="sm"/>
                <a:tailEnd type="none" w="sm" len="sm"/>
              </a:ln>
            </p:spPr>
          </p:cxnSp>
          <p:cxnSp>
            <p:nvCxnSpPr>
              <p:cNvPr id="73" name="Google Shape;73;p12"/>
              <p:cNvCxnSpPr/>
              <p:nvPr/>
            </p:nvCxnSpPr>
            <p:spPr>
              <a:xfrm>
                <a:off x="4997610" y="3056021"/>
                <a:ext cx="0" cy="93804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99A7A8"/>
                </a:solidFill>
                <a:prstDash val="dot"/>
                <a:miter lim="800000"/>
                <a:headEnd type="none" w="sm" len="sm"/>
                <a:tailEnd type="none" w="sm" len="sm"/>
              </a:ln>
            </p:spPr>
          </p:cxnSp>
          <p:cxnSp>
            <p:nvCxnSpPr>
              <p:cNvPr id="74" name="Google Shape;74;p12"/>
              <p:cNvCxnSpPr/>
              <p:nvPr/>
            </p:nvCxnSpPr>
            <p:spPr>
              <a:xfrm>
                <a:off x="8606279" y="3056021"/>
                <a:ext cx="0" cy="93804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99A7A8"/>
                </a:solidFill>
                <a:prstDash val="dot"/>
                <a:miter lim="800000"/>
                <a:headEnd type="none" w="sm" len="sm"/>
                <a:tailEnd type="none" w="sm" len="sm"/>
              </a:ln>
            </p:spPr>
          </p:cxnSp>
          <p:cxnSp>
            <p:nvCxnSpPr>
              <p:cNvPr id="75" name="Google Shape;75;p12"/>
              <p:cNvCxnSpPr/>
              <p:nvPr/>
            </p:nvCxnSpPr>
            <p:spPr>
              <a:xfrm>
                <a:off x="12214948" y="3056021"/>
                <a:ext cx="0" cy="93804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99A7A8"/>
                </a:solidFill>
                <a:prstDash val="dot"/>
                <a:miter lim="800000"/>
                <a:headEnd type="none" w="sm" len="sm"/>
                <a:tailEnd type="none" w="sm" len="sm"/>
              </a:ln>
            </p:spPr>
          </p:cxnSp>
          <p:cxnSp>
            <p:nvCxnSpPr>
              <p:cNvPr id="76" name="Google Shape;76;p12"/>
              <p:cNvCxnSpPr/>
              <p:nvPr/>
            </p:nvCxnSpPr>
            <p:spPr>
              <a:xfrm>
                <a:off x="23040953" y="3546022"/>
                <a:ext cx="0" cy="89448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99A7A8"/>
                </a:solidFill>
                <a:prstDash val="dot"/>
                <a:miter lim="800000"/>
                <a:headEnd type="none" w="sm" len="sm"/>
                <a:tailEnd type="none" w="sm" len="sm"/>
              </a:ln>
            </p:spPr>
          </p:cxnSp>
          <p:cxnSp>
            <p:nvCxnSpPr>
              <p:cNvPr id="77" name="Google Shape;77;p12"/>
              <p:cNvCxnSpPr/>
              <p:nvPr/>
            </p:nvCxnSpPr>
            <p:spPr>
              <a:xfrm>
                <a:off x="15823617" y="3110449"/>
                <a:ext cx="0" cy="93804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99A7A8"/>
                </a:solidFill>
                <a:prstDash val="dot"/>
                <a:miter lim="800000"/>
                <a:headEnd type="none" w="sm" len="sm"/>
                <a:tailEnd type="none" w="sm" len="sm"/>
              </a:ln>
            </p:spPr>
          </p:cxnSp>
          <p:cxnSp>
            <p:nvCxnSpPr>
              <p:cNvPr id="78" name="Google Shape;78;p12"/>
              <p:cNvCxnSpPr/>
              <p:nvPr/>
            </p:nvCxnSpPr>
            <p:spPr>
              <a:xfrm>
                <a:off x="19432286" y="3110449"/>
                <a:ext cx="0" cy="93804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99A7A8"/>
                </a:solidFill>
                <a:prstDash val="dot"/>
                <a:miter lim="800000"/>
                <a:headEnd type="none" w="sm" len="sm"/>
                <a:tailEnd type="none" w="sm" len="sm"/>
              </a:ln>
            </p:spPr>
          </p:cxnSp>
        </p:grpSp>
        <p:cxnSp>
          <p:nvCxnSpPr>
            <p:cNvPr id="79" name="Google Shape;79;p12"/>
            <p:cNvCxnSpPr/>
            <p:nvPr/>
          </p:nvCxnSpPr>
          <p:spPr>
            <a:xfrm>
              <a:off x="1351137" y="10317304"/>
              <a:ext cx="21689700" cy="14100"/>
            </a:xfrm>
            <a:prstGeom prst="straightConnector1">
              <a:avLst/>
            </a:prstGeom>
            <a:noFill/>
            <a:ln w="38100" cap="flat" cmpd="sng">
              <a:solidFill>
                <a:srgbClr val="99A7A8"/>
              </a:solidFill>
              <a:prstDash val="dot"/>
              <a:miter lim="800000"/>
              <a:headEnd type="none" w="sm" len="sm"/>
              <a:tailEnd type="none" w="sm" len="sm"/>
            </a:ln>
          </p:spPr>
        </p:cxnSp>
      </p:grp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8_Custom Layout">
  <p:cSld name="8_Custom Layout"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3"/>
          <p:cNvSpPr/>
          <p:nvPr/>
        </p:nvSpPr>
        <p:spPr>
          <a:xfrm>
            <a:off x="730464" y="0"/>
            <a:ext cx="18046200" cy="2347500"/>
          </a:xfrm>
          <a:prstGeom prst="rect">
            <a:avLst/>
          </a:prstGeom>
          <a:solidFill>
            <a:srgbClr val="F1EBE6"/>
          </a:solidFill>
          <a:ln>
            <a:noFill/>
          </a:ln>
        </p:spPr>
        <p:txBody>
          <a:bodyPr spcFirstLastPara="1" wrap="square" lIns="60375" tIns="30175" rIns="60375" bIns="301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endParaRPr sz="23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82" name="Google Shape;82;p1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700230" y="552979"/>
            <a:ext cx="833531" cy="210911"/>
          </a:xfrm>
          <a:prstGeom prst="rect">
            <a:avLst/>
          </a:prstGeom>
          <a:noFill/>
          <a:ln>
            <a:noFill/>
          </a:ln>
        </p:spPr>
      </p:pic>
      <p:sp>
        <p:nvSpPr>
          <p:cNvPr id="83" name="Google Shape;83;p13"/>
          <p:cNvSpPr>
            <a:spLocks noGrp="1"/>
          </p:cNvSpPr>
          <p:nvPr>
            <p:ph type="pic" idx="2"/>
          </p:nvPr>
        </p:nvSpPr>
        <p:spPr>
          <a:xfrm>
            <a:off x="1619217" y="2721599"/>
            <a:ext cx="2605500" cy="1244100"/>
          </a:xfrm>
          <a:prstGeom prst="ellipse">
            <a:avLst/>
          </a:prstGeom>
          <a:noFill/>
          <a:ln>
            <a:noFill/>
          </a:ln>
        </p:spPr>
        <p:txBody>
          <a:bodyPr spcFirstLastPara="1" wrap="square" lIns="60375" tIns="30175" rIns="60375" bIns="3017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Char char="•"/>
              <a:defRPr sz="2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4" name="Google Shape;84;p13"/>
          <p:cNvSpPr txBox="1">
            <a:spLocks noGrp="1"/>
          </p:cNvSpPr>
          <p:nvPr>
            <p:ph type="body" idx="1"/>
          </p:nvPr>
        </p:nvSpPr>
        <p:spPr>
          <a:xfrm>
            <a:off x="1575095" y="1225968"/>
            <a:ext cx="15417600" cy="42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0375" tIns="30175" rIns="60375" bIns="30175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lt2"/>
              </a:buClr>
              <a:buSzPts val="5300"/>
              <a:buFont typeface="Arial"/>
              <a:buNone/>
              <a:defRPr sz="5300" b="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  <a:defRPr/>
            </a:lvl2pPr>
            <a:lvl3pPr marL="1371600" lvl="2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3pPr>
            <a:lvl4pPr marL="1828800" lvl="3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4pPr>
            <a:lvl5pPr marL="2286000" lvl="4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5pPr>
            <a:lvl6pPr marL="2743200" lvl="5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6pPr>
            <a:lvl7pPr marL="3200400" lvl="6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7pPr>
            <a:lvl8pPr marL="3657600" lvl="7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8pPr>
            <a:lvl9pPr marL="4114800" lvl="8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9pPr>
          </a:lstStyle>
          <a:p>
            <a:endParaRPr/>
          </a:p>
        </p:txBody>
      </p:sp>
      <p:sp>
        <p:nvSpPr>
          <p:cNvPr id="85" name="Google Shape;85;p13"/>
          <p:cNvSpPr txBox="1">
            <a:spLocks noGrp="1"/>
          </p:cNvSpPr>
          <p:nvPr>
            <p:ph type="body" idx="3"/>
          </p:nvPr>
        </p:nvSpPr>
        <p:spPr>
          <a:xfrm>
            <a:off x="1594743" y="1692456"/>
            <a:ext cx="15417600" cy="35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0375" tIns="30175" rIns="60375" bIns="30175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lt2"/>
              </a:buClr>
              <a:buSzPts val="3500"/>
              <a:buFont typeface="Arial"/>
              <a:buNone/>
              <a:defRPr sz="3500" b="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  <a:defRPr/>
            </a:lvl2pPr>
            <a:lvl3pPr marL="1371600" lvl="2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3pPr>
            <a:lvl4pPr marL="1828800" lvl="3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4pPr>
            <a:lvl5pPr marL="2286000" lvl="4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5pPr>
            <a:lvl6pPr marL="2743200" lvl="5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6pPr>
            <a:lvl7pPr marL="3200400" lvl="6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7pPr>
            <a:lvl8pPr marL="3657600" lvl="7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8pPr>
            <a:lvl9pPr marL="4114800" lvl="8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9pPr>
          </a:lstStyle>
          <a:p>
            <a:endParaRPr/>
          </a:p>
        </p:txBody>
      </p:sp>
      <p:sp>
        <p:nvSpPr>
          <p:cNvPr id="86" name="Google Shape;86;p13"/>
          <p:cNvSpPr txBox="1">
            <a:spLocks noGrp="1"/>
          </p:cNvSpPr>
          <p:nvPr>
            <p:ph type="body" idx="4"/>
          </p:nvPr>
        </p:nvSpPr>
        <p:spPr>
          <a:xfrm>
            <a:off x="1258436" y="4136514"/>
            <a:ext cx="3327300" cy="1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0375" tIns="30175" rIns="60375" bIns="30175" anchor="t" anchorCtr="0">
            <a:noAutofit/>
          </a:bodyPr>
          <a:lstStyle>
            <a:lvl1pPr marL="457200" lvl="0" indent="-228600" algn="ctr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2"/>
              </a:buClr>
              <a:buSzPts val="2300"/>
              <a:buFont typeface="Arial"/>
              <a:buNone/>
              <a:defRPr sz="2300" b="0" i="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1200"/>
              <a:buFont typeface="Arial"/>
              <a:buNone/>
              <a:defRPr sz="1200">
                <a:solidFill>
                  <a:schemeClr val="accent2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1100"/>
              <a:buFont typeface="Arial"/>
              <a:buNone/>
              <a:defRPr sz="1100">
                <a:solidFill>
                  <a:schemeClr val="accent2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900"/>
              <a:buFont typeface="Arial"/>
              <a:buNone/>
              <a:defRPr sz="900">
                <a:solidFill>
                  <a:schemeClr val="accent2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900"/>
              <a:buFont typeface="Arial"/>
              <a:buNone/>
              <a:defRPr sz="900">
                <a:solidFill>
                  <a:schemeClr val="accent2"/>
                </a:solidFill>
              </a:defRPr>
            </a:lvl5pPr>
            <a:lvl6pPr marL="2743200" lvl="5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6pPr>
            <a:lvl7pPr marL="3200400" lvl="6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7pPr>
            <a:lvl8pPr marL="3657600" lvl="7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8pPr>
            <a:lvl9pPr marL="4114800" lvl="8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9pPr>
          </a:lstStyle>
          <a:p>
            <a:endParaRPr/>
          </a:p>
        </p:txBody>
      </p:sp>
      <p:sp>
        <p:nvSpPr>
          <p:cNvPr id="87" name="Google Shape;87;p13"/>
          <p:cNvSpPr txBox="1">
            <a:spLocks noGrp="1"/>
          </p:cNvSpPr>
          <p:nvPr>
            <p:ph type="body" idx="5"/>
          </p:nvPr>
        </p:nvSpPr>
        <p:spPr>
          <a:xfrm>
            <a:off x="1258436" y="4377807"/>
            <a:ext cx="3327300" cy="1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0375" tIns="30175" rIns="60375" bIns="30175" anchor="t" anchorCtr="0">
            <a:noAutofit/>
          </a:bodyPr>
          <a:lstStyle>
            <a:lvl1pPr marL="457200" lvl="0" indent="-228600" algn="ctr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6"/>
              </a:buClr>
              <a:buSzPts val="2100"/>
              <a:buFont typeface="Arial"/>
              <a:buNone/>
              <a:defRPr sz="2100" b="0" i="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1200"/>
              <a:buFont typeface="Arial"/>
              <a:buNone/>
              <a:defRPr sz="1200">
                <a:solidFill>
                  <a:schemeClr val="accent2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1100"/>
              <a:buFont typeface="Arial"/>
              <a:buNone/>
              <a:defRPr sz="1100">
                <a:solidFill>
                  <a:schemeClr val="accent2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900"/>
              <a:buFont typeface="Arial"/>
              <a:buNone/>
              <a:defRPr sz="900">
                <a:solidFill>
                  <a:schemeClr val="accent2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900"/>
              <a:buFont typeface="Arial"/>
              <a:buNone/>
              <a:defRPr sz="900">
                <a:solidFill>
                  <a:schemeClr val="accent2"/>
                </a:solidFill>
              </a:defRPr>
            </a:lvl5pPr>
            <a:lvl6pPr marL="2743200" lvl="5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6pPr>
            <a:lvl7pPr marL="3200400" lvl="6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7pPr>
            <a:lvl8pPr marL="3657600" lvl="7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8pPr>
            <a:lvl9pPr marL="4114800" lvl="8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7_Custom Layout">
  <p:cSld name="7_Custom Layout"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14"/>
          <p:cNvSpPr/>
          <p:nvPr/>
        </p:nvSpPr>
        <p:spPr>
          <a:xfrm>
            <a:off x="730464" y="0"/>
            <a:ext cx="18046200" cy="2347500"/>
          </a:xfrm>
          <a:prstGeom prst="rect">
            <a:avLst/>
          </a:prstGeom>
          <a:solidFill>
            <a:srgbClr val="F1EBE6"/>
          </a:solidFill>
          <a:ln>
            <a:noFill/>
          </a:ln>
        </p:spPr>
        <p:txBody>
          <a:bodyPr spcFirstLastPara="1" wrap="square" lIns="60375" tIns="30175" rIns="60375" bIns="301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endParaRPr sz="23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90" name="Google Shape;90;p1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700230" y="552979"/>
            <a:ext cx="833531" cy="210911"/>
          </a:xfrm>
          <a:prstGeom prst="rect">
            <a:avLst/>
          </a:prstGeom>
          <a:noFill/>
          <a:ln>
            <a:noFill/>
          </a:ln>
        </p:spPr>
      </p:pic>
      <p:sp>
        <p:nvSpPr>
          <p:cNvPr id="91" name="Google Shape;91;p14"/>
          <p:cNvSpPr>
            <a:spLocks noGrp="1"/>
          </p:cNvSpPr>
          <p:nvPr>
            <p:ph type="pic" idx="2"/>
          </p:nvPr>
        </p:nvSpPr>
        <p:spPr>
          <a:xfrm>
            <a:off x="1619217" y="2721599"/>
            <a:ext cx="2605500" cy="1244100"/>
          </a:xfrm>
          <a:prstGeom prst="ellipse">
            <a:avLst/>
          </a:prstGeom>
          <a:noFill/>
          <a:ln>
            <a:noFill/>
          </a:ln>
        </p:spPr>
        <p:txBody>
          <a:bodyPr spcFirstLastPara="1" wrap="square" lIns="60375" tIns="30175" rIns="60375" bIns="3017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Char char="•"/>
              <a:defRPr sz="2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2" name="Google Shape;92;p14"/>
          <p:cNvSpPr>
            <a:spLocks noGrp="1"/>
          </p:cNvSpPr>
          <p:nvPr>
            <p:ph type="pic" idx="3"/>
          </p:nvPr>
        </p:nvSpPr>
        <p:spPr>
          <a:xfrm>
            <a:off x="6221875" y="2721599"/>
            <a:ext cx="2605500" cy="1244100"/>
          </a:xfrm>
          <a:prstGeom prst="ellipse">
            <a:avLst/>
          </a:prstGeom>
          <a:noFill/>
          <a:ln>
            <a:noFill/>
          </a:ln>
        </p:spPr>
        <p:txBody>
          <a:bodyPr spcFirstLastPara="1" wrap="square" lIns="60375" tIns="30175" rIns="60375" bIns="3017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Char char="•"/>
              <a:defRPr sz="2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3" name="Google Shape;93;p14"/>
          <p:cNvSpPr txBox="1">
            <a:spLocks noGrp="1"/>
          </p:cNvSpPr>
          <p:nvPr>
            <p:ph type="body" idx="1"/>
          </p:nvPr>
        </p:nvSpPr>
        <p:spPr>
          <a:xfrm>
            <a:off x="1575095" y="1225968"/>
            <a:ext cx="15417600" cy="42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0375" tIns="30175" rIns="60375" bIns="30175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lt2"/>
              </a:buClr>
              <a:buSzPts val="5300"/>
              <a:buFont typeface="Arial"/>
              <a:buNone/>
              <a:defRPr sz="5300" b="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  <a:defRPr/>
            </a:lvl2pPr>
            <a:lvl3pPr marL="1371600" lvl="2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3pPr>
            <a:lvl4pPr marL="1828800" lvl="3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4pPr>
            <a:lvl5pPr marL="2286000" lvl="4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5pPr>
            <a:lvl6pPr marL="2743200" lvl="5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6pPr>
            <a:lvl7pPr marL="3200400" lvl="6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7pPr>
            <a:lvl8pPr marL="3657600" lvl="7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8pPr>
            <a:lvl9pPr marL="4114800" lvl="8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9pPr>
          </a:lstStyle>
          <a:p>
            <a:endParaRPr/>
          </a:p>
        </p:txBody>
      </p:sp>
      <p:sp>
        <p:nvSpPr>
          <p:cNvPr id="94" name="Google Shape;94;p14"/>
          <p:cNvSpPr txBox="1">
            <a:spLocks noGrp="1"/>
          </p:cNvSpPr>
          <p:nvPr>
            <p:ph type="body" idx="4"/>
          </p:nvPr>
        </p:nvSpPr>
        <p:spPr>
          <a:xfrm>
            <a:off x="1594743" y="1692456"/>
            <a:ext cx="15417600" cy="35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0375" tIns="30175" rIns="60375" bIns="30175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lt2"/>
              </a:buClr>
              <a:buSzPts val="3500"/>
              <a:buFont typeface="Arial"/>
              <a:buNone/>
              <a:defRPr sz="3500" b="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  <a:defRPr/>
            </a:lvl2pPr>
            <a:lvl3pPr marL="1371600" lvl="2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3pPr>
            <a:lvl4pPr marL="1828800" lvl="3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4pPr>
            <a:lvl5pPr marL="2286000" lvl="4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5pPr>
            <a:lvl6pPr marL="2743200" lvl="5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6pPr>
            <a:lvl7pPr marL="3200400" lvl="6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7pPr>
            <a:lvl8pPr marL="3657600" lvl="7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8pPr>
            <a:lvl9pPr marL="4114800" lvl="8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9pPr>
          </a:lstStyle>
          <a:p>
            <a:endParaRPr/>
          </a:p>
        </p:txBody>
      </p:sp>
      <p:sp>
        <p:nvSpPr>
          <p:cNvPr id="95" name="Google Shape;95;p14"/>
          <p:cNvSpPr txBox="1">
            <a:spLocks noGrp="1"/>
          </p:cNvSpPr>
          <p:nvPr>
            <p:ph type="body" idx="5"/>
          </p:nvPr>
        </p:nvSpPr>
        <p:spPr>
          <a:xfrm>
            <a:off x="1258436" y="4136514"/>
            <a:ext cx="3327300" cy="1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0375" tIns="30175" rIns="60375" bIns="30175" anchor="t" anchorCtr="0">
            <a:noAutofit/>
          </a:bodyPr>
          <a:lstStyle>
            <a:lvl1pPr marL="457200" lvl="0" indent="-228600" algn="ctr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2"/>
              </a:buClr>
              <a:buSzPts val="2300"/>
              <a:buFont typeface="Arial"/>
              <a:buNone/>
              <a:defRPr sz="2300" b="0" i="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1200"/>
              <a:buFont typeface="Arial"/>
              <a:buNone/>
              <a:defRPr sz="1200">
                <a:solidFill>
                  <a:schemeClr val="accent2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1100"/>
              <a:buFont typeface="Arial"/>
              <a:buNone/>
              <a:defRPr sz="1100">
                <a:solidFill>
                  <a:schemeClr val="accent2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900"/>
              <a:buFont typeface="Arial"/>
              <a:buNone/>
              <a:defRPr sz="900">
                <a:solidFill>
                  <a:schemeClr val="accent2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900"/>
              <a:buFont typeface="Arial"/>
              <a:buNone/>
              <a:defRPr sz="900">
                <a:solidFill>
                  <a:schemeClr val="accent2"/>
                </a:solidFill>
              </a:defRPr>
            </a:lvl5pPr>
            <a:lvl6pPr marL="2743200" lvl="5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6pPr>
            <a:lvl7pPr marL="3200400" lvl="6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7pPr>
            <a:lvl8pPr marL="3657600" lvl="7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8pPr>
            <a:lvl9pPr marL="4114800" lvl="8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9pPr>
          </a:lstStyle>
          <a:p>
            <a:endParaRPr/>
          </a:p>
        </p:txBody>
      </p:sp>
      <p:sp>
        <p:nvSpPr>
          <p:cNvPr id="96" name="Google Shape;96;p14"/>
          <p:cNvSpPr txBox="1">
            <a:spLocks noGrp="1"/>
          </p:cNvSpPr>
          <p:nvPr>
            <p:ph type="body" idx="6"/>
          </p:nvPr>
        </p:nvSpPr>
        <p:spPr>
          <a:xfrm>
            <a:off x="1258436" y="4377807"/>
            <a:ext cx="3327300" cy="1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0375" tIns="30175" rIns="60375" bIns="30175" anchor="t" anchorCtr="0">
            <a:noAutofit/>
          </a:bodyPr>
          <a:lstStyle>
            <a:lvl1pPr marL="457200" lvl="0" indent="-228600" algn="ctr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6"/>
              </a:buClr>
              <a:buSzPts val="2100"/>
              <a:buFont typeface="Arial"/>
              <a:buNone/>
              <a:defRPr sz="2100" b="0" i="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1200"/>
              <a:buFont typeface="Arial"/>
              <a:buNone/>
              <a:defRPr sz="1200">
                <a:solidFill>
                  <a:schemeClr val="accent2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1100"/>
              <a:buFont typeface="Arial"/>
              <a:buNone/>
              <a:defRPr sz="1100">
                <a:solidFill>
                  <a:schemeClr val="accent2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900"/>
              <a:buFont typeface="Arial"/>
              <a:buNone/>
              <a:defRPr sz="900">
                <a:solidFill>
                  <a:schemeClr val="accent2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900"/>
              <a:buFont typeface="Arial"/>
              <a:buNone/>
              <a:defRPr sz="900">
                <a:solidFill>
                  <a:schemeClr val="accent2"/>
                </a:solidFill>
              </a:defRPr>
            </a:lvl5pPr>
            <a:lvl6pPr marL="2743200" lvl="5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6pPr>
            <a:lvl7pPr marL="3200400" lvl="6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7pPr>
            <a:lvl8pPr marL="3657600" lvl="7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8pPr>
            <a:lvl9pPr marL="4114800" lvl="8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9pPr>
          </a:lstStyle>
          <a:p>
            <a:endParaRPr/>
          </a:p>
        </p:txBody>
      </p:sp>
      <p:sp>
        <p:nvSpPr>
          <p:cNvPr id="97" name="Google Shape;97;p14"/>
          <p:cNvSpPr txBox="1">
            <a:spLocks noGrp="1"/>
          </p:cNvSpPr>
          <p:nvPr>
            <p:ph type="body" idx="7"/>
          </p:nvPr>
        </p:nvSpPr>
        <p:spPr>
          <a:xfrm>
            <a:off x="5921977" y="4136514"/>
            <a:ext cx="3327300" cy="1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0375" tIns="30175" rIns="60375" bIns="30175" anchor="t" anchorCtr="0">
            <a:noAutofit/>
          </a:bodyPr>
          <a:lstStyle>
            <a:lvl1pPr marL="457200" lvl="0" indent="-228600" algn="ctr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2"/>
              </a:buClr>
              <a:buSzPts val="2300"/>
              <a:buFont typeface="Arial"/>
              <a:buNone/>
              <a:defRPr sz="2300" b="0" i="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1200"/>
              <a:buFont typeface="Arial"/>
              <a:buNone/>
              <a:defRPr sz="1200">
                <a:solidFill>
                  <a:schemeClr val="accent2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1100"/>
              <a:buFont typeface="Arial"/>
              <a:buNone/>
              <a:defRPr sz="1100">
                <a:solidFill>
                  <a:schemeClr val="accent2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900"/>
              <a:buFont typeface="Arial"/>
              <a:buNone/>
              <a:defRPr sz="900">
                <a:solidFill>
                  <a:schemeClr val="accent2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900"/>
              <a:buFont typeface="Arial"/>
              <a:buNone/>
              <a:defRPr sz="900">
                <a:solidFill>
                  <a:schemeClr val="accent2"/>
                </a:solidFill>
              </a:defRPr>
            </a:lvl5pPr>
            <a:lvl6pPr marL="2743200" lvl="5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6pPr>
            <a:lvl7pPr marL="3200400" lvl="6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7pPr>
            <a:lvl8pPr marL="3657600" lvl="7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8pPr>
            <a:lvl9pPr marL="4114800" lvl="8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9pPr>
          </a:lstStyle>
          <a:p>
            <a:endParaRPr/>
          </a:p>
        </p:txBody>
      </p:sp>
      <p:sp>
        <p:nvSpPr>
          <p:cNvPr id="98" name="Google Shape;98;p14"/>
          <p:cNvSpPr txBox="1">
            <a:spLocks noGrp="1"/>
          </p:cNvSpPr>
          <p:nvPr>
            <p:ph type="body" idx="8"/>
          </p:nvPr>
        </p:nvSpPr>
        <p:spPr>
          <a:xfrm>
            <a:off x="5921977" y="4377807"/>
            <a:ext cx="3327300" cy="1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0375" tIns="30175" rIns="60375" bIns="30175" anchor="t" anchorCtr="0">
            <a:noAutofit/>
          </a:bodyPr>
          <a:lstStyle>
            <a:lvl1pPr marL="457200" lvl="0" indent="-228600" algn="ctr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6"/>
              </a:buClr>
              <a:buSzPts val="2100"/>
              <a:buFont typeface="Arial"/>
              <a:buNone/>
              <a:defRPr sz="2100" b="0" i="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1200"/>
              <a:buFont typeface="Arial"/>
              <a:buNone/>
              <a:defRPr sz="1200">
                <a:solidFill>
                  <a:schemeClr val="accent2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1100"/>
              <a:buFont typeface="Arial"/>
              <a:buNone/>
              <a:defRPr sz="1100">
                <a:solidFill>
                  <a:schemeClr val="accent2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900"/>
              <a:buFont typeface="Arial"/>
              <a:buNone/>
              <a:defRPr sz="900">
                <a:solidFill>
                  <a:schemeClr val="accent2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900"/>
              <a:buFont typeface="Arial"/>
              <a:buNone/>
              <a:defRPr sz="900">
                <a:solidFill>
                  <a:schemeClr val="accent2"/>
                </a:solidFill>
              </a:defRPr>
            </a:lvl5pPr>
            <a:lvl6pPr marL="2743200" lvl="5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6pPr>
            <a:lvl7pPr marL="3200400" lvl="6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7pPr>
            <a:lvl8pPr marL="3657600" lvl="7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8pPr>
            <a:lvl9pPr marL="4114800" lvl="8" indent="-30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slideLayout" Target="../slideLayouts/slideLayout42.xml"/><Relationship Id="rId47" Type="http://schemas.openxmlformats.org/officeDocument/2006/relationships/slideLayout" Target="../slideLayouts/slideLayout47.xml"/><Relationship Id="rId50" Type="http://schemas.openxmlformats.org/officeDocument/2006/relationships/slideLayout" Target="../slideLayouts/slideLayout50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9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45" Type="http://schemas.openxmlformats.org/officeDocument/2006/relationships/slideLayout" Target="../slideLayouts/slideLayout45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49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4" Type="http://schemas.openxmlformats.org/officeDocument/2006/relationships/slideLayout" Target="../slideLayouts/slideLayout44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slideLayout" Target="../slideLayouts/slideLayout43.xml"/><Relationship Id="rId48" Type="http://schemas.openxmlformats.org/officeDocument/2006/relationships/slideLayout" Target="../slideLayouts/slideLayout48.xml"/><Relationship Id="rId8" Type="http://schemas.openxmlformats.org/officeDocument/2006/relationships/slideLayout" Target="../slideLayouts/slideLayout8.xml"/><Relationship Id="rId51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46" Type="http://schemas.openxmlformats.org/officeDocument/2006/relationships/slideLayout" Target="../slideLayouts/slideLayout46.xml"/><Relationship Id="rId20" Type="http://schemas.openxmlformats.org/officeDocument/2006/relationships/slideLayout" Target="../slideLayouts/slideLayout20.xml"/><Relationship Id="rId41" Type="http://schemas.openxmlformats.org/officeDocument/2006/relationships/slideLayout" Target="../slideLayouts/slideLayout4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CF9F3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5"/>
          <p:cNvSpPr txBox="1">
            <a:spLocks noGrp="1"/>
          </p:cNvSpPr>
          <p:nvPr>
            <p:ph type="title"/>
          </p:nvPr>
        </p:nvSpPr>
        <p:spPr>
          <a:xfrm>
            <a:off x="1341120" y="278915"/>
            <a:ext cx="16824900" cy="1012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0375" tIns="30175" rIns="60375" bIns="30175" anchor="ctr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800"/>
              <a:buFont typeface="Arial"/>
              <a:buNone/>
              <a:defRPr sz="5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" name="Google Shape;7;p5"/>
          <p:cNvSpPr txBox="1">
            <a:spLocks noGrp="1"/>
          </p:cNvSpPr>
          <p:nvPr>
            <p:ph type="body" idx="1"/>
          </p:nvPr>
        </p:nvSpPr>
        <p:spPr>
          <a:xfrm>
            <a:off x="1341120" y="1394575"/>
            <a:ext cx="16824900" cy="3323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0375" tIns="30175" rIns="60375" bIns="30175" anchor="t" anchorCtr="0">
            <a:noAutofit/>
          </a:bodyPr>
          <a:lstStyle>
            <a:lvl1pPr marL="457200" marR="0" lvl="0" indent="-46355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Char char="•"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431800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93700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Char char="•"/>
              <a:defRPr sz="2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74650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74650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74650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74650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74650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74650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p5"/>
          <p:cNvSpPr txBox="1">
            <a:spLocks noGrp="1"/>
          </p:cNvSpPr>
          <p:nvPr>
            <p:ph type="dt" idx="10"/>
          </p:nvPr>
        </p:nvSpPr>
        <p:spPr>
          <a:xfrm>
            <a:off x="1341120" y="4855546"/>
            <a:ext cx="4389000" cy="27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0375" tIns="30175" rIns="60375" bIns="30175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" name="Google Shape;9;p5"/>
          <p:cNvSpPr txBox="1">
            <a:spLocks noGrp="1"/>
          </p:cNvSpPr>
          <p:nvPr>
            <p:ph type="ftr" idx="11"/>
          </p:nvPr>
        </p:nvSpPr>
        <p:spPr>
          <a:xfrm>
            <a:off x="6461760" y="4855546"/>
            <a:ext cx="6583800" cy="27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0375" tIns="30175" rIns="60375" bIns="30175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2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" name="Google Shape;10;p5"/>
          <p:cNvSpPr txBox="1">
            <a:spLocks noGrp="1"/>
          </p:cNvSpPr>
          <p:nvPr>
            <p:ph type="sldNum" idx="12"/>
          </p:nvPr>
        </p:nvSpPr>
        <p:spPr>
          <a:xfrm>
            <a:off x="13776963" y="4855546"/>
            <a:ext cx="4389000" cy="27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0375" tIns="30175" rIns="60375" bIns="3017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  <p:sldLayoutId id="2147483671" r:id="rId23"/>
    <p:sldLayoutId id="2147483672" r:id="rId24"/>
    <p:sldLayoutId id="2147483673" r:id="rId25"/>
    <p:sldLayoutId id="2147483674" r:id="rId26"/>
    <p:sldLayoutId id="2147483675" r:id="rId27"/>
    <p:sldLayoutId id="2147483676" r:id="rId28"/>
    <p:sldLayoutId id="2147483677" r:id="rId29"/>
    <p:sldLayoutId id="2147483678" r:id="rId30"/>
    <p:sldLayoutId id="2147483679" r:id="rId31"/>
    <p:sldLayoutId id="2147483680" r:id="rId32"/>
    <p:sldLayoutId id="2147483681" r:id="rId33"/>
    <p:sldLayoutId id="2147483682" r:id="rId34"/>
    <p:sldLayoutId id="2147483683" r:id="rId35"/>
    <p:sldLayoutId id="2147483684" r:id="rId36"/>
    <p:sldLayoutId id="2147483685" r:id="rId37"/>
    <p:sldLayoutId id="2147483686" r:id="rId38"/>
    <p:sldLayoutId id="2147483687" r:id="rId39"/>
    <p:sldLayoutId id="2147483688" r:id="rId40"/>
    <p:sldLayoutId id="2147483689" r:id="rId41"/>
    <p:sldLayoutId id="2147483690" r:id="rId42"/>
    <p:sldLayoutId id="2147483691" r:id="rId43"/>
    <p:sldLayoutId id="2147483692" r:id="rId44"/>
    <p:sldLayoutId id="2147483693" r:id="rId45"/>
    <p:sldLayoutId id="2147483694" r:id="rId46"/>
    <p:sldLayoutId id="2147483695" r:id="rId47"/>
    <p:sldLayoutId id="2147483696" r:id="rId48"/>
    <p:sldLayoutId id="2147483697" r:id="rId49"/>
    <p:sldLayoutId id="2147483698" r:id="rId50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1650">
          <p15:clr>
            <a:srgbClr val="F26B43"/>
          </p15:clr>
        </p15:guide>
        <p15:guide id="2" pos="6144">
          <p15:clr>
            <a:srgbClr val="F26B43"/>
          </p15:clr>
        </p15:guide>
        <p15:guide id="3" pos="768">
          <p15:clr>
            <a:srgbClr val="F26B43"/>
          </p15:clr>
        </p15:guide>
        <p15:guide id="4" pos="11482">
          <p15:clr>
            <a:srgbClr val="F26B43"/>
          </p15:clr>
        </p15:guide>
        <p15:guide id="5" orient="horz" pos="2933">
          <p15:clr>
            <a:srgbClr val="F26B43"/>
          </p15:clr>
        </p15:guide>
        <p15:guide id="6" orient="horz" pos="358">
          <p15:clr>
            <a:srgbClr val="F26B43"/>
          </p15:clr>
        </p15:guide>
        <p15:guide id="7" pos="7968">
          <p15:clr>
            <a:srgbClr val="A4A3A4"/>
          </p15:clr>
        </p15:guide>
        <p15:guide id="8" pos="8141">
          <p15:clr>
            <a:srgbClr val="A4A3A4"/>
          </p15:clr>
        </p15:guide>
        <p15:guide id="9" pos="7814">
          <p15:clr>
            <a:srgbClr val="A4A3A4"/>
          </p15:clr>
        </p15:guide>
        <p15:guide id="10" pos="4128">
          <p15:clr>
            <a:srgbClr val="A4A3A4"/>
          </p15:clr>
        </p15:guide>
        <p15:guide id="11" pos="4282">
          <p15:clr>
            <a:srgbClr val="A4A3A4"/>
          </p15:clr>
        </p15:guide>
        <p15:guide id="12" pos="4454">
          <p15:clr>
            <a:srgbClr val="A4A3A4"/>
          </p15:clr>
        </p15:guide>
        <p15:guide id="13" pos="6298">
          <p15:clr>
            <a:srgbClr val="A4A3A4"/>
          </p15:clr>
        </p15:guide>
        <p15:guide id="14" pos="5990">
          <p15:clr>
            <a:srgbClr val="A4A3A4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49BCE23F-7002-FA45-88A1-D1113FDC5ED1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0" y="0"/>
            <a:ext cx="19507200" cy="523875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BBBB57B3-7B94-7F38-DF4C-44766E9C87A3}"/>
              </a:ext>
            </a:extLst>
          </p:cNvPr>
          <p:cNvSpPr txBox="1"/>
          <p:nvPr/>
        </p:nvSpPr>
        <p:spPr>
          <a:xfrm>
            <a:off x="1390228" y="585894"/>
            <a:ext cx="7098452" cy="26161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0" b="1" dirty="0">
                <a:solidFill>
                  <a:srgbClr val="004182"/>
                </a:solidFill>
                <a:latin typeface="Community Semibold" panose="02000303040000020003" pitchFamily="2" charset="0"/>
              </a:rPr>
              <a:t>[ Your Learner Challenge title ]</a:t>
            </a:r>
            <a:endParaRPr lang="en-MX" sz="8000" b="1" dirty="0">
              <a:solidFill>
                <a:srgbClr val="004182"/>
              </a:solidFill>
              <a:latin typeface="Community Semibold" panose="02000303040000020003" pitchFamily="2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1_Office Theme">
  <a:themeElements>
    <a:clrScheme name="Otis Palette 01 1">
      <a:dk1>
        <a:srgbClr val="000000"/>
      </a:dk1>
      <a:lt1>
        <a:srgbClr val="FFFFFF"/>
      </a:lt1>
      <a:dk2>
        <a:srgbClr val="B24020"/>
      </a:dk2>
      <a:lt2>
        <a:srgbClr val="0A66C2"/>
      </a:lt2>
      <a:accent1>
        <a:srgbClr val="44712E"/>
      </a:accent1>
      <a:accent2>
        <a:srgbClr val="935907"/>
      </a:accent2>
      <a:accent3>
        <a:srgbClr val="004183"/>
      </a:accent3>
      <a:accent4>
        <a:srgbClr val="E9B348"/>
      </a:accent4>
      <a:accent5>
        <a:srgbClr val="7E8F1D"/>
      </a:accent5>
      <a:accent6>
        <a:srgbClr val="5B696B"/>
      </a:accent6>
      <a:hlink>
        <a:srgbClr val="004183"/>
      </a:hlink>
      <a:folHlink>
        <a:srgbClr val="5B696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70</TotalTime>
  <Words>6</Words>
  <Application>Microsoft Macintosh PowerPoint</Application>
  <PresentationFormat>Custom</PresentationFormat>
  <Paragraphs>1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8" baseType="lpstr">
      <vt:lpstr>Calibri</vt:lpstr>
      <vt:lpstr>Source Sans Pro ExtraLight</vt:lpstr>
      <vt:lpstr>Community Semibold</vt:lpstr>
      <vt:lpstr>Arial</vt:lpstr>
      <vt:lpstr>Century Gothic</vt:lpstr>
      <vt:lpstr>Source Sans Pro Light</vt:lpstr>
      <vt:lpstr>1_Office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Zulikey Rivero</cp:lastModifiedBy>
  <cp:revision>30</cp:revision>
  <dcterms:modified xsi:type="dcterms:W3CDTF">2024-08-29T23:57:10Z</dcterms:modified>
</cp:coreProperties>
</file>