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9507200" cy="5238750"/>
  <p:notesSz cx="6858000" cy="9144000"/>
  <p:embeddedFontLst>
    <p:embeddedFont>
      <p:font typeface="Century Gothic" panose="020B0502020202020204" pitchFamily="34" charset="0"/>
      <p:regular r:id="rId4"/>
      <p:bold r:id="rId5"/>
      <p:italic r:id="rId6"/>
      <p:boldItalic r:id="rId7"/>
    </p:embeddedFont>
    <p:embeddedFont>
      <p:font typeface="Community Semibold" panose="02000303040000020003" pitchFamily="2" charset="0"/>
      <p:regular r:id="rId8"/>
      <p:bold r:id="rId9"/>
      <p:italic r:id="rId10"/>
      <p:boldItalic r:id="rId11"/>
    </p:embeddedFont>
    <p:embeddedFont>
      <p:font typeface="Source Sans Pro ExtraLight" panose="020B0303030403020204" pitchFamily="34" charset="0"/>
      <p:regular r:id="rId12"/>
      <p:bold r:id="rId13"/>
      <p:italic r:id="rId14"/>
      <p:boldItalic r:id="rId15"/>
    </p:embeddedFont>
    <p:embeddedFont>
      <p:font typeface="Source Sans Pro Light" panose="020B0403030403020204" pitchFamily="34" charset="77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6144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hRFcrCHyf6fD1M5oj0dkf6f5/G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82"/>
    <a:srgbClr val="38434F"/>
    <a:srgbClr val="566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/>
    <p:restoredTop sz="94726"/>
  </p:normalViewPr>
  <p:slideViewPr>
    <p:cSldViewPr snapToGrid="0">
      <p:cViewPr varScale="1">
        <p:scale>
          <a:sx n="84" d="100"/>
          <a:sy n="84" d="100"/>
        </p:scale>
        <p:origin x="208" y="1288"/>
      </p:cViewPr>
      <p:guideLst>
        <p:guide orient="horz" pos="1650"/>
        <p:guide pos="6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26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-2954916" y="685800"/>
            <a:ext cx="1276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316163" y="1143000"/>
            <a:ext cx="11490326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1559283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15232052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15232052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9935188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12481205" y="0"/>
            <a:ext cx="7026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70713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2986652" y="572625"/>
            <a:ext cx="73119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10665067" y="1157526"/>
            <a:ext cx="58182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1231874" y="873125"/>
            <a:ext cx="97587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1258406" y="391111"/>
            <a:ext cx="67872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664960" y="1173817"/>
            <a:ext cx="181773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075" tIns="161075" rIns="161075" bIns="16107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2800"/>
              </a:spcBef>
              <a:spcAft>
                <a:spcPts val="280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8074575" y="4749572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075" tIns="161075" rIns="161075" bIns="16107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6553617" y="316762"/>
            <a:ext cx="63783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13182656" y="321310"/>
            <a:ext cx="63417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13199665" y="1884495"/>
            <a:ext cx="6324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1876296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7731219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13579091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195072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6548804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9864687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13180570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16496452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6565813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9881696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13197578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16513462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6565813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9881696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13197578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16513462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702499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1050918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1399337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1747756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702499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1050918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1399337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1747756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702499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1050918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1399337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1747756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1269" y="0"/>
            <a:ext cx="195045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61075" tIns="161075" rIns="161075" bIns="161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195072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195072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018700" y="2018851"/>
            <a:ext cx="5238600" cy="12012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16286872" y="2018850"/>
            <a:ext cx="5238600" cy="12012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1232973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2696139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4159307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5622472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7085638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8548804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10011970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11475138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12938302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14401470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15864635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17343703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195072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195072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018700" y="2018851"/>
            <a:ext cx="5238600" cy="12012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16286872" y="2018850"/>
            <a:ext cx="5238600" cy="12012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9680850" y="-8968610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9680850" y="-8677568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9680850" y="-8386525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9680850" y="-8095484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9680850" y="-7804442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9680850" y="-7513399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9680850" y="-7222358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9680850" y="-6931316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9680850" y="-6640273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9680850" y="-6349232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9680850" y="-6058189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9680850" y="-5767147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9680850" y="-5476106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9680850" y="-5185065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1212075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18282362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195072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195072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664960" y="453266"/>
            <a:ext cx="181773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664960" y="1173817"/>
            <a:ext cx="181773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4635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700"/>
              <a:buChar char="•"/>
              <a:defRPr/>
            </a:lvl1pPr>
            <a:lvl2pPr marL="914400" lvl="1" indent="-431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/>
            </a:lvl2pPr>
            <a:lvl3pPr marL="1371600" lvl="2" indent="-3937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/>
            </a:lvl3pPr>
            <a:lvl4pPr marL="1828800" lvl="3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4pPr>
            <a:lvl5pPr marL="2286000" lvl="4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5pPr>
            <a:lvl6pPr marL="2743200" lvl="5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6pPr>
            <a:lvl7pPr marL="3200400" lvl="6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7pPr>
            <a:lvl8pPr marL="3657600" lvl="7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8pPr>
            <a:lvl9pPr marL="4114800" lvl="8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18074577" y="4749573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9935188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1231874" y="873125"/>
            <a:ext cx="97587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1559283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15232052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15232052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1876296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7731219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13579091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1258406" y="391111"/>
            <a:ext cx="67872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70713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2986652" y="572625"/>
            <a:ext cx="73119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10665067" y="1157526"/>
            <a:ext cx="58182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6553617" y="316762"/>
            <a:ext cx="63783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13182656" y="321310"/>
            <a:ext cx="63417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13199665" y="1884495"/>
            <a:ext cx="6324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6548804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9864687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13180570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16496452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6565813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9881696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13197578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16513462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6565813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9881696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13197578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16513462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702499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1050918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1399337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1747756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702499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1050918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1399337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1747756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702499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1050918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1399337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1747756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9791701" y="0"/>
            <a:ext cx="971550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8074929" y="1033780"/>
            <a:ext cx="97428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3127" y="897065"/>
            <a:ext cx="5847119" cy="3394843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8307542" y="1140452"/>
            <a:ext cx="92967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04050" tIns="966450" rIns="604050" bIns="3017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10144544" y="265734"/>
            <a:ext cx="47385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9753598" y="92449"/>
            <a:ext cx="54772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10292190" y="314904"/>
            <a:ext cx="44097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1691300" rIns="302000" bIns="30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10031428" y="-583379"/>
            <a:ext cx="64506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9506987" y="-815085"/>
            <a:ext cx="7456450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10238503" y="-514001"/>
            <a:ext cx="60027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3624275" rIns="302000" bIns="30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10119882" y="181610"/>
            <a:ext cx="481191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10276517" y="454025"/>
            <a:ext cx="4462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1389300" rIns="302000" bIns="301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9753600" y="-943862"/>
            <a:ext cx="7033481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9977656" y="-556427"/>
            <a:ext cx="65223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2839025" rIns="302000" bIns="301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111100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399756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688412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977068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184303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9754528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9754528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9754528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9754528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12657246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15543807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1111153" y="-2272483"/>
            <a:ext cx="17321610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1080909" y="3061509"/>
            <a:ext cx="17355786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18074577" y="4749573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1741154" y="896678"/>
            <a:ext cx="72153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1123044" y="1614102"/>
            <a:ext cx="171027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0175" rIns="0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200"/>
              <a:buNone/>
              <a:defRPr sz="9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111100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399756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688412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977068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184303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9754528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9754528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9754528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9754528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12657246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15543807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2596" y="-6388"/>
            <a:ext cx="9334913" cy="5250869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676676" y="1828063"/>
            <a:ext cx="71469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7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9129058" y="1831729"/>
            <a:ext cx="89100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700"/>
              <a:buNone/>
              <a:defRPr sz="26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6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3358" y="4731652"/>
            <a:ext cx="212200" cy="21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17647910" y="4691365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1111153" y="-2689330"/>
            <a:ext cx="17321610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1111153" y="-918854"/>
            <a:ext cx="17325542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1111153" y="-2272483"/>
            <a:ext cx="17321610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1080909" y="3061509"/>
            <a:ext cx="17355786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1341120" y="278915"/>
            <a:ext cx="168249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1341120" y="1394575"/>
            <a:ext cx="168249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marR="0" lvl="0" indent="-4635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31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1341120" y="4855546"/>
            <a:ext cx="43890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6461760" y="4855546"/>
            <a:ext cx="65838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13776963" y="4855546"/>
            <a:ext cx="43890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6144">
          <p15:clr>
            <a:srgbClr val="F26B43"/>
          </p15:clr>
        </p15:guide>
        <p15:guide id="3" pos="768">
          <p15:clr>
            <a:srgbClr val="F26B43"/>
          </p15:clr>
        </p15:guide>
        <p15:guide id="4" pos="11482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7968">
          <p15:clr>
            <a:srgbClr val="A4A3A4"/>
          </p15:clr>
        </p15:guide>
        <p15:guide id="8" pos="8141">
          <p15:clr>
            <a:srgbClr val="A4A3A4"/>
          </p15:clr>
        </p15:guide>
        <p15:guide id="9" pos="7814">
          <p15:clr>
            <a:srgbClr val="A4A3A4"/>
          </p15:clr>
        </p15:guide>
        <p15:guide id="10" pos="4128">
          <p15:clr>
            <a:srgbClr val="A4A3A4"/>
          </p15:clr>
        </p15:guide>
        <p15:guide id="11" pos="4282">
          <p15:clr>
            <a:srgbClr val="A4A3A4"/>
          </p15:clr>
        </p15:guide>
        <p15:guide id="12" pos="4454">
          <p15:clr>
            <a:srgbClr val="A4A3A4"/>
          </p15:clr>
        </p15:guide>
        <p15:guide id="13" pos="6298">
          <p15:clr>
            <a:srgbClr val="A4A3A4"/>
          </p15:clr>
        </p15:guide>
        <p15:guide id="14" pos="5990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9BCE23F-7002-FA45-88A1-D1113FDC5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9507200" cy="5238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BB57B3-7B94-7F38-DF4C-44766E9C87A3}"/>
              </a:ext>
            </a:extLst>
          </p:cNvPr>
          <p:cNvSpPr txBox="1"/>
          <p:nvPr/>
        </p:nvSpPr>
        <p:spPr>
          <a:xfrm>
            <a:off x="1390228" y="585894"/>
            <a:ext cx="709845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004182"/>
                </a:solidFill>
                <a:latin typeface="Community Semibold" panose="02000303040000020003" pitchFamily="2" charset="0"/>
              </a:rPr>
              <a:t>[ Your Learner Challenge title ]</a:t>
            </a:r>
            <a:endParaRPr lang="en-MX" sz="8000" b="1" dirty="0">
              <a:solidFill>
                <a:srgbClr val="004182"/>
              </a:solidFill>
              <a:latin typeface="Community Semibold" panose="02000303040000020003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ExtraLight</vt:lpstr>
      <vt:lpstr>Century Gothic</vt:lpstr>
      <vt:lpstr>Calibri</vt:lpstr>
      <vt:lpstr>Source Sans Pro Light</vt:lpstr>
      <vt:lpstr>Community Semibold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Zulikey Rivero</cp:lastModifiedBy>
  <cp:revision>29</cp:revision>
  <dcterms:modified xsi:type="dcterms:W3CDTF">2024-08-21T17:27:11Z</dcterms:modified>
</cp:coreProperties>
</file>