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8" roundtripDataSignature="AMtx7miTWvzXVnbMllw5yKhNEKfK8hDG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1CCC7F-4035-4DB9-806A-AF3EA1850430}">
  <a:tblStyle styleId="{981CCC7F-4035-4DB9-806A-AF3EA185043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8" name="Google Shape;151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02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3" name="Google Shape;883;p102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02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5" name="Google Shape;885;p102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86" name="Google Shape;886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03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9" name="Google Shape;889;p103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03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04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93" name="Google Shape;893;p104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0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05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97" name="Google Shape;897;p105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8" name="Google Shape;898;p105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6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1" name="Google Shape;901;p106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2" name="Google Shape;902;p106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7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5" name="Google Shape;905;p107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6" name="Google Shape;906;p107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08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9" name="Google Shape;909;p108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08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09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13" name="Google Shape;913;p109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4" name="Google Shape;914;p109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10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7" name="Google Shape;917;p110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18" name="Google Shape;918;p110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11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1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1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3" name="Google Shape;923;p111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4" name="Google Shape;924;p111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12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12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2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2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0" name="Google Shape;930;p112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1" name="Google Shape;931;p112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2" name="Google Shape;932;p112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3" name="Google Shape;933;p112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12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12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12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12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13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0" name="Google Shape;940;p113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1" name="Google Shape;941;p113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2" name="Google Shape;942;p113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113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p113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1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7" name="Google Shape;947;p11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8" name="Google Shape;948;p114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9" name="Google Shape;949;p114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2" name="Google Shape;952;p11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3" name="Google Shape;953;p115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16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6" name="Google Shape;956;p116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17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9" name="Google Shape;959;p11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18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18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19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5" name="Google Shape;965;p11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2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2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0" name="Google Shape;970;p121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1" name="Google Shape;971;p121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1" name="Google Shape;101;p14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22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22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5" name="Google Shape;975;p122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23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23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9" name="Google Shape;979;p123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24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24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3" name="Google Shape;983;p124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4" name="Google Shape;984;p124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8108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25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7" name="Google Shape;987;p125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8" name="Google Shape;988;p125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9" name="Google Shape;989;p125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0" name="Google Shape;990;p125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25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25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25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25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25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25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25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25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25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25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26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26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6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5" name="Google Shape;1005;p126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6" name="Google Shape;1006;p126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6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26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26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26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26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26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26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26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26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26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27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27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27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3" name="Google Shape;1023;p128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28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128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128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128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8" name="Google Shape;1028;p128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28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30" name="Google Shape;1030;p128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2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129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34" name="Google Shape;1034;p129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35" name="Google Shape;1035;p129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36" name="Google Shape;1036;p129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30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39" name="Google Shape;1039;p130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40" name="Google Shape;1040;p130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41" name="Google Shape;1041;p130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42" name="Google Shape;1042;p130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43" name="Google Shape;1043;p130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3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31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47" name="Google Shape;1047;p131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48" name="Google Shape;1048;p131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49" name="Google Shape;1049;p131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" name="Google Shape;108;p1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3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132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53" name="Google Shape;1053;p132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54" name="Google Shape;1054;p132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55" name="Google Shape;1055;p132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3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8" name="Google Shape;1058;p13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59" name="Google Shape;1059;p133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0" name="Google Shape;1060;p133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1" name="Google Shape;1061;p133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33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33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133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3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7" name="Google Shape;1067;p13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8" name="Google Shape;1068;p134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9" name="Google Shape;1069;p134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0" name="Google Shape;1070;p134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1" name="Google Shape;1071;p134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2" name="Google Shape;1072;p134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4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3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6" name="Google Shape;1076;p13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7" name="Google Shape;1077;p135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8" name="Google Shape;1078;p135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9" name="Google Shape;1079;p135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35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35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35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35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135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35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3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8" name="Google Shape;1088;p13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9" name="Google Shape;1089;p13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0" name="Google Shape;1090;p13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1" name="Google Shape;1091;p13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36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13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3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3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37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98" name="Google Shape;1098;p137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37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37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1" name="Google Shape;1101;p137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2" name="Google Shape;1102;p137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3" name="Google Shape;1103;p137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37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37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06" name="Google Shape;1106;p137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07" name="Google Shape;1107;p137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38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10" name="Google Shape;1110;p138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11" name="Google Shape;1111;p138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2" name="Google Shape;1112;p138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3" name="Google Shape;1113;p138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4" name="Google Shape;1114;p138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5" name="Google Shape;1115;p138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38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38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38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38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38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38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38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38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38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38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38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38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38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38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38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38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38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38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38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38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37" name="Google Shape;1137;p139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13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39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0" name="Google Shape;1140;p139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0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140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4" name="Google Shape;1144;p140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4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4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8" name="Google Shape;1148;p14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" name="Google Shape;114;p1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4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4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52" name="Google Shape;1152;p14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4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56" name="Google Shape;1156;p14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4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4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60" name="Google Shape;1160;p14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45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4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47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48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49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5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51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75" name="Google Shape;1175;p151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0" name="Google Shape;120;p1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5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78" name="Google Shape;1178;p15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53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153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2" name="Google Shape;1182;p153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5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54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6" name="Google Shape;1186;p154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87" name="Google Shape;1187;p154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88" name="Google Shape;1188;p154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89" name="Google Shape;1189;p154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90" name="Google Shape;1190;p154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91" name="Google Shape;1191;p154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92" name="Google Shape;1192;p154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5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55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6" name="Google Shape;1196;p155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97" name="Google Shape;1197;p155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55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99" name="Google Shape;1199;p155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01" name="Google Shape;1201;p155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55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03" name="Google Shape;1203;p155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155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05" name="Google Shape;1205;p155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155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07" name="Google Shape;1207;p155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55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09" name="Google Shape;1209;p155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55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11" name="Google Shape;1211;p155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155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56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15" name="Google Shape;1215;p156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16" name="Google Shape;1216;p15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156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5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0" name="Google Shape;1220;p15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1" name="Google Shape;1221;p15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15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58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158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6" name="Google Shape;1226;p158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7" name="Google Shape;1227;p158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5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5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5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5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60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160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160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16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8" name="Google Shape;1238;p16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9" name="Google Shape;1239;p160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0" name="Google Shape;1240;p160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1" name="Google Shape;1241;p160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0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3" name="Google Shape;1243;p160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0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61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7" name="Google Shape;1247;p161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161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1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1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1" name="Google Shape;1251;p161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1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" name="Google Shape;126;p1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28" name="Google Shape;12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2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5" name="Google Shape;1255;p162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56" name="Google Shape;1256;p162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57" name="Google Shape;1257;p162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3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0" name="Google Shape;1260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p163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2" name="Google Shape;1262;p163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3" name="Google Shape;1263;p163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4" name="Google Shape;1264;p163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5" name="Google Shape;1265;p163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6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8" name="Google Shape;1268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16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0" name="Google Shape;1270;p16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1" name="Google Shape;1271;p164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2" name="Google Shape;1272;p164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3" name="Google Shape;1273;p164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4" name="Google Shape;1274;p164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5" name="Google Shape;1275;p164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6" name="Google Shape;1276;p164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6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9" name="Google Shape;1279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6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1" name="Google Shape;1281;p16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2" name="Google Shape;1282;p165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3" name="Google Shape;1283;p165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4" name="Google Shape;1284;p165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5" name="Google Shape;1285;p165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65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65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65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65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0" name="Google Shape;1290;p165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66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3" name="Google Shape;1293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6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5" name="Google Shape;1295;p16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66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7" name="Google Shape;1297;p166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8" name="Google Shape;1298;p166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9" name="Google Shape;1299;p166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0" name="Google Shape;1300;p166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1" name="Google Shape;1301;p166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2" name="Google Shape;1302;p166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3" name="Google Shape;1303;p166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4" name="Google Shape;1304;p166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5" name="Google Shape;1305;p166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6" name="Google Shape;1306;p166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7" name="Google Shape;1307;p166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67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0" name="Google Shape;1310;p167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1" name="Google Shape;1311;p167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68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168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15" name="Google Shape;1315;p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168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17" name="Google Shape;1317;p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18" name="Google Shape;1318;p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168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68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1" name="Google Shape;1321;p1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" name="Google Shape;1323;p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69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16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26" name="Google Shape;1326;p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169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69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9" name="Google Shape;1329;p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7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17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33" name="Google Shape;1333;p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70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5" name="Google Shape;1335;p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p170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7" name="Google Shape;1337;p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7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17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41" name="Google Shape;1341;p1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7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3" name="Google Shape;1343;p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171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5" name="Google Shape;1345;p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" name="Google Shape;133;p19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5" name="Google Shape;13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7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172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9" name="Google Shape;1349;p17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50" name="Google Shape;1350;p1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172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7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7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74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17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9" name="Google Shape;1359;p17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60" name="Google Shape;1360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4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7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7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65" name="Google Shape;1365;p17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66" name="Google Shape;1366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17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76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70" name="Google Shape;1370;p17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71" name="Google Shape;1371;p17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2" name="Google Shape;1372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76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77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76" name="Google Shape;1376;p17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77" name="Google Shape;1377;p17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8" name="Google Shape;137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7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77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178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84" name="Google Shape;1384;p17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85" name="Google Shape;1385;p17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6" name="Google Shape;1386;p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78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88" name="Google Shape;1388;p178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17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1" name="Google Shape;1391;p17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92" name="Google Shape;1392;p17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3" name="Google Shape;1393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179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5" name="Google Shape;1395;p179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8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8" name="Google Shape;1398;p18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99" name="Google Shape;1399;p18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0" name="Google Shape;1400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18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180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81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5" name="Google Shape;1405;p18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06" name="Google Shape;1406;p18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7" name="Google Shape;1407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181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0" name="Google Shape;140;p2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" name="Google Shape;14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82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1" name="Google Shape;1411;p18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2" name="Google Shape;1412;p18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3" name="Google Shape;1413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p18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5" name="Google Shape;1415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182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83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9" name="Google Shape;1419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0" name="Google Shape;1420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1" name="Google Shape;1421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183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3" name="Google Shape;1423;p183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6" name="Google Shape;1426;p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84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8" name="Google Shape;1428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9" name="Google Shape;1429;p184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8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2" name="Google Shape;1432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18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4" name="Google Shape;143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5" name="Google Shape;1435;p185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86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186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39" name="Google Shape;1439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86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8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18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5" name="Google Shape;1445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18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8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18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1" name="Google Shape;1451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8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8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18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7" name="Google Shape;1457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8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9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19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3" name="Google Shape;1463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19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91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91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91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0" name="Google Shape;1470;p191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91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191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3" name="Google Shape;1473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" name="Google Shape;147;p2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9" name="Google Shape;14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9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19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19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8" name="Google Shape;1478;p19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9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9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1" name="Google Shape;1481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9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9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19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6" name="Google Shape;1486;p19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19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19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9" name="Google Shape;1489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94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19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9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94" name="Google Shape;1494;p19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9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7" name="Google Shape;1497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95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19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19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02" name="Google Shape;1502;p19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19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19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5" name="Google Shape;1505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7" name="Google Shape;150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9" name="Google Shape;1509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99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200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4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14" name="Google Shape;14;p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6" name="Google Shape;16;p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" name="Google Shape;154;p2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6" name="Google Shape;1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1" name="Google Shape;161;p2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3" name="Google Shape;16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8" name="Google Shape;168;p24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" name="Google Shape;17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5" name="Google Shape;175;p2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7" name="Google Shape;17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2" name="Google Shape;182;p2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4" name="Google Shape;18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7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9" name="Google Shape;189;p2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1" name="Google Shape;19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6" name="Google Shape;196;p2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8" name="Google Shape;19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" name="Google Shape;202;p29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0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08" name="Google Shape;208;p30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3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2" name="Google Shape;212;p3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3" name="Google Shape;21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3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16" name="Google Shape;216;p3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3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1" name="Google Shape;22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24" name="Google Shape;24;p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" name="Google Shape;25;p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26" name="Google Shape;26;p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24" name="Google Shape;224;p3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3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8" name="Google Shape;228;p32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0" name="Google Shape;23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33" name="Google Shape;233;p3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3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6" name="Google Shape;236;p3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7" name="Google Shape;237;p3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8" name="Google Shape;23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4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2" name="Google Shape;242;p34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3" name="Google Shape;243;p34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" name="Google Shape;244;p34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3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1" name="Google Shape;251;p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2" name="Google Shape;25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3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3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9" name="Google Shape;259;p3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3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7" name="Google Shape;267;p3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1" name="Google Shape;271;p3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2" name="Google Shape;272;p3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4" name="Google Shape;27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8" name="Google Shape;278;p3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9" name="Google Shape;279;p3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1" name="Google Shape;28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4" name="Google Shape;284;p40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5" name="Google Shape;285;p40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6" name="Google Shape;286;p40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0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1" name="Google Shape;291;p4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2" name="Google Shape;292;p4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" name="Google Shape;293;p4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34" name="Google Shape;34;p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35;p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36" name="Google Shape;36;p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8" name="Google Shape;298;p4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9" name="Google Shape;299;p4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0" name="Google Shape;300;p4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5" name="Google Shape;305;p4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6" name="Google Shape;306;p4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7" name="Google Shape;307;p4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2" name="Google Shape;312;p4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3" name="Google Shape;313;p4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4" name="Google Shape;314;p4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9" name="Google Shape;319;p45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0" name="Google Shape;320;p45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1" name="Google Shape;321;p45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5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3" name="Google Shape;323;p45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6" name="Google Shape;326;p4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7" name="Google Shape;327;p4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8" name="Google Shape;328;p4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0" name="Google Shape;330;p4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3" name="Google Shape;333;p4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4" name="Google Shape;334;p4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5" name="Google Shape;335;p4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7" name="Google Shape;337;p4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0" name="Google Shape;340;p4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1" name="Google Shape;341;p4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2" name="Google Shape;342;p4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4" name="Google Shape;344;p4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7" name="Google Shape;347;p4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1" name="Google Shape;351;p4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50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54" name="Google Shape;354;p50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50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7" name="Google Shape;357;p50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8" name="Google Shape;358;p50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9" name="Google Shape;359;p50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360" name="Google Shape;36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5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63" name="Google Shape;363;p5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5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6" name="Google Shape;366;p5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7" name="Google Shape;367;p5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8" name="Google Shape;368;p5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369" name="Google Shape;36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44" name="Google Shape;44;p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46" name="Google Shape;46;p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5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72" name="Google Shape;372;p5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5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6" name="Google Shape;376;p5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7" name="Google Shape;377;p5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378" name="Google Shape;37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3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53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382" name="Google Shape;382;p53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" name="Google Shape;384;p5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5" name="Google Shape;385;p5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6" name="Google Shape;386;p5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8" name="Google Shape;388;p53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54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2" name="Google Shape;392;p5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5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5" name="Google Shape;395;p5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6" name="Google Shape;396;p5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7" name="Google Shape;397;p5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398" name="Google Shape;39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55"/>
          <p:cNvGrpSpPr/>
          <p:nvPr/>
        </p:nvGrpSpPr>
        <p:grpSpPr>
          <a:xfrm>
            <a:off x="-47" y="0"/>
            <a:ext cx="9145238" cy="5148543"/>
            <a:chOff x="-126" y="0"/>
            <a:chExt cx="24387302" cy="13729448"/>
          </a:xfrm>
        </p:grpSpPr>
        <p:sp>
          <p:nvSpPr>
            <p:cNvPr id="401" name="Google Shape;401;p5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55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6" name="Google Shape;406;p55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56"/>
          <p:cNvGrpSpPr/>
          <p:nvPr/>
        </p:nvGrpSpPr>
        <p:grpSpPr>
          <a:xfrm>
            <a:off x="-47" y="0"/>
            <a:ext cx="9145238" cy="5148543"/>
            <a:chOff x="-126" y="0"/>
            <a:chExt cx="24387302" cy="13729448"/>
          </a:xfrm>
        </p:grpSpPr>
        <p:sp>
          <p:nvSpPr>
            <p:cNvPr id="409" name="Google Shape;409;p5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5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4" name="Google Shape;414;p5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57"/>
          <p:cNvGrpSpPr/>
          <p:nvPr/>
        </p:nvGrpSpPr>
        <p:grpSpPr>
          <a:xfrm>
            <a:off x="-47" y="0"/>
            <a:ext cx="9145238" cy="5148543"/>
            <a:chOff x="-126" y="0"/>
            <a:chExt cx="24387302" cy="13729448"/>
          </a:xfrm>
        </p:grpSpPr>
        <p:sp>
          <p:nvSpPr>
            <p:cNvPr id="417" name="Google Shape;417;p5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5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2" name="Google Shape;422;p5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58"/>
          <p:cNvGrpSpPr/>
          <p:nvPr/>
        </p:nvGrpSpPr>
        <p:grpSpPr>
          <a:xfrm>
            <a:off x="-47" y="0"/>
            <a:ext cx="9145238" cy="5148543"/>
            <a:chOff x="-126" y="0"/>
            <a:chExt cx="24387302" cy="13729448"/>
          </a:xfrm>
        </p:grpSpPr>
        <p:sp>
          <p:nvSpPr>
            <p:cNvPr id="425" name="Google Shape;425;p5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5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0" name="Google Shape;430;p5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59"/>
          <p:cNvGrpSpPr/>
          <p:nvPr/>
        </p:nvGrpSpPr>
        <p:grpSpPr>
          <a:xfrm>
            <a:off x="-47" y="0"/>
            <a:ext cx="9145238" cy="5148543"/>
            <a:chOff x="-126" y="0"/>
            <a:chExt cx="24387302" cy="13729448"/>
          </a:xfrm>
        </p:grpSpPr>
        <p:sp>
          <p:nvSpPr>
            <p:cNvPr id="433" name="Google Shape;433;p5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5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8" name="Google Shape;438;p5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60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42" name="Google Shape;442;p60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6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60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" name="Google Shape;447;p6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48" name="Google Shape;448;p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6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4" name="Google Shape;54;p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56" name="Google Shape;56;p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6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54" name="Google Shape;454;p6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6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6" name="Google Shape;456;p6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" name="Google Shape;459;p6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60" name="Google Shape;460;p6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6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6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Google Shape;465;p6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66" name="Google Shape;466;p6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6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6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65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471" name="Google Shape;471;p6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5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6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477" name="Google Shape;477;p6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6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6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483" name="Google Shape;483;p6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p6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6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489" name="Google Shape;489;p6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6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6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495" name="Google Shape;495;p6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6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8" name="Google Shape;498;p6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0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1" name="Google Shape;501;p70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02" name="Google Shape;502;p70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03" name="Google Shape;503;p70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04" name="Google Shape;50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7" name="Google Shape;507;p7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08" name="Google Shape;508;p7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09" name="Google Shape;509;p7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10" name="Google Shape;510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3" name="Google Shape;513;p7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14" name="Google Shape;514;p7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15" name="Google Shape;515;p7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16" name="Google Shape;51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9" name="Google Shape;519;p7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20" name="Google Shape;520;p7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21" name="Google Shape;521;p7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22" name="Google Shape;52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5" name="Google Shape;525;p7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26" name="Google Shape;526;p7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27" name="Google Shape;527;p7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28" name="Google Shape;52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5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75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7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0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0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0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1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81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1" name="Google Shape;551;p81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81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1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81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5" name="Google Shape;555;p81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6" name="Google Shape;556;p81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8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0" name="Google Shape;560;p82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1" name="Google Shape;561;p82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2" name="Google Shape;562;p82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3" name="Google Shape;563;p82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8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7" name="Google Shape;567;p83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83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3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3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3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3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3" name="Google Shape;573;p83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4" name="Google Shape;574;p83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5" name="Google Shape;575;p83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3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84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579" name="Google Shape;579;p84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4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84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2" name="Google Shape;582;p8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3" name="Google Shape;583;p84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84" name="Google Shape;584;p84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85" name="Google Shape;585;p84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6" name="Google Shape;586;p84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87" name="Google Shape;587;p84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88" name="Google Shape;588;p84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9" name="Google Shape;589;p84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90" name="Google Shape;590;p84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91" name="Google Shape;591;p84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2" name="Google Shape;592;p84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93" name="Google Shape;593;p84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8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596" name="Google Shape;596;p8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8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9" name="Google Shape;599;p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0" name="Google Shape;600;p8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1" name="Google Shape;601;p8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2" name="Google Shape;602;p8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3" name="Google Shape;603;p8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4" name="Google Shape;604;p8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5" name="Google Shape;605;p8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6" name="Google Shape;606;p8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8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8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9" name="Google Shape;609;p8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0" name="Google Shape;610;p8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6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86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4" name="Google Shape;614;p86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5" name="Google Shape;615;p86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6" name="Google Shape;616;p86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86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86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86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86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1" name="Google Shape;621;p86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2" name="Google Shape;622;p86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3" name="Google Shape;623;p86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4" name="Google Shape;624;p86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5" name="Google Shape;625;p86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6" name="Google Shape;626;p86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7" name="Google Shape;627;p86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8" name="Google Shape;628;p86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9" name="Google Shape;629;p86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86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1" name="Google Shape;631;p86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86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3" name="Google Shape;633;p86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86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5" name="Google Shape;635;p86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6" name="Google Shape;636;p86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86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86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7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1" name="Google Shape;641;p87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2" name="Google Shape;642;p87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87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4" name="Google Shape;644;p87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5" name="Google Shape;645;p87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6" name="Google Shape;646;p87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87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8" name="Google Shape;648;p87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87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87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1" name="Google Shape;651;p87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87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87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4" name="Google Shape;654;p87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87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6" name="Google Shape;656;p87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7" name="Google Shape;657;p87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8" name="Google Shape;658;p87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9" name="Google Shape;659;p87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0" name="Google Shape;660;p87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87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87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87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66" name="Google Shape;666;p8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88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88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88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88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88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88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88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88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88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88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677" name="Google Shape;677;p88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88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88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88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88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88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3" name="Google Shape;683;p88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4" name="Google Shape;684;p88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5" name="Google Shape;685;p88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6" name="Google Shape;686;p88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7" name="Google Shape;687;p88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8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90" name="Google Shape;690;p8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89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89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89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89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89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89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89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89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89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89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89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89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3" name="Google Shape;703;p89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4" name="Google Shape;704;p89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05" name="Google Shape;705;p89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89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89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89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89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89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1" name="Google Shape;711;p89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2" name="Google Shape;712;p89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3" name="Google Shape;713;p89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4" name="Google Shape;714;p89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5" name="Google Shape;715;p89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89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89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20" name="Google Shape;720;p9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0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2" name="Google Shape;722;p90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3" name="Google Shape;723;p90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4" name="Google Shape;724;p90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5" name="Google Shape;725;p90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6" name="Google Shape;726;p90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7" name="Google Shape;727;p90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8" name="Google Shape;728;p90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9" name="Google Shape;729;p90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0" name="Google Shape;730;p90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1" name="Google Shape;731;p90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2" name="Google Shape;732;p90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3" name="Google Shape;733;p90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4" name="Google Shape;734;p90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5" name="Google Shape;735;p90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90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90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90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39" name="Google Shape;739;p90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90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90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90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90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90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5" name="Google Shape;745;p90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6" name="Google Shape;746;p90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7" name="Google Shape;747;p90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8" name="Google Shape;748;p90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9" name="Google Shape;749;p90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90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90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90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90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2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92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92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92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9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2" name="Google Shape;762;p9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3" name="Google Shape;763;p92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4" name="Google Shape;764;p92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5" name="Google Shape;765;p92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92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93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9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9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9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72" name="Google Shape;772;p9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9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9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775" name="Google Shape;77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93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9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9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81" name="Google Shape;781;p9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9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9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784" name="Google Shape;78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9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5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95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95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9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91" name="Google Shape;791;p9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92" name="Google Shape;792;p95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93" name="Google Shape;793;p95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794" name="Google Shape;79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95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96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8" name="Google Shape;79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96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0" name="Google Shape;800;p96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9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2" name="Google Shape;802;p9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3" name="Google Shape;803;p96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4" name="Google Shape;804;p96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7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97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97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97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97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97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9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3" name="Google Shape;813;p9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4" name="Google Shape;814;p97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5" name="Google Shape;815;p97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6" name="Google Shape;816;p97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7" name="Google Shape;817;p97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97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97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9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2" name="Google Shape;822;p9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3" name="Google Shape;823;p98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98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98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98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98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98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9" name="Google Shape;829;p98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0" name="Google Shape;830;p98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1" name="Google Shape;831;p98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2" name="Google Shape;832;p98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3" name="Google Shape;833;p98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4" name="Google Shape;834;p98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5" name="Google Shape;835;p98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9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9" name="Google Shape;839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0" name="Google Shape;840;p99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99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2" name="Google Shape;842;p99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3" name="Google Shape;843;p99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99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5" name="Google Shape;845;p99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6" name="Google Shape;846;p99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99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99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99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99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1" name="Google Shape;851;p99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2" name="Google Shape;852;p99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99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4" name="Google Shape;854;p99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00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0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00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00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00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2" name="Google Shape;862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0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0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5" name="Google Shape;865;p100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6" name="Google Shape;866;p100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7" name="Google Shape;867;p100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0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01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1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1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1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01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01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76" name="Google Shape;876;p101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1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1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1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1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ai-driven-learning-and-upskilling-building-your-personalized-learning-guide/designing-your-learning-guide?trk=learnermappingfile" TargetMode="External"/><Relationship Id="rId22" Type="http://schemas.openxmlformats.org/officeDocument/2006/relationships/hyperlink" Target="https://www.linkedin.com/learning/investing-in-human-skills-in-the-age-of-ai/what-will-make-human-skills-valuable-in-the-age-of-ai?trk=learnermappingfile" TargetMode="External"/><Relationship Id="rId21" Type="http://schemas.openxmlformats.org/officeDocument/2006/relationships/hyperlink" Target="https://www.linkedin.com/learning/irreplaceable-the-art-of-standing-out-in-the-age-of-ai/building-your-action-plan-to-become-irreplaceable?trk=learnermappingfile" TargetMode="External"/><Relationship Id="rId24" Type="http://schemas.openxmlformats.org/officeDocument/2006/relationships/image" Target="../media/image8.png"/><Relationship Id="rId23" Type="http://schemas.openxmlformats.org/officeDocument/2006/relationships/hyperlink" Target="https://www.linkedin.com/learning/investing-in-human-skills-in-the-age-of-ai/what-s-the-ideal-collaboration-between-human-skills-and-ai-tools?trk=learnermappingfile" TargetMode="External"/><Relationship Id="rId11" Type="http://schemas.openxmlformats.org/officeDocument/2006/relationships/hyperlink" Target="https://www.linkedin.com/learning/using-genai-to-enhance-your-emotional-intelligence-as-a-leader/the-importance-of-self-awareness-and-self-management-26029180?trk=learnermappingfile" TargetMode="External"/><Relationship Id="rId10" Type="http://schemas.openxmlformats.org/officeDocument/2006/relationships/hyperlink" Target="https://www.linkedin.com/learning/how-to-be-an-adaptable-employee-during-change-and-uncertainty-26171786/embrace-a-proactive-mindset?trk=learnermappingfile" TargetMode="External"/><Relationship Id="rId13" Type="http://schemas.openxmlformats.org/officeDocument/2006/relationships/hyperlink" Target="https://www.linkedin.com/learning/sharpen-your-decision-making-with-nuanced-thinking-techniques/learn-the-qualities-of-nuanced-thinking?trk=learnermappingifle" TargetMode="External"/><Relationship Id="rId12" Type="http://schemas.openxmlformats.org/officeDocument/2006/relationships/hyperlink" Target="https://www.linkedin.com/learning/using-genai-to-enhance-your-emotional-intelligence-as-a-leader/when-to-prioritize-human-judgment-over-ai-recommendations-26029176?trk=learnermappingfile" TargetMode="External"/><Relationship Id="rId15" Type="http://schemas.openxmlformats.org/officeDocument/2006/relationships/hyperlink" Target="https://www.linkedin.com/learning/irreplaceable-the-art-of-standing-out-in-the-age-of-ai/evolving-your-skills-using-humics?trk=learnermappingfile" TargetMode="External"/><Relationship Id="rId14" Type="http://schemas.openxmlformats.org/officeDocument/2006/relationships/hyperlink" Target="https://www.linkedin.com/learning/irreplaceable-the-art-of-standing-out-in-the-age-of-ai/understanding-the-humics?trk=learnermappingfile" TargetMode="External"/><Relationship Id="rId17" Type="http://schemas.openxmlformats.org/officeDocument/2006/relationships/hyperlink" Target="https://www.linkedin.com/learning/leading-yourself-26201577/take-charge-of-your-development?trk=learnermappingfile" TargetMode="External"/><Relationship Id="rId16" Type="http://schemas.openxmlformats.org/officeDocument/2006/relationships/hyperlink" Target="https://www.linkedin.com/learning/investing-in-human-skills-in-the-age-of-ai/the-most-helpful-human-skills?trk=learnermappingfile" TargetMode="External"/><Relationship Id="rId19" Type="http://schemas.openxmlformats.org/officeDocument/2006/relationships/hyperlink" Target="https://www.linkedin.com/learning/ai-driven-learning-and-upskilling-building-your-personalized-learning-guide/ai-basics-prompt-engineering?trk=learnermappingfile" TargetMode="External"/><Relationship Id="rId18" Type="http://schemas.openxmlformats.org/officeDocument/2006/relationships/hyperlink" Target="https://www.linkedin.com/learning/ai-driven-learning-and-upskilling-building-your-personalized-learning-guide/how-can-ai-support-your-learning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www.linkedin.com/learning/using-genai-to-enhance-your-emotional-intelligence-as-a-leader/evolving-work-and-ai-literacy-26025216?trk=learnermappingfile" TargetMode="External"/><Relationship Id="rId9" Type="http://schemas.openxmlformats.org/officeDocument/2006/relationships/hyperlink" Target="https://www.linkedin.com/learning/how-to-be-an-adaptable-employee-during-change-and-uncertainty-26171786/how-to-practice-being-more-adaptable?trk=learnermappingfile" TargetMode="External"/><Relationship Id="rId5" Type="http://schemas.openxmlformats.org/officeDocument/2006/relationships/hyperlink" Target="https://www.linkedin.com/learning/irreplaceable-the-art-of-standing-out-in-the-age-of-ai/assessing-your-irreplaceable-quotient-irq?trk=learnermappingfile" TargetMode="External"/><Relationship Id="rId6" Type="http://schemas.openxmlformats.org/officeDocument/2006/relationships/hyperlink" Target="https://www.linkedin.com/learning/leading-yourself-26201577/take-charge-of-your-development?trk=learnermappingfile" TargetMode="External"/><Relationship Id="rId7" Type="http://schemas.openxmlformats.org/officeDocument/2006/relationships/hyperlink" Target="https://www.linkedin.com/learning/be-the-problem-solver-no-team-can-afford-to-lose/think-like-a-proactive-problem-solver?trk=learnermappingfile" TargetMode="External"/><Relationship Id="rId8" Type="http://schemas.openxmlformats.org/officeDocument/2006/relationships/hyperlink" Target="https://www.linkedin.com/learning/be-the-problem-solver-no-team-can-afford-to-lose/constraints-drive-creativity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1" name="Google Shape;152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1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1"/>
          <p:cNvSpPr txBox="1"/>
          <p:nvPr/>
        </p:nvSpPr>
        <p:spPr>
          <a:xfrm>
            <a:off x="283154" y="204994"/>
            <a:ext cx="6883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 Human Skills for Success in the Age of AI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AI reshapes work, focus on developing the key—and distinctly human—skills that set you apart and keep you adaptable. </a:t>
            </a:r>
            <a:endParaRPr b="0" i="0" sz="1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4" name="Google Shape;1524;p1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{981CCC7F-4035-4DB9-806A-AF3EA1850430}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Evolving work and AI literacy</a:t>
                      </a:r>
                      <a:endParaRPr sz="8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(3m 33s)</a:t>
                      </a:r>
                      <a:endParaRPr b="1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Assessing your "irreplaceable" quotient (IRQ)</a:t>
                      </a:r>
                      <a:endParaRPr b="1" sz="8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(4m 18s)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Take charge of your development</a:t>
                      </a:r>
                      <a:endParaRPr b="1" sz="8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(3m 43s)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Think like a proactive problem-solver</a:t>
                      </a:r>
                      <a:endParaRPr b="1" sz="8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(2m 54s)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Constraints drive creativity</a:t>
                      </a:r>
                      <a:endParaRPr b="1" sz="8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(2m 42s)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practice being more adaptable 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(2m 56s)</a:t>
                      </a:r>
                      <a:endParaRPr b="1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0"/>
                        </a:rPr>
                        <a:t>Embrace a proactive mindset </a:t>
                      </a:r>
                      <a:endParaRPr b="1" sz="8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(2m 17s)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importance of self-awareness and self-management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(2m 58s)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When to prioritize human judgment over AI recommendations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(3m 24s)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Learn the qualities of nuanced thinking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</a:t>
                      </a:r>
                      <a:r>
                        <a:rPr lang="en" sz="800">
                          <a:solidFill>
                            <a:srgbClr val="3C4345"/>
                          </a:solidFill>
                        </a:rPr>
                        <a:t>3</a:t>
                      </a: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m </a:t>
                      </a:r>
                      <a:r>
                        <a:rPr lang="en" sz="800">
                          <a:solidFill>
                            <a:srgbClr val="3C4345"/>
                          </a:solidFill>
                        </a:rPr>
                        <a:t>0</a:t>
                      </a: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2s)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Understanding the humics</a:t>
                      </a:r>
                      <a:endParaRPr b="1" sz="8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(5m 30s)</a:t>
                      </a:r>
                      <a:endParaRPr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Evolving your skills using humics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(4m 31s)</a:t>
                      </a:r>
                      <a:endParaRPr b="1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most helpful human skills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(1m 14s)</a:t>
                      </a:r>
                      <a:endParaRPr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 your self-leadership needs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(2m 28s)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can AI support your learning?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(2m 37s)</a:t>
                      </a: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AI basics: Prompt engineering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(6m 11s)</a:t>
                      </a:r>
                      <a:endParaRPr b="1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Designing your learning guide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(3m 13s)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18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your action plan to become irreplaceable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(4m 25s)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19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will make human skills valuable in the age of AI?</a:t>
                      </a:r>
                      <a:endParaRPr b="1" sz="8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(3m 57s)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Day 20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What’s the ideal collaboration between human skills and AI tools?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3C4345"/>
                          </a:solidFill>
                        </a:rPr>
                        <a:t>(1m 48s)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5" name="Google Shape;1525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639450" y="495050"/>
            <a:ext cx="760701" cy="5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