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isFR2g3XvLFm8UJ49xF9aSW8Gp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94C2E7-A95D-4F44-AF7F-42196C9B5EE2}">
  <a:tblStyle styleId="{AD94C2E7-A95D-4F44-AF7F-42196C9B5EE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581227be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581227be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581227be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27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.png"/><Relationship Id="rId11" Type="http://schemas.openxmlformats.org/officeDocument/2006/relationships/hyperlink" Target="https://www.linkedin.com/learning/mindfulness-4/2894156?trk=learnermappingfile" TargetMode="External"/><Relationship Id="rId10" Type="http://schemas.openxmlformats.org/officeDocument/2006/relationships/hyperlink" Target="https://www.linkedin.com/learning/avoiding-burnout/2890101?trk=learnermappingfile" TargetMode="External"/><Relationship Id="rId13" Type="http://schemas.openxmlformats.org/officeDocument/2006/relationships/hyperlink" Target="https://www.linkedin.com/learning/developing-your-leadership-philosophy-4/2875100?trk=learnermappingfile" TargetMode="External"/><Relationship Id="rId12" Type="http://schemas.openxmlformats.org/officeDocument/2006/relationships/hyperlink" Target="https://www.linkedin.com/learning/coping-with-stress/2892808?trk=learnermappingfile" TargetMode="External"/><Relationship Id="rId15" Type="http://schemas.openxmlformats.org/officeDocument/2006/relationships/hyperlink" Target="https://www.linkedin.com/learning/success-habits-22172183/4464009?trk=learnermappingfile" TargetMode="External"/><Relationship Id="rId14" Type="http://schemas.openxmlformats.org/officeDocument/2006/relationships/hyperlink" Target="https://www.linkedin.com/learning/remote-work-foundations-14754772/3068051?trk=learnermappingfile" TargetMode="External"/><Relationship Id="rId17" Type="http://schemas.openxmlformats.org/officeDocument/2006/relationships/image" Target="../media/image10.png"/><Relationship Id="rId16" Type="http://schemas.openxmlformats.org/officeDocument/2006/relationships/hyperlink" Target="https://www.linkedin.com/learning/cultivating-mental-agility-14579150/3052389?trk=learnermappingfile" TargetMode="External"/><Relationship Id="rId19" Type="http://schemas.openxmlformats.org/officeDocument/2006/relationships/image" Target="../media/image13.png"/><Relationship Id="rId18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hyperlink" Target="https://www.linkedin.com/learning/building-resilience-20294372/4215083?trk=learnermappingfile" TargetMode="External"/><Relationship Id="rId9" Type="http://schemas.openxmlformats.org/officeDocument/2006/relationships/hyperlink" Target="https://www.linkedin.com/learning/managing-stress-14665661/3055910?trk=learnermappingfile" TargetMode="External"/><Relationship Id="rId5" Type="http://schemas.openxmlformats.org/officeDocument/2006/relationships/hyperlink" Target="https://www.linkedin.com/learning/relaxing-your-mind-by-changing-your-negative-mindset/3019958?trk=learnermappingfile" TargetMode="External"/><Relationship Id="rId6" Type="http://schemas.openxmlformats.org/officeDocument/2006/relationships/hyperlink" Target="https://www.linkedin.com/learning/leadership-strategies-for-women-14677199/3063019?trk=learnermappingfile" TargetMode="External"/><Relationship Id="rId7" Type="http://schemas.openxmlformats.org/officeDocument/2006/relationships/hyperlink" Target="https://www.linkedin.com/learning/developing-self-awareness-22326438/4467692?trk=learnermappingfile" TargetMode="External"/><Relationship Id="rId8" Type="http://schemas.openxmlformats.org/officeDocument/2006/relationships/hyperlink" Target="https://www.linkedin.com/learning/supporting-your-mental-health-while-working-from-home-9673634/3043154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581227be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581227bed_0_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f581227bed_0_0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健康とウェルネス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日々5～10分で完了する新しいレッスンをご紹介します。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8" name="Google Shape;1528;g2f581227bed_0_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{AD94C2E7-A95D-4F44-AF7F-42196C9B5EE2}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>
                          <a:latin typeface="Meiryo"/>
                          <a:ea typeface="Meiryo"/>
                          <a:cs typeface="Meiryo"/>
                          <a:sym typeface="Meiryo"/>
                        </a:rPr>
                        <a:t>月曜日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火曜日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水曜日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木曜日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金曜日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lang="en-US" sz="2000"/>
                        <a:t>日目</a:t>
                      </a:r>
                      <a:endParaRPr b="1" sz="3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3000"/>
                        <a:t>チャレンジは明日</a:t>
                      </a:r>
                      <a:br>
                        <a:rPr b="1" lang="en-US" sz="3000"/>
                      </a:br>
                      <a:r>
                        <a:rPr b="1" lang="en-US" sz="3000"/>
                        <a:t>スタートします!</a:t>
                      </a:r>
                      <a:endParaRPr b="0" i="0"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4"/>
                        </a:rPr>
                        <a:t>ストレスとストレッサーの違いを学ぶ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14s)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5"/>
                        </a:rPr>
                        <a:t>ストレスの仕組みを理解する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52s)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アクティビティ: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1日を通して、約240mlの</a:t>
                      </a:r>
                      <a:br>
                        <a:rPr lang="en-US" sz="2000"/>
                      </a:br>
                      <a:r>
                        <a:rPr lang="en-US" sz="2000"/>
                        <a:t>水を8杯飲むことを目指す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6"/>
                        </a:rPr>
                        <a:t>怒りとストレスに対処する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2s)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/>
                        </a:rPr>
                        <a:t>不安の感情に適応する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6s)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/>
                        </a:rPr>
                        <a:t>自分の感情を受け入れる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41s)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アクティビティ: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来週のカレンダーで5分間の休憩を2回とって、 正午のストレッチ や外での散歩を</a:t>
                      </a:r>
                      <a:br>
                        <a:rPr lang="en-US" sz="2000"/>
                      </a:br>
                      <a:r>
                        <a:rPr lang="en-US" sz="2000"/>
                        <a:t>楽しむ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9"/>
                        </a:rPr>
                        <a:t>トリガーを見極める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39s)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0"/>
                        </a:rPr>
                        <a:t>燃え尽き症候群は予防できる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7s)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1"/>
                        </a:rPr>
                        <a:t>瞑想を実践する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(5m 15s)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2"/>
                        </a:rPr>
                        <a:t>ものの見方を変える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21s)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3"/>
                        </a:rPr>
                        <a:t>仕事と生活のバランスを維持する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56s)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4"/>
                        </a:rPr>
                        <a:t>健康管理をする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7s)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5"/>
                        </a:rPr>
                        <a:t>脳と心の健康を考える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43s)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6"/>
                        </a:rPr>
                        <a:t>体調を整えてメンタルアジリティを発揮する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30s)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振り返り:</a:t>
                      </a:r>
                      <a:br>
                        <a:rPr b="1" lang="en-US" sz="2000"/>
                      </a:br>
                      <a:r>
                        <a:rPr lang="en-US" sz="2000"/>
                        <a:t>健康とウェルネスチャレンジで</a:t>
                      </a:r>
                      <a:br>
                        <a:rPr lang="en-US" sz="2000"/>
                      </a:br>
                      <a:r>
                        <a:rPr lang="en-US" sz="2000"/>
                        <a:t>得た重要ポイントは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何ですか? 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text, vector graphics&#10;&#10;Description automatically generated" id="1529" name="Google Shape;1529;g2f581227bed_0_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4481300" y="219375"/>
            <a:ext cx="5114225" cy="260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g2f581227bed_0_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611652" y="11218726"/>
            <a:ext cx="2229149" cy="16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1" name="Google Shape;1531;g2f581227bed_0_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0257425" y="6600325"/>
            <a:ext cx="2229142" cy="16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2" name="Google Shape;1532;g2f581227bed_0_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084150" y="8797176"/>
            <a:ext cx="2076125" cy="15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