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7" r:id="rId1"/>
    <p:sldMasterId id="2147483858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0DD8F9-5E17-49EE-8606-9F1358E5E7EA}">
  <a:tblStyle styleId="{4D0DD8F9-5E17-49EE-8606-9F1358E5E7E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tcBdr/>
        <a:fill>
          <a:solidFill>
            <a:srgbClr val="CDD4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7"/>
    <p:restoredTop sz="94572"/>
  </p:normalViewPr>
  <p:slideViewPr>
    <p:cSldViewPr snapToGrid="0">
      <p:cViewPr>
        <p:scale>
          <a:sx n="200" d="100"/>
          <a:sy n="200" d="100"/>
        </p:scale>
        <p:origin x="2072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328e3e78918_0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3" name="Google Shape;1563;g328e3e78918_0_1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328e3e78918_0_15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EFAF5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s side by side">
  <p:cSld name="titles 2 topics side by side">
    <p:bg>
      <p:bgPr>
        <a:solidFill>
          <a:schemeClr val="lt1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rot="10800000" flipH="1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rot="10800000" flipH="1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03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103"/>
          <p:cNvSpPr txBox="1">
            <a:spLocks noGrp="1"/>
          </p:cNvSpPr>
          <p:nvPr>
            <p:ph type="body" idx="2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103"/>
          <p:cNvSpPr txBox="1">
            <a:spLocks noGrp="1"/>
          </p:cNvSpPr>
          <p:nvPr>
            <p:ph type="body" idx="3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0" name="Google Shape;810;p103"/>
          <p:cNvSpPr txBox="1">
            <a:spLocks noGrp="1"/>
          </p:cNvSpPr>
          <p:nvPr>
            <p:ph type="body" idx="4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1" name="Google Shape;811;p103"/>
          <p:cNvSpPr txBox="1">
            <a:spLocks noGrp="1"/>
          </p:cNvSpPr>
          <p:nvPr>
            <p:ph type="body" idx="5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2 topics side by side">
  <p:cSld name="1_titles 2 topics side by side">
    <p:bg>
      <p:bgPr>
        <a:solidFill>
          <a:schemeClr val="lt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rot="10800000" flipH="1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04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104"/>
          <p:cNvSpPr txBox="1">
            <a:spLocks noGrp="1"/>
          </p:cNvSpPr>
          <p:nvPr>
            <p:ph type="body" idx="2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04"/>
          <p:cNvSpPr txBox="1">
            <a:spLocks noGrp="1"/>
          </p:cNvSpPr>
          <p:nvPr>
            <p:ph type="body" idx="3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>
            <a:spLocks noGrp="1"/>
          </p:cNvSpPr>
          <p:nvPr>
            <p:ph type="pic" idx="4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s 2 topics side by side">
  <p:cSld name="2_titles 2 topics side by side">
    <p:bg>
      <p:bgPr>
        <a:solidFill>
          <a:schemeClr val="lt1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rot="10800000" flipH="1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05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105"/>
          <p:cNvSpPr txBox="1">
            <a:spLocks noGrp="1"/>
          </p:cNvSpPr>
          <p:nvPr>
            <p:ph type="body" idx="2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28" name="Google Shape;828;p105"/>
          <p:cNvSpPr txBox="1">
            <a:spLocks noGrp="1"/>
          </p:cNvSpPr>
          <p:nvPr>
            <p:ph type="body" idx="3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>
            <a:spLocks noGrp="1"/>
          </p:cNvSpPr>
          <p:nvPr>
            <p:ph type="pic" idx="4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2 topics side by side">
  <p:cSld name="3_titles 2 topics side by side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rot="10800000" flipH="1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06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37" name="Google Shape;837;p106"/>
          <p:cNvSpPr txBox="1">
            <a:spLocks noGrp="1"/>
          </p:cNvSpPr>
          <p:nvPr>
            <p:ph type="body" idx="2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106"/>
          <p:cNvSpPr txBox="1">
            <a:spLocks noGrp="1"/>
          </p:cNvSpPr>
          <p:nvPr>
            <p:ph type="body" idx="3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>
            <a:spLocks noGrp="1"/>
          </p:cNvSpPr>
          <p:nvPr>
            <p:ph type="pic" idx="4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2 topics side by side">
  <p:cSld name="4_titles 2 topics side by side">
    <p:bg>
      <p:bgPr>
        <a:solidFill>
          <a:schemeClr val="lt1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>
            <a:spLocks noGrp="1"/>
          </p:cNvSpPr>
          <p:nvPr>
            <p:ph type="pic" idx="2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rot="10800000" flipH="1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07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p107"/>
          <p:cNvSpPr txBox="1">
            <a:spLocks noGrp="1"/>
          </p:cNvSpPr>
          <p:nvPr>
            <p:ph type="body" idx="3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107"/>
          <p:cNvSpPr txBox="1">
            <a:spLocks noGrp="1"/>
          </p:cNvSpPr>
          <p:nvPr>
            <p:ph type="body" idx="4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topics side by side">
  <p:cSld name="titles 3 topics side by side">
    <p:bg>
      <p:bgPr>
        <a:solidFill>
          <a:schemeClr val="lt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rot="10800000" flipH="1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rot="10800000" flipH="1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rot="10800000" flipH="1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08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59" name="Google Shape;859;p108"/>
          <p:cNvSpPr txBox="1">
            <a:spLocks noGrp="1"/>
          </p:cNvSpPr>
          <p:nvPr>
            <p:ph type="body" idx="2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0" name="Google Shape;860;p108"/>
          <p:cNvSpPr txBox="1">
            <a:spLocks noGrp="1"/>
          </p:cNvSpPr>
          <p:nvPr>
            <p:ph type="body" idx="3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1" name="Google Shape;861;p108"/>
          <p:cNvSpPr txBox="1">
            <a:spLocks noGrp="1"/>
          </p:cNvSpPr>
          <p:nvPr>
            <p:ph type="body" idx="4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2" name="Google Shape;862;p108"/>
          <p:cNvSpPr txBox="1">
            <a:spLocks noGrp="1"/>
          </p:cNvSpPr>
          <p:nvPr>
            <p:ph type="body" idx="5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3" name="Google Shape;863;p108"/>
          <p:cNvSpPr txBox="1">
            <a:spLocks noGrp="1"/>
          </p:cNvSpPr>
          <p:nvPr>
            <p:ph type="body" idx="6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4" name="Google Shape;864;p108"/>
          <p:cNvSpPr txBox="1">
            <a:spLocks noGrp="1"/>
          </p:cNvSpPr>
          <p:nvPr>
            <p:ph type="body" idx="7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4 topics side by side">
  <p:cSld name="titles 4 topics side by side">
    <p:bg>
      <p:bgPr>
        <a:solidFill>
          <a:schemeClr val="lt1"/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09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rot="10800000" flipH="1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>
            <a:spLocks noGrp="1"/>
          </p:cNvSpPr>
          <p:nvPr>
            <p:ph type="body" idx="2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4" name="Google Shape;874;p109"/>
          <p:cNvSpPr txBox="1">
            <a:spLocks noGrp="1"/>
          </p:cNvSpPr>
          <p:nvPr>
            <p:ph type="body" idx="3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5" name="Google Shape;875;p109"/>
          <p:cNvSpPr txBox="1">
            <a:spLocks noGrp="1"/>
          </p:cNvSpPr>
          <p:nvPr>
            <p:ph type="body" idx="4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6" name="Google Shape;876;p109"/>
          <p:cNvSpPr txBox="1">
            <a:spLocks noGrp="1"/>
          </p:cNvSpPr>
          <p:nvPr>
            <p:ph type="body" idx="5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7" name="Google Shape;877;p109"/>
          <p:cNvSpPr txBox="1">
            <a:spLocks noGrp="1"/>
          </p:cNvSpPr>
          <p:nvPr>
            <p:ph type="body" idx="6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p109"/>
          <p:cNvSpPr txBox="1">
            <a:spLocks noGrp="1"/>
          </p:cNvSpPr>
          <p:nvPr>
            <p:ph type="body" idx="7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p109"/>
          <p:cNvSpPr txBox="1">
            <a:spLocks noGrp="1"/>
          </p:cNvSpPr>
          <p:nvPr>
            <p:ph type="body" idx="8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0" name="Google Shape;880;p109"/>
          <p:cNvSpPr txBox="1">
            <a:spLocks noGrp="1"/>
          </p:cNvSpPr>
          <p:nvPr>
            <p:ph type="body" idx="9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5 topics side by side">
  <p:cSld name="titles 5 topics side by side">
    <p:bg>
      <p:bgPr>
        <a:solidFill>
          <a:schemeClr val="lt1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4" name="Google Shape;884;p110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10"/>
          <p:cNvSpPr/>
          <p:nvPr/>
        </p:nvSpPr>
        <p:spPr>
          <a:xfrm rot="10800000" flipH="1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>
            <a:spLocks noGrp="1"/>
          </p:cNvSpPr>
          <p:nvPr>
            <p:ph type="body" idx="2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7" name="Google Shape;887;p110"/>
          <p:cNvSpPr txBox="1">
            <a:spLocks noGrp="1"/>
          </p:cNvSpPr>
          <p:nvPr>
            <p:ph type="body" idx="3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8" name="Google Shape;888;p110"/>
          <p:cNvSpPr/>
          <p:nvPr/>
        </p:nvSpPr>
        <p:spPr>
          <a:xfrm rot="10800000" flipH="1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>
            <a:spLocks noGrp="1"/>
          </p:cNvSpPr>
          <p:nvPr>
            <p:ph type="body" idx="4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0" name="Google Shape;890;p110"/>
          <p:cNvSpPr txBox="1">
            <a:spLocks noGrp="1"/>
          </p:cNvSpPr>
          <p:nvPr>
            <p:ph type="body" idx="5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110"/>
          <p:cNvSpPr/>
          <p:nvPr/>
        </p:nvSpPr>
        <p:spPr>
          <a:xfrm rot="10800000" flipH="1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>
            <a:spLocks noGrp="1"/>
          </p:cNvSpPr>
          <p:nvPr>
            <p:ph type="body" idx="6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3" name="Google Shape;893;p110"/>
          <p:cNvSpPr txBox="1">
            <a:spLocks noGrp="1"/>
          </p:cNvSpPr>
          <p:nvPr>
            <p:ph type="body" idx="7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110"/>
          <p:cNvSpPr/>
          <p:nvPr/>
        </p:nvSpPr>
        <p:spPr>
          <a:xfrm rot="10800000" flipH="1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>
            <a:spLocks noGrp="1"/>
          </p:cNvSpPr>
          <p:nvPr>
            <p:ph type="body" idx="8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110"/>
          <p:cNvSpPr txBox="1">
            <a:spLocks noGrp="1"/>
          </p:cNvSpPr>
          <p:nvPr>
            <p:ph type="body" idx="9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110"/>
          <p:cNvSpPr/>
          <p:nvPr/>
        </p:nvSpPr>
        <p:spPr>
          <a:xfrm rot="10800000" flipH="1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>
            <a:spLocks noGrp="1"/>
          </p:cNvSpPr>
          <p:nvPr>
            <p:ph type="body" idx="13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9" name="Google Shape;899;p110"/>
          <p:cNvSpPr txBox="1">
            <a:spLocks noGrp="1"/>
          </p:cNvSpPr>
          <p:nvPr>
            <p:ph type="body" idx="14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main thought 2 topics">
  <p:cSld name="titles main thought 2 topics">
    <p:bg>
      <p:bgPr>
        <a:solidFill>
          <a:schemeClr val="lt1"/>
        </a:solidFill>
        <a:effectLst/>
      </p:bgPr>
    </p:bg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rot="10800000" flipH="1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rot="10800000" flipH="1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11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111"/>
          <p:cNvSpPr txBox="1">
            <a:spLocks noGrp="1"/>
          </p:cNvSpPr>
          <p:nvPr>
            <p:ph type="body" idx="2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25" tIns="17125" rIns="171425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111"/>
          <p:cNvSpPr txBox="1">
            <a:spLocks noGrp="1"/>
          </p:cNvSpPr>
          <p:nvPr>
            <p:ph type="body" idx="3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25" tIns="171425" rIns="171425" bIns="171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111"/>
          <p:cNvSpPr txBox="1">
            <a:spLocks noGrp="1"/>
          </p:cNvSpPr>
          <p:nvPr>
            <p:ph type="body" idx="4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111"/>
          <p:cNvSpPr txBox="1">
            <a:spLocks noGrp="1"/>
          </p:cNvSpPr>
          <p:nvPr>
            <p:ph type="body" idx="5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111"/>
          <p:cNvSpPr txBox="1">
            <a:spLocks noGrp="1"/>
          </p:cNvSpPr>
          <p:nvPr>
            <p:ph type="body" idx="6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111"/>
          <p:cNvSpPr txBox="1">
            <a:spLocks noGrp="1"/>
          </p:cNvSpPr>
          <p:nvPr>
            <p:ph type="body" idx="7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hought 2 topics">
  <p:cSld name="main thought 2 topics">
    <p:bg>
      <p:bgPr>
        <a:solidFill>
          <a:schemeClr val="l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rot="10800000" flipH="1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rot="10800000" flipH="1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>
            <a:spLocks noGrp="1"/>
          </p:cNvSpPr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25" tIns="17125" rIns="171425" bIns="171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12"/>
          <p:cNvSpPr txBox="1">
            <a:spLocks noGrp="1"/>
          </p:cNvSpPr>
          <p:nvPr>
            <p:ph type="body" idx="1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25" tIns="171425" rIns="171425" bIns="171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22" name="Google Shape;922;p112"/>
          <p:cNvSpPr txBox="1">
            <a:spLocks noGrp="1"/>
          </p:cNvSpPr>
          <p:nvPr>
            <p:ph type="body" idx="2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23" name="Google Shape;923;p112"/>
          <p:cNvSpPr txBox="1">
            <a:spLocks noGrp="1"/>
          </p:cNvSpPr>
          <p:nvPr>
            <p:ph type="body" idx="3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24" name="Google Shape;924;p112"/>
          <p:cNvSpPr txBox="1">
            <a:spLocks noGrp="1"/>
          </p:cNvSpPr>
          <p:nvPr>
            <p:ph type="body" idx="4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25" name="Google Shape;925;p112"/>
          <p:cNvSpPr txBox="1">
            <a:spLocks noGrp="1"/>
          </p:cNvSpPr>
          <p:nvPr>
            <p:ph type="body" idx="5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s date">
  <p:cSld name="large image titles date">
    <p:bg>
      <p:bgPr>
        <a:solidFill>
          <a:srgbClr val="FEFAF5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>
            <a:spLocks noGrp="1"/>
          </p:cNvSpPr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13"/>
          <p:cNvSpPr txBox="1">
            <a:spLocks noGrp="1"/>
          </p:cNvSpPr>
          <p:nvPr>
            <p:ph type="body" idx="1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29" name="Google Shape;929;p113"/>
          <p:cNvSpPr txBox="1">
            <a:spLocks noGrp="1"/>
          </p:cNvSpPr>
          <p:nvPr>
            <p:ph type="body" idx="2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30" name="Google Shape;930;p113"/>
          <p:cNvSpPr>
            <a:spLocks noGrp="1"/>
          </p:cNvSpPr>
          <p:nvPr>
            <p:ph type="pic" idx="3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4 points">
  <p:cSld name="image title 4 points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>
            <a:spLocks noGrp="1"/>
          </p:cNvSpPr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14"/>
          <p:cNvSpPr txBox="1">
            <a:spLocks noGrp="1"/>
          </p:cNvSpPr>
          <p:nvPr>
            <p:ph type="body" idx="1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35" name="Google Shape;935;p114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bullets">
  <p:cSld name="image title bullet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>
            <a:spLocks noGrp="1"/>
          </p:cNvSpPr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15"/>
          <p:cNvSpPr txBox="1">
            <a:spLocks noGrp="1"/>
          </p:cNvSpPr>
          <p:nvPr>
            <p:ph type="body" idx="1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39" name="Google Shape;939;p11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s 1">
  <p:cSld name="image titles 1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>
            <a:spLocks noGrp="1"/>
          </p:cNvSpPr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16"/>
          <p:cNvSpPr txBox="1">
            <a:spLocks noGrp="1"/>
          </p:cNvSpPr>
          <p:nvPr>
            <p:ph type="body" idx="1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116"/>
          <p:cNvSpPr>
            <a:spLocks noGrp="1"/>
          </p:cNvSpPr>
          <p:nvPr>
            <p:ph type="pic" idx="2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2">
  <p:cSld name="image title 2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>
            <a:spLocks noGrp="1"/>
          </p:cNvSpPr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17"/>
          <p:cNvSpPr txBox="1">
            <a:spLocks noGrp="1"/>
          </p:cNvSpPr>
          <p:nvPr>
            <p:ph type="body" idx="1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117"/>
          <p:cNvSpPr>
            <a:spLocks noGrp="1"/>
          </p:cNvSpPr>
          <p:nvPr>
            <p:ph type="pic" idx="2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1">
  <p:cSld name="large image title 1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>
            <a:spLocks noGrp="1"/>
          </p:cNvSpPr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18"/>
          <p:cNvSpPr txBox="1">
            <a:spLocks noGrp="1"/>
          </p:cNvSpPr>
          <p:nvPr>
            <p:ph type="body" idx="1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51" name="Google Shape;951;p118"/>
          <p:cNvSpPr>
            <a:spLocks noGrp="1"/>
          </p:cNvSpPr>
          <p:nvPr>
            <p:ph type="pic" idx="2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2">
  <p:cSld name="large image title 2">
    <p:bg>
      <p:bgPr>
        <a:solidFill>
          <a:srgbClr val="FDFAF5"/>
        </a:soli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>
            <a:spLocks noGrp="1"/>
          </p:cNvSpPr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19"/>
          <p:cNvSpPr txBox="1">
            <a:spLocks noGrp="1"/>
          </p:cNvSpPr>
          <p:nvPr>
            <p:ph type="body" idx="1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p119"/>
          <p:cNvSpPr>
            <a:spLocks noGrp="1"/>
          </p:cNvSpPr>
          <p:nvPr>
            <p:ph type="pic" idx="2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1">
  <p:cSld name="title description image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>
            <a:spLocks noGrp="1"/>
          </p:cNvSpPr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20"/>
          <p:cNvSpPr txBox="1">
            <a:spLocks noGrp="1"/>
          </p:cNvSpPr>
          <p:nvPr>
            <p:ph type="body" idx="1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p120"/>
          <p:cNvSpPr>
            <a:spLocks noGrp="1"/>
          </p:cNvSpPr>
          <p:nvPr>
            <p:ph type="pic" idx="2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2">
  <p:cSld name="title description image 2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>
            <a:spLocks noGrp="1"/>
          </p:cNvSpPr>
          <p:nvPr>
            <p:ph type="pic" idx="2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>
            <a:spLocks noGrp="1"/>
          </p:cNvSpPr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121"/>
          <p:cNvSpPr txBox="1">
            <a:spLocks noGrp="1"/>
          </p:cNvSpPr>
          <p:nvPr>
            <p:ph type="body" idx="1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DFAF5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collage ">
  <p:cSld name="title description image collage 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>
            <a:spLocks noGrp="1"/>
          </p:cNvSpPr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22"/>
          <p:cNvSpPr txBox="1">
            <a:spLocks noGrp="1"/>
          </p:cNvSpPr>
          <p:nvPr>
            <p:ph type="body" idx="1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7" name="Google Shape;967;p122"/>
          <p:cNvSpPr>
            <a:spLocks noGrp="1"/>
          </p:cNvSpPr>
          <p:nvPr>
            <p:ph type="pic" idx="2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>
            <a:spLocks noGrp="1"/>
          </p:cNvSpPr>
          <p:nvPr>
            <p:ph type="pic" idx="3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>
            <a:spLocks noGrp="1"/>
          </p:cNvSpPr>
          <p:nvPr>
            <p:ph type="pic" idx="4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image collage 1">
  <p:cSld name="titles image collage 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>
            <a:spLocks noGrp="1"/>
          </p:cNvSpPr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23"/>
          <p:cNvSpPr txBox="1">
            <a:spLocks noGrp="1"/>
          </p:cNvSpPr>
          <p:nvPr>
            <p:ph type="body" idx="1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74" name="Google Shape;974;p123"/>
          <p:cNvSpPr>
            <a:spLocks noGrp="1"/>
          </p:cNvSpPr>
          <p:nvPr>
            <p:ph type="pic" idx="2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>
            <a:spLocks noGrp="1"/>
          </p:cNvSpPr>
          <p:nvPr>
            <p:ph type="pic" idx="3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>
            <a:spLocks noGrp="1"/>
          </p:cNvSpPr>
          <p:nvPr>
            <p:ph type="pic" idx="4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>
            <a:spLocks noGrp="1"/>
          </p:cNvSpPr>
          <p:nvPr>
            <p:ph type="pic" idx="5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>
            <a:spLocks noGrp="1"/>
          </p:cNvSpPr>
          <p:nvPr>
            <p:ph type="pic" idx="6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>
            <a:spLocks noGrp="1"/>
          </p:cNvSpPr>
          <p:nvPr>
            <p:ph type="pic" idx="7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>
            <a:spLocks noGrp="1"/>
          </p:cNvSpPr>
          <p:nvPr>
            <p:ph type="pic" idx="8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>
            <a:spLocks noGrp="1"/>
          </p:cNvSpPr>
          <p:nvPr>
            <p:ph type="pic" idx="9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>
            <a:spLocks noGrp="1"/>
          </p:cNvSpPr>
          <p:nvPr>
            <p:ph type="pic" idx="13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4 images (16:9)">
  <p:cSld name="title description 4 images (16:9)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>
            <a:spLocks noGrp="1"/>
          </p:cNvSpPr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24"/>
          <p:cNvSpPr txBox="1">
            <a:spLocks noGrp="1"/>
          </p:cNvSpPr>
          <p:nvPr>
            <p:ph type="body" idx="1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1425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124"/>
          <p:cNvSpPr>
            <a:spLocks noGrp="1"/>
          </p:cNvSpPr>
          <p:nvPr>
            <p:ph type="pic" idx="2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7" name="Google Shape;987;p124"/>
          <p:cNvSpPr>
            <a:spLocks noGrp="1"/>
          </p:cNvSpPr>
          <p:nvPr>
            <p:ph type="pic" idx="3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124"/>
          <p:cNvSpPr>
            <a:spLocks noGrp="1"/>
          </p:cNvSpPr>
          <p:nvPr>
            <p:ph type="pic" idx="4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p124"/>
          <p:cNvSpPr>
            <a:spLocks noGrp="1"/>
          </p:cNvSpPr>
          <p:nvPr>
            <p:ph type="pic" idx="5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description 4 images (vertical)">
  <p:cSld name="1_title description 4 images (vertical)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>
            <a:spLocks noGrp="1"/>
          </p:cNvSpPr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25"/>
          <p:cNvSpPr txBox="1">
            <a:spLocks noGrp="1"/>
          </p:cNvSpPr>
          <p:nvPr>
            <p:ph type="body" idx="1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1425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125"/>
          <p:cNvSpPr>
            <a:spLocks noGrp="1"/>
          </p:cNvSpPr>
          <p:nvPr>
            <p:ph type="pic" idx="2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4" name="Google Shape;994;p125"/>
          <p:cNvSpPr>
            <a:spLocks noGrp="1"/>
          </p:cNvSpPr>
          <p:nvPr>
            <p:ph type="pic" idx="3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s (1:1)">
  <p:cSld name="title description images (1:1)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>
            <a:spLocks noGrp="1"/>
          </p:cNvSpPr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26"/>
          <p:cNvSpPr txBox="1">
            <a:spLocks noGrp="1"/>
          </p:cNvSpPr>
          <p:nvPr>
            <p:ph type="body" idx="1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1425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126"/>
          <p:cNvSpPr>
            <a:spLocks noGrp="1"/>
          </p:cNvSpPr>
          <p:nvPr>
            <p:ph type="pic" idx="2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1">
  <p:cSld name="title collage 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>
            <a:spLocks noGrp="1"/>
          </p:cNvSpPr>
          <p:nvPr>
            <p:ph type="pic" idx="2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>
            <a:spLocks noGrp="1"/>
          </p:cNvSpPr>
          <p:nvPr>
            <p:ph type="pic" idx="3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2">
  <p:cSld name="title collage 2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>
            <a:spLocks noGrp="1"/>
          </p:cNvSpPr>
          <p:nvPr>
            <p:ph type="pic" idx="2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>
            <a:spLocks noGrp="1"/>
          </p:cNvSpPr>
          <p:nvPr>
            <p:ph type="pic" idx="3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3">
  <p:cSld name="title collage 3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>
            <a:spLocks noGrp="1"/>
          </p:cNvSpPr>
          <p:nvPr>
            <p:ph type="pic" idx="2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>
            <a:spLocks noGrp="1"/>
          </p:cNvSpPr>
          <p:nvPr>
            <p:ph type="pic" idx="3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4">
  <p:cSld name="title collage 4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>
            <a:spLocks noGrp="1"/>
          </p:cNvSpPr>
          <p:nvPr>
            <p:ph type="pic" idx="2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>
            <a:spLocks noGrp="1"/>
          </p:cNvSpPr>
          <p:nvPr>
            <p:ph type="pic" idx="3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1">
  <p:cSld name="green_title 1">
    <p:bg>
      <p:bgPr>
        <a:solidFill>
          <a:srgbClr val="FDFAF5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1">
  <p:cSld name="titles on full page image 1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>
            <a:spLocks noGrp="1"/>
          </p:cNvSpPr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32"/>
          <p:cNvSpPr txBox="1">
            <a:spLocks noGrp="1"/>
          </p:cNvSpPr>
          <p:nvPr>
            <p:ph type="body" idx="1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2">
  <p:cSld name="titles on full page image 2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>
            <a:spLocks noGrp="1"/>
          </p:cNvSpPr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33"/>
          <p:cNvSpPr txBox="1">
            <a:spLocks noGrp="1"/>
          </p:cNvSpPr>
          <p:nvPr>
            <p:ph type="body" idx="1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1">
  <p:cSld name="titles on image and insight 1">
    <p:bg>
      <p:bgPr>
        <a:solidFill>
          <a:srgbClr val="FEFAF5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>
            <a:spLocks noGrp="1"/>
          </p:cNvSpPr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134"/>
          <p:cNvSpPr txBox="1">
            <a:spLocks noGrp="1"/>
          </p:cNvSpPr>
          <p:nvPr>
            <p:ph type="body" idx="1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2">
  <p:cSld name="titles on image and insight 2">
    <p:bg>
      <p:bgPr>
        <a:solidFill>
          <a:srgbClr val="FEFAF5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>
            <a:spLocks noGrp="1"/>
          </p:cNvSpPr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5"/>
          <p:cNvSpPr txBox="1">
            <a:spLocks noGrp="1"/>
          </p:cNvSpPr>
          <p:nvPr>
            <p:ph type="body" idx="1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 collage">
  <p:cSld name="square image collage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>
            <a:spLocks noGrp="1"/>
          </p:cNvSpPr>
          <p:nvPr>
            <p:ph type="pic" idx="2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>
            <a:spLocks noGrp="1"/>
          </p:cNvSpPr>
          <p:nvPr>
            <p:ph type="pic" idx="3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>
            <a:spLocks noGrp="1"/>
          </p:cNvSpPr>
          <p:nvPr>
            <p:ph type="pic" idx="4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>
            <a:spLocks noGrp="1"/>
          </p:cNvSpPr>
          <p:nvPr>
            <p:ph type="pic" idx="5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>
            <a:spLocks noGrp="1"/>
          </p:cNvSpPr>
          <p:nvPr>
            <p:ph type="pic" idx="6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>
            <a:spLocks noGrp="1"/>
          </p:cNvSpPr>
          <p:nvPr>
            <p:ph type="pic" idx="7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>
            <a:spLocks noGrp="1"/>
          </p:cNvSpPr>
          <p:nvPr>
            <p:ph type="pic" idx="8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>
            <a:spLocks noGrp="1"/>
          </p:cNvSpPr>
          <p:nvPr>
            <p:ph type="pic" idx="9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>
            <a:spLocks noGrp="1"/>
          </p:cNvSpPr>
          <p:nvPr>
            <p:ph type="pic" idx="13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>
            <a:spLocks noGrp="1"/>
          </p:cNvSpPr>
          <p:nvPr>
            <p:ph type="pic" idx="14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>
            <a:spLocks noGrp="1"/>
          </p:cNvSpPr>
          <p:nvPr>
            <p:ph type="pic" idx="15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>
            <a:spLocks noGrp="1"/>
          </p:cNvSpPr>
          <p:nvPr>
            <p:ph type="pic" idx="16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>
            <a:spLocks noGrp="1"/>
          </p:cNvSpPr>
          <p:nvPr>
            <p:ph type="pic" idx="17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>
            <a:spLocks noGrp="1"/>
          </p:cNvSpPr>
          <p:nvPr>
            <p:ph type="pic" idx="18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>
            <a:spLocks noGrp="1"/>
          </p:cNvSpPr>
          <p:nvPr>
            <p:ph type="pic" idx="19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image collage">
  <p:cSld name="circle image collage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>
            <a:spLocks noGrp="1"/>
          </p:cNvSpPr>
          <p:nvPr>
            <p:ph type="pic" idx="2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>
            <a:spLocks noGrp="1"/>
          </p:cNvSpPr>
          <p:nvPr>
            <p:ph type="pic" idx="3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>
            <a:spLocks noGrp="1"/>
          </p:cNvSpPr>
          <p:nvPr>
            <p:ph type="pic" idx="4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>
            <a:spLocks noGrp="1"/>
          </p:cNvSpPr>
          <p:nvPr>
            <p:ph type="pic" idx="5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>
            <a:spLocks noGrp="1"/>
          </p:cNvSpPr>
          <p:nvPr>
            <p:ph type="pic" idx="6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>
            <a:spLocks noGrp="1"/>
          </p:cNvSpPr>
          <p:nvPr>
            <p:ph type="pic" idx="7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>
            <a:spLocks noGrp="1"/>
          </p:cNvSpPr>
          <p:nvPr>
            <p:ph type="pic" idx="8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>
            <a:spLocks noGrp="1"/>
          </p:cNvSpPr>
          <p:nvPr>
            <p:ph type="pic" idx="9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>
            <a:spLocks noGrp="1"/>
          </p:cNvSpPr>
          <p:nvPr>
            <p:ph type="pic" idx="13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>
            <a:spLocks noGrp="1"/>
          </p:cNvSpPr>
          <p:nvPr>
            <p:ph type="pic" idx="14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>
            <a:spLocks noGrp="1"/>
          </p:cNvSpPr>
          <p:nvPr>
            <p:ph type="pic" idx="15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>
            <a:spLocks noGrp="1"/>
          </p:cNvSpPr>
          <p:nvPr>
            <p:ph type="pic" idx="16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>
            <a:spLocks noGrp="1"/>
          </p:cNvSpPr>
          <p:nvPr>
            <p:ph type="pic" idx="17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>
            <a:spLocks noGrp="1"/>
          </p:cNvSpPr>
          <p:nvPr>
            <p:ph type="pic" idx="18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>
            <a:spLocks noGrp="1"/>
          </p:cNvSpPr>
          <p:nvPr>
            <p:ph type="pic" idx="19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vertical images">
  <p:cSld name="3 vertical image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>
            <a:spLocks noGrp="1"/>
          </p:cNvSpPr>
          <p:nvPr>
            <p:ph type="pic" idx="2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>
            <a:spLocks noGrp="1"/>
          </p:cNvSpPr>
          <p:nvPr>
            <p:ph type="pic" idx="3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>
            <a:spLocks noGrp="1"/>
          </p:cNvSpPr>
          <p:nvPr>
            <p:ph type="pic" idx="4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 side by side">
  <p:cSld name="titles 2 topic side by side">
    <p:bg>
      <p:bgPr>
        <a:solidFill>
          <a:schemeClr val="lt1"/>
        </a:soli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rot="10800000" flipH="1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rot="10800000" flipH="1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>
            <a:spLocks noGrp="1"/>
          </p:cNvSpPr>
          <p:nvPr>
            <p:ph type="body" idx="1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139"/>
          <p:cNvSpPr txBox="1">
            <a:spLocks noGrp="1"/>
          </p:cNvSpPr>
          <p:nvPr>
            <p:ph type="body" idx="2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74" name="Google Shape;1074;p139"/>
          <p:cNvSpPr txBox="1">
            <a:spLocks noGrp="1"/>
          </p:cNvSpPr>
          <p:nvPr>
            <p:ph type="body" idx="3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75" name="Google Shape;1075;p139"/>
          <p:cNvSpPr txBox="1">
            <a:spLocks noGrp="1"/>
          </p:cNvSpPr>
          <p:nvPr>
            <p:ph type="body" idx="4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ercentages and description">
  <p:cSld name="two percentages and description">
    <p:bg>
      <p:bgPr>
        <a:solidFill>
          <a:srgbClr val="F2EDE6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>
            <a:spLocks noGrp="1"/>
          </p:cNvSpPr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40"/>
          <p:cNvSpPr txBox="1">
            <a:spLocks noGrp="1"/>
          </p:cNvSpPr>
          <p:nvPr>
            <p:ph type="body" idx="1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0" name="Google Shape;1080;p140"/>
          <p:cNvSpPr txBox="1">
            <a:spLocks noGrp="1"/>
          </p:cNvSpPr>
          <p:nvPr>
            <p:ph type="body" idx="2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1" name="Google Shape;1081;p140"/>
          <p:cNvSpPr txBox="1">
            <a:spLocks noGrp="1"/>
          </p:cNvSpPr>
          <p:nvPr>
            <p:ph type="body" idx="3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ercentages and descriptions">
  <p:cSld name="three percentages and descriptions">
    <p:bg>
      <p:bgPr>
        <a:solidFill>
          <a:schemeClr val="lt1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>
            <a:spLocks noGrp="1"/>
          </p:cNvSpPr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41"/>
          <p:cNvSpPr txBox="1">
            <a:spLocks noGrp="1"/>
          </p:cNvSpPr>
          <p:nvPr>
            <p:ph type="body" idx="1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141"/>
          <p:cNvSpPr txBox="1">
            <a:spLocks noGrp="1"/>
          </p:cNvSpPr>
          <p:nvPr>
            <p:ph type="body" idx="2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6" name="Google Shape;1086;p141"/>
          <p:cNvSpPr txBox="1">
            <a:spLocks noGrp="1"/>
          </p:cNvSpPr>
          <p:nvPr>
            <p:ph type="body" idx="3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7" name="Google Shape;1087;p141"/>
          <p:cNvSpPr txBox="1">
            <a:spLocks noGrp="1"/>
          </p:cNvSpPr>
          <p:nvPr>
            <p:ph type="body" idx="4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141"/>
          <p:cNvSpPr txBox="1">
            <a:spLocks noGrp="1"/>
          </p:cNvSpPr>
          <p:nvPr>
            <p:ph type="body" idx="5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1">
  <p:cSld name="amber_title 1">
    <p:bg>
      <p:bgPr>
        <a:solidFill>
          <a:srgbClr val="FDFAF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1">
  <p:cSld name="cause + effect 1">
    <p:bg>
      <p:bgPr>
        <a:solidFill>
          <a:srgbClr val="FCE2BA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>
            <a:spLocks noGrp="1"/>
          </p:cNvSpPr>
          <p:nvPr>
            <p:ph type="body" idx="1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92" name="Google Shape;1092;p142"/>
          <p:cNvSpPr txBox="1">
            <a:spLocks noGrp="1"/>
          </p:cNvSpPr>
          <p:nvPr>
            <p:ph type="body" idx="2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93" name="Google Shape;1093;p142"/>
          <p:cNvSpPr txBox="1">
            <a:spLocks noGrp="1"/>
          </p:cNvSpPr>
          <p:nvPr>
            <p:ph type="body" idx="3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142"/>
          <p:cNvSpPr txBox="1">
            <a:spLocks noGrp="1"/>
          </p:cNvSpPr>
          <p:nvPr>
            <p:ph type="body" idx="4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2">
  <p:cSld name="cause + effect 2">
    <p:bg>
      <p:bgPr>
        <a:solidFill>
          <a:srgbClr val="FCE2BA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>
            <a:spLocks noGrp="1"/>
          </p:cNvSpPr>
          <p:nvPr>
            <p:ph type="body" idx="1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98" name="Google Shape;1098;p143"/>
          <p:cNvSpPr txBox="1">
            <a:spLocks noGrp="1"/>
          </p:cNvSpPr>
          <p:nvPr>
            <p:ph type="body" idx="2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99" name="Google Shape;1099;p143"/>
          <p:cNvSpPr txBox="1">
            <a:spLocks noGrp="1"/>
          </p:cNvSpPr>
          <p:nvPr>
            <p:ph type="body" idx="3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143"/>
          <p:cNvSpPr txBox="1">
            <a:spLocks noGrp="1"/>
          </p:cNvSpPr>
          <p:nvPr>
            <p:ph type="body" idx="4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75" tIns="17125" rIns="548575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labeled circles">
  <p:cSld name="titles 2 labeled circles">
    <p:bg>
      <p:bgPr>
        <a:solidFill>
          <a:schemeClr val="lt1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44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 b="0" i="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04" name="Google Shape;1104;p144"/>
          <p:cNvSpPr txBox="1">
            <a:spLocks noGrp="1"/>
          </p:cNvSpPr>
          <p:nvPr>
            <p:ph type="body" idx="2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p144"/>
          <p:cNvSpPr txBox="1">
            <a:spLocks noGrp="1"/>
          </p:cNvSpPr>
          <p:nvPr>
            <p:ph type="body" idx="3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144"/>
          <p:cNvSpPr/>
          <p:nvPr/>
        </p:nvSpPr>
        <p:spPr>
          <a:xfrm rot="10800000" flipH="1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rot="10800000" flipH="1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 description">
  <p:cSld name="titles 3 labeled circles description">
    <p:bg>
      <p:bgPr>
        <a:solidFill>
          <a:schemeClr val="lt1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45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3" name="Google Shape;1113;p145"/>
          <p:cNvSpPr txBox="1">
            <a:spLocks noGrp="1"/>
          </p:cNvSpPr>
          <p:nvPr>
            <p:ph type="body" idx="2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145"/>
          <p:cNvSpPr txBox="1">
            <a:spLocks noGrp="1"/>
          </p:cNvSpPr>
          <p:nvPr>
            <p:ph type="body" idx="3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145"/>
          <p:cNvSpPr txBox="1">
            <a:spLocks noGrp="1"/>
          </p:cNvSpPr>
          <p:nvPr>
            <p:ph type="body" idx="4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p145"/>
          <p:cNvSpPr txBox="1">
            <a:spLocks noGrp="1"/>
          </p:cNvSpPr>
          <p:nvPr>
            <p:ph type="body" idx="5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7" name="Google Shape;1117;p145"/>
          <p:cNvSpPr txBox="1">
            <a:spLocks noGrp="1"/>
          </p:cNvSpPr>
          <p:nvPr>
            <p:ph type="body" idx="6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18" name="Google Shape;1118;p145"/>
          <p:cNvSpPr txBox="1">
            <a:spLocks noGrp="1"/>
          </p:cNvSpPr>
          <p:nvPr>
            <p:ph type="body" idx="7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">
  <p:cSld name="titles 3 labeled circles">
    <p:bg>
      <p:bgPr>
        <a:solidFill>
          <a:schemeClr val="lt1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46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22" name="Google Shape;1122;p146"/>
          <p:cNvSpPr txBox="1">
            <a:spLocks noGrp="1"/>
          </p:cNvSpPr>
          <p:nvPr>
            <p:ph type="body" idx="2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23" name="Google Shape;1123;p146"/>
          <p:cNvSpPr txBox="1">
            <a:spLocks noGrp="1"/>
          </p:cNvSpPr>
          <p:nvPr>
            <p:ph type="body" idx="3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24" name="Google Shape;1124;p146"/>
          <p:cNvSpPr txBox="1">
            <a:spLocks noGrp="1"/>
          </p:cNvSpPr>
          <p:nvPr>
            <p:ph type="body" idx="4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25" name="Google Shape;1125;p146"/>
          <p:cNvSpPr/>
          <p:nvPr/>
        </p:nvSpPr>
        <p:spPr>
          <a:xfrm rot="10800000" flipH="1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rot="10800000" flipH="1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rot="10800000" flipH="1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timeline">
  <p:cSld name="titles 3 labeled timeline">
    <p:bg>
      <p:bgPr>
        <a:solidFill>
          <a:schemeClr val="lt1"/>
        </a:solidFill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47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34" name="Google Shape;1134;p147"/>
          <p:cNvSpPr txBox="1">
            <a:spLocks noGrp="1"/>
          </p:cNvSpPr>
          <p:nvPr>
            <p:ph type="body" idx="2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35" name="Google Shape;1135;p147"/>
          <p:cNvSpPr txBox="1">
            <a:spLocks noGrp="1"/>
          </p:cNvSpPr>
          <p:nvPr>
            <p:ph type="body" idx="3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36" name="Google Shape;1136;p147"/>
          <p:cNvSpPr txBox="1">
            <a:spLocks noGrp="1"/>
          </p:cNvSpPr>
          <p:nvPr>
            <p:ph type="body" idx="4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37" name="Google Shape;1137;p147"/>
          <p:cNvSpPr/>
          <p:nvPr/>
        </p:nvSpPr>
        <p:spPr>
          <a:xfrm rot="10800000" flipH="1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headshots">
  <p:cSld name="titles 3 labeled headshots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>
            <a:spLocks noGrp="1"/>
          </p:cNvSpPr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48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148"/>
          <p:cNvSpPr txBox="1">
            <a:spLocks noGrp="1"/>
          </p:cNvSpPr>
          <p:nvPr>
            <p:ph type="body" idx="2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148"/>
          <p:cNvSpPr txBox="1">
            <a:spLocks noGrp="1"/>
          </p:cNvSpPr>
          <p:nvPr>
            <p:ph type="body" idx="3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6" name="Google Shape;1146;p148"/>
          <p:cNvSpPr txBox="1">
            <a:spLocks noGrp="1"/>
          </p:cNvSpPr>
          <p:nvPr>
            <p:ph type="body" idx="4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p148"/>
          <p:cNvSpPr txBox="1">
            <a:spLocks noGrp="1"/>
          </p:cNvSpPr>
          <p:nvPr>
            <p:ph type="body" idx="5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148"/>
          <p:cNvSpPr txBox="1">
            <a:spLocks noGrp="1"/>
          </p:cNvSpPr>
          <p:nvPr>
            <p:ph type="body" idx="6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148"/>
          <p:cNvSpPr txBox="1">
            <a:spLocks noGrp="1"/>
          </p:cNvSpPr>
          <p:nvPr>
            <p:ph type="body" idx="7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0" name="Google Shape;1150;p148"/>
          <p:cNvSpPr>
            <a:spLocks noGrp="1"/>
          </p:cNvSpPr>
          <p:nvPr>
            <p:ph type="pic" idx="8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>
            <a:spLocks noGrp="1"/>
          </p:cNvSpPr>
          <p:nvPr>
            <p:ph type="pic" idx="9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>
            <a:spLocks noGrp="1"/>
          </p:cNvSpPr>
          <p:nvPr>
            <p:ph type="pic" idx="13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id (3x6)">
  <p:cSld name="title grid (3x6)">
    <p:bg>
      <p:bgPr>
        <a:solidFill>
          <a:schemeClr val="lt1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>
            <a:spLocks noGrp="1"/>
          </p:cNvSpPr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world map BG">
  <p:cSld name="titles world map BG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p150" descr="World map as background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>
            <a:spLocks noGrp="1"/>
          </p:cNvSpPr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50"/>
          <p:cNvSpPr txBox="1">
            <a:spLocks noGrp="1"/>
          </p:cNvSpPr>
          <p:nvPr>
            <p:ph type="body" idx="1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centered">
  <p:cSld name="green_big idea centered">
    <p:bg>
      <p:bgPr>
        <a:solidFill>
          <a:srgbClr val="FDE3BA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>
            <a:spLocks noGrp="1"/>
          </p:cNvSpPr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51"/>
          <p:cNvSpPr/>
          <p:nvPr/>
        </p:nvSpPr>
        <p:spPr>
          <a:xfrm rot="10800000" flipH="1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1">
  <p:cSld name="red_title 1">
    <p:bg>
      <p:bgPr>
        <a:solidFill>
          <a:srgbClr val="FDFAF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centered">
  <p:cSld name="amber_big idea centered">
    <p:bg>
      <p:bgPr>
        <a:solidFill>
          <a:srgbClr val="FCE2BA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>
            <a:spLocks noGrp="1"/>
          </p:cNvSpPr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52"/>
          <p:cNvSpPr/>
          <p:nvPr/>
        </p:nvSpPr>
        <p:spPr>
          <a:xfrm rot="10800000" flipH="1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centered">
  <p:cSld name="red_big idea centered">
    <p:bg>
      <p:bgPr>
        <a:solidFill>
          <a:srgbClr val="FCE2BA"/>
        </a:solid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>
            <a:spLocks noGrp="1"/>
          </p:cNvSpPr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53"/>
          <p:cNvSpPr/>
          <p:nvPr/>
        </p:nvSpPr>
        <p:spPr>
          <a:xfrm rot="10800000" flipH="1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centered">
  <p:cSld name="blue_big idea centered">
    <p:bg>
      <p:bgPr>
        <a:solidFill>
          <a:srgbClr val="FCE2BA"/>
        </a:solid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>
            <a:spLocks noGrp="1"/>
          </p:cNvSpPr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154"/>
          <p:cNvSpPr/>
          <p:nvPr/>
        </p:nvSpPr>
        <p:spPr>
          <a:xfrm rot="10800000" flipH="1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centered">
  <p:cSld name="darkamber_big idea centered">
    <p:bg>
      <p:bgPr>
        <a:solidFill>
          <a:srgbClr val="FCE2BA"/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>
            <a:spLocks noGrp="1"/>
          </p:cNvSpPr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55"/>
          <p:cNvSpPr/>
          <p:nvPr/>
        </p:nvSpPr>
        <p:spPr>
          <a:xfrm rot="10800000" flipH="1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EDE6"/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>
            <a:spLocks noGrp="1"/>
          </p:cNvSpPr>
          <p:nvPr>
            <p:ph type="body" idx="1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FDE3BA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>
            <a:spLocks noGrp="1"/>
          </p:cNvSpPr>
          <p:nvPr>
            <p:ph type="body" idx="1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1">
  <p:cSld name="one big line 1">
    <p:bg>
      <p:bgPr>
        <a:solidFill>
          <a:srgbClr val="F2EDE6"/>
        </a:solidFill>
        <a:effectLst/>
      </p:bgPr>
    </p:bg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>
            <a:spLocks noGrp="1"/>
          </p:cNvSpPr>
          <p:nvPr>
            <p:ph type="body" idx="1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2">
  <p:cSld name="one big line 2">
    <p:bg>
      <p:bgPr>
        <a:solidFill>
          <a:srgbClr val="FCE2BA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>
            <a:spLocks noGrp="1"/>
          </p:cNvSpPr>
          <p:nvPr>
            <p:ph type="body" idx="1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1">
  <p:cSld name="big statement 1">
    <p:bg>
      <p:bgPr>
        <a:solidFill>
          <a:srgbClr val="F2EDE6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>
            <a:spLocks noGrp="1"/>
          </p:cNvSpPr>
          <p:nvPr>
            <p:ph type="body" idx="1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2">
  <p:cSld name="big statement 2">
    <p:bg>
      <p:bgPr>
        <a:solidFill>
          <a:srgbClr val="FCE2BA"/>
        </a:solidFill>
        <a:effectLst/>
      </p:bgPr>
    </p:bg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>
            <a:spLocks noGrp="1"/>
          </p:cNvSpPr>
          <p:nvPr>
            <p:ph type="body" idx="1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1">
  <p:cSld name="blue_title 1">
    <p:bg>
      <p:bgPr>
        <a:solidFill>
          <a:srgbClr val="FDFAF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1">
  <p:cSld name="big stat 1">
    <p:bg>
      <p:bgPr>
        <a:solidFill>
          <a:srgbClr val="E9E5DF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>
            <a:spLocks noGrp="1"/>
          </p:cNvSpPr>
          <p:nvPr>
            <p:ph type="body" idx="1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20" name="Google Shape;1220;p162"/>
          <p:cNvSpPr txBox="1">
            <a:spLocks noGrp="1"/>
          </p:cNvSpPr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2">
  <p:cSld name="big stat 2">
    <p:bg>
      <p:bgPr>
        <a:solidFill>
          <a:srgbClr val="FCE2BA"/>
        </a:solidFill>
        <a:effectLst/>
      </p:bgPr>
    </p:bg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>
            <a:spLocks noGrp="1"/>
          </p:cNvSpPr>
          <p:nvPr>
            <p:ph type="body" idx="1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23" name="Google Shape;1223;p163"/>
          <p:cNvSpPr txBox="1">
            <a:spLocks noGrp="1"/>
          </p:cNvSpPr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circle">
  <p:cSld name="titles on circle">
    <p:bg>
      <p:bgPr>
        <a:solidFill>
          <a:schemeClr val="lt1"/>
        </a:solid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>
            <a:spLocks noGrp="1"/>
          </p:cNvSpPr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164"/>
          <p:cNvSpPr txBox="1">
            <a:spLocks noGrp="1"/>
          </p:cNvSpPr>
          <p:nvPr>
            <p:ph type="body" idx="1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6 section titles">
  <p:cSld name="titles 6 section titles">
    <p:bg>
      <p:bgPr>
        <a:solidFill>
          <a:srgbClr val="FEFAF5"/>
        </a:solidFill>
        <a:effectLst/>
      </p:bgPr>
    </p:bg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>
            <a:spLocks noGrp="1"/>
          </p:cNvSpPr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65"/>
          <p:cNvSpPr txBox="1">
            <a:spLocks noGrp="1"/>
          </p:cNvSpPr>
          <p:nvPr>
            <p:ph type="body" idx="1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2" name="Google Shape;1232;p165"/>
          <p:cNvSpPr txBox="1">
            <a:spLocks noGrp="1"/>
          </p:cNvSpPr>
          <p:nvPr>
            <p:ph type="body" idx="2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3" name="Google Shape;1233;p165"/>
          <p:cNvSpPr txBox="1">
            <a:spLocks noGrp="1"/>
          </p:cNvSpPr>
          <p:nvPr>
            <p:ph type="body" idx="3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4" name="Google Shape;1234;p165"/>
          <p:cNvSpPr txBox="1">
            <a:spLocks noGrp="1"/>
          </p:cNvSpPr>
          <p:nvPr>
            <p:ph type="body" idx="4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5" name="Google Shape;1235;p165"/>
          <p:cNvSpPr txBox="1">
            <a:spLocks noGrp="1"/>
          </p:cNvSpPr>
          <p:nvPr>
            <p:ph type="body" idx="5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p165"/>
          <p:cNvSpPr txBox="1">
            <a:spLocks noGrp="1"/>
          </p:cNvSpPr>
          <p:nvPr>
            <p:ph type="body" idx="6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p165"/>
          <p:cNvSpPr txBox="1">
            <a:spLocks noGrp="1"/>
          </p:cNvSpPr>
          <p:nvPr>
            <p:ph type="body" idx="7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8 section titles">
  <p:cSld name="titles 8 section titles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>
            <a:spLocks noGrp="1"/>
          </p:cNvSpPr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166"/>
          <p:cNvSpPr txBox="1">
            <a:spLocks noGrp="1"/>
          </p:cNvSpPr>
          <p:nvPr>
            <p:ph type="body" idx="1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>
            <a:spLocks noGrp="1"/>
          </p:cNvSpPr>
          <p:nvPr>
            <p:ph type="body" idx="2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>
            <a:spLocks noGrp="1"/>
          </p:cNvSpPr>
          <p:nvPr>
            <p:ph type="body" idx="3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>
            <a:spLocks noGrp="1"/>
          </p:cNvSpPr>
          <p:nvPr>
            <p:ph type="body" idx="4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>
            <a:spLocks noGrp="1"/>
          </p:cNvSpPr>
          <p:nvPr>
            <p:ph type="body" idx="5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>
            <a:spLocks noGrp="1"/>
          </p:cNvSpPr>
          <p:nvPr>
            <p:ph type="body" idx="6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>
            <a:spLocks noGrp="1"/>
          </p:cNvSpPr>
          <p:nvPr>
            <p:ph type="body" idx="7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>
            <a:spLocks noGrp="1"/>
          </p:cNvSpPr>
          <p:nvPr>
            <p:ph type="body" idx="8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>
            <a:spLocks noGrp="1"/>
          </p:cNvSpPr>
          <p:nvPr>
            <p:ph type="body" idx="9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bullet list side by side">
  <p:cSld name="titles bullet list side by side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>
            <a:spLocks noGrp="1"/>
          </p:cNvSpPr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67"/>
          <p:cNvSpPr txBox="1">
            <a:spLocks noGrp="1"/>
          </p:cNvSpPr>
          <p:nvPr>
            <p:ph type="body" idx="1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>
            <a:spLocks noGrp="1"/>
          </p:cNvSpPr>
          <p:nvPr>
            <p:ph type="body" idx="2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bullet list side by side">
  <p:cSld name="1_titles bullet list side by side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>
            <a:spLocks noGrp="1"/>
          </p:cNvSpPr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68"/>
          <p:cNvSpPr txBox="1">
            <a:spLocks noGrp="1"/>
          </p:cNvSpPr>
          <p:nvPr>
            <p:ph type="body" idx="1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>
            <a:spLocks noGrp="1"/>
          </p:cNvSpPr>
          <p:nvPr>
            <p:ph type="body" idx="2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">
  <p:cSld name="big number descriptor">
    <p:bg>
      <p:bgPr>
        <a:solidFill>
          <a:srgbClr val="FEFAF5"/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>
            <a:spLocks noGrp="1"/>
          </p:cNvSpPr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sz="10400" b="0" i="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69"/>
          <p:cNvSpPr txBox="1">
            <a:spLocks noGrp="1"/>
          </p:cNvSpPr>
          <p:nvPr>
            <p:ph type="body" idx="1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72" name="Google Shape;1272;p169"/>
          <p:cNvSpPr txBox="1">
            <a:spLocks noGrp="1"/>
          </p:cNvSpPr>
          <p:nvPr>
            <p:ph type="body" idx="2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 2">
  <p:cSld name="big number descriptor 2">
    <p:bg>
      <p:bgPr>
        <a:solidFill>
          <a:srgbClr val="FEFAF5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>
            <a:spLocks noGrp="1"/>
          </p:cNvSpPr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sz="104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170"/>
          <p:cNvSpPr txBox="1">
            <a:spLocks noGrp="1"/>
          </p:cNvSpPr>
          <p:nvPr>
            <p:ph type="body" idx="1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77" name="Google Shape;1277;p170"/>
          <p:cNvSpPr txBox="1">
            <a:spLocks noGrp="1"/>
          </p:cNvSpPr>
          <p:nvPr>
            <p:ph type="body" idx="2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3 stats with labels">
  <p:cSld name="titles + 3 stats with labels">
    <p:bg>
      <p:bgPr>
        <a:solidFill>
          <a:schemeClr val="lt1"/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71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4" name="Google Shape;1284;p171"/>
          <p:cNvSpPr txBox="1">
            <a:spLocks noGrp="1"/>
          </p:cNvSpPr>
          <p:nvPr>
            <p:ph type="body" idx="2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5" name="Google Shape;1285;p171"/>
          <p:cNvSpPr txBox="1">
            <a:spLocks noGrp="1"/>
          </p:cNvSpPr>
          <p:nvPr>
            <p:ph type="body" idx="3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p171"/>
          <p:cNvSpPr txBox="1">
            <a:spLocks noGrp="1"/>
          </p:cNvSpPr>
          <p:nvPr>
            <p:ph type="body" idx="4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7" name="Google Shape;1287;p171"/>
          <p:cNvSpPr txBox="1">
            <a:spLocks noGrp="1"/>
          </p:cNvSpPr>
          <p:nvPr>
            <p:ph type="body" idx="5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p171"/>
          <p:cNvSpPr txBox="1">
            <a:spLocks noGrp="1"/>
          </p:cNvSpPr>
          <p:nvPr>
            <p:ph type="body" idx="6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9" name="Google Shape;1289;p171"/>
          <p:cNvSpPr txBox="1">
            <a:spLocks noGrp="1"/>
          </p:cNvSpPr>
          <p:nvPr>
            <p:ph type="body" idx="7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1">
  <p:cSld name="darkamber_title 1">
    <p:bg>
      <p:bgPr>
        <a:solidFill>
          <a:srgbClr val="FDFAF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34275" tIns="17125" rIns="34275" bIns="171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itle 2 topics side by side">
  <p:cSld name="large title 2 topics side by side">
    <p:bg>
      <p:bgPr>
        <a:solidFill>
          <a:schemeClr val="lt1"/>
        </a:solidFill>
        <a:effectLst/>
      </p:bgPr>
    </p:bg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>
            <a:spLocks noGrp="1"/>
          </p:cNvSpPr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sz="33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72"/>
          <p:cNvSpPr/>
          <p:nvPr/>
        </p:nvSpPr>
        <p:spPr>
          <a:xfrm rot="10800000" flipH="1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rot="10800000" flipH="1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21590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>
            <a:spLocks noGrp="1"/>
          </p:cNvSpPr>
          <p:nvPr>
            <p:ph type="body" idx="1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p172"/>
          <p:cNvSpPr txBox="1">
            <a:spLocks noGrp="1"/>
          </p:cNvSpPr>
          <p:nvPr>
            <p:ph type="body" idx="2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96" name="Google Shape;1296;p172"/>
          <p:cNvSpPr txBox="1">
            <a:spLocks noGrp="1"/>
          </p:cNvSpPr>
          <p:nvPr>
            <p:ph type="body" idx="3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97" name="Google Shape;1297;p172"/>
          <p:cNvSpPr txBox="1">
            <a:spLocks noGrp="1"/>
          </p:cNvSpPr>
          <p:nvPr>
            <p:ph type="body" idx="4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large image">
  <p:cSld name="titles on large image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73" descr="Image placeholder"/>
          <p:cNvSpPr>
            <a:spLocks noGrp="1"/>
          </p:cNvSpPr>
          <p:nvPr>
            <p:ph type="pic" idx="2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>
            <a:spLocks noGrp="1"/>
          </p:cNvSpPr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173"/>
          <p:cNvSpPr txBox="1">
            <a:spLocks noGrp="1"/>
          </p:cNvSpPr>
          <p:nvPr>
            <p:ph type="body" idx="1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one speaker">
  <p:cSld name="title slide: one speaker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>
            <a:spLocks noGrp="1"/>
          </p:cNvSpPr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174"/>
          <p:cNvSpPr txBox="1">
            <a:spLocks noGrp="1"/>
          </p:cNvSpPr>
          <p:nvPr>
            <p:ph type="body" idx="1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08" name="Google Shape;1308;p174"/>
          <p:cNvSpPr>
            <a:spLocks noGrp="1"/>
          </p:cNvSpPr>
          <p:nvPr>
            <p:ph type="pic" idx="2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>
            <a:spLocks noGrp="1"/>
          </p:cNvSpPr>
          <p:nvPr>
            <p:ph type="body" idx="3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10" name="Google Shape;1310;p174"/>
          <p:cNvSpPr txBox="1">
            <a:spLocks noGrp="1"/>
          </p:cNvSpPr>
          <p:nvPr>
            <p:ph type="body" idx="4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2 speakers">
  <p:cSld name="title slide: 2 speakers">
    <p:bg>
      <p:bgPr>
        <a:solidFill>
          <a:srgbClr val="FDFAF5"/>
        </a:solidFill>
        <a:effectLst/>
      </p:bgPr>
    </p:bg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>
            <a:spLocks noGrp="1"/>
          </p:cNvSpPr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175"/>
          <p:cNvSpPr txBox="1">
            <a:spLocks noGrp="1"/>
          </p:cNvSpPr>
          <p:nvPr>
            <p:ph type="body" idx="1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p175"/>
          <p:cNvSpPr>
            <a:spLocks noGrp="1"/>
          </p:cNvSpPr>
          <p:nvPr>
            <p:ph type="pic" idx="2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>
            <a:spLocks noGrp="1"/>
          </p:cNvSpPr>
          <p:nvPr>
            <p:ph type="body" idx="3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18" name="Google Shape;1318;p175"/>
          <p:cNvSpPr txBox="1">
            <a:spLocks noGrp="1"/>
          </p:cNvSpPr>
          <p:nvPr>
            <p:ph type="body" idx="4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75"/>
          <p:cNvSpPr>
            <a:spLocks noGrp="1"/>
          </p:cNvSpPr>
          <p:nvPr>
            <p:ph type="pic" idx="5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>
            <a:spLocks noGrp="1"/>
          </p:cNvSpPr>
          <p:nvPr>
            <p:ph type="body" idx="6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175"/>
          <p:cNvSpPr txBox="1">
            <a:spLocks noGrp="1"/>
          </p:cNvSpPr>
          <p:nvPr>
            <p:ph type="body" idx="7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3 speakers">
  <p:cSld name="title slide: 3 speakers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>
            <a:spLocks noGrp="1"/>
          </p:cNvSpPr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76"/>
          <p:cNvSpPr txBox="1">
            <a:spLocks noGrp="1"/>
          </p:cNvSpPr>
          <p:nvPr>
            <p:ph type="body" idx="1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76"/>
          <p:cNvSpPr>
            <a:spLocks noGrp="1"/>
          </p:cNvSpPr>
          <p:nvPr>
            <p:ph type="pic" idx="2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>
            <a:spLocks noGrp="1"/>
          </p:cNvSpPr>
          <p:nvPr>
            <p:ph type="pic" idx="3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>
            <a:spLocks noGrp="1"/>
          </p:cNvSpPr>
          <p:nvPr>
            <p:ph type="pic" idx="4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>
            <a:spLocks noGrp="1"/>
          </p:cNvSpPr>
          <p:nvPr>
            <p:ph type="body" idx="5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p176"/>
          <p:cNvSpPr txBox="1">
            <a:spLocks noGrp="1"/>
          </p:cNvSpPr>
          <p:nvPr>
            <p:ph type="body" idx="6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32" name="Google Shape;1332;p176"/>
          <p:cNvSpPr txBox="1">
            <a:spLocks noGrp="1"/>
          </p:cNvSpPr>
          <p:nvPr>
            <p:ph type="body" idx="7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33" name="Google Shape;1333;p176"/>
          <p:cNvSpPr txBox="1">
            <a:spLocks noGrp="1"/>
          </p:cNvSpPr>
          <p:nvPr>
            <p:ph type="body" idx="8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76"/>
          <p:cNvSpPr txBox="1">
            <a:spLocks noGrp="1"/>
          </p:cNvSpPr>
          <p:nvPr>
            <p:ph type="body" idx="9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35" name="Google Shape;1335;p176"/>
          <p:cNvSpPr txBox="1">
            <a:spLocks noGrp="1"/>
          </p:cNvSpPr>
          <p:nvPr>
            <p:ph type="body" idx="13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4 speakers">
  <p:cSld name="title slide: 4 speakers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>
            <a:spLocks noGrp="1"/>
          </p:cNvSpPr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40" name="Google Shape;1340;p177"/>
          <p:cNvSpPr txBox="1">
            <a:spLocks noGrp="1"/>
          </p:cNvSpPr>
          <p:nvPr>
            <p:ph type="body" idx="1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177"/>
          <p:cNvSpPr>
            <a:spLocks noGrp="1"/>
          </p:cNvSpPr>
          <p:nvPr>
            <p:ph type="pic" idx="2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>
            <a:spLocks noGrp="1"/>
          </p:cNvSpPr>
          <p:nvPr>
            <p:ph type="pic" idx="3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>
            <a:spLocks noGrp="1"/>
          </p:cNvSpPr>
          <p:nvPr>
            <p:ph type="pic" idx="4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>
            <a:spLocks noGrp="1"/>
          </p:cNvSpPr>
          <p:nvPr>
            <p:ph type="pic" idx="5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>
            <a:spLocks noGrp="1"/>
          </p:cNvSpPr>
          <p:nvPr>
            <p:ph type="body" idx="6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6" name="Google Shape;1346;p177"/>
          <p:cNvSpPr txBox="1">
            <a:spLocks noGrp="1"/>
          </p:cNvSpPr>
          <p:nvPr>
            <p:ph type="body" idx="7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p177"/>
          <p:cNvSpPr txBox="1">
            <a:spLocks noGrp="1"/>
          </p:cNvSpPr>
          <p:nvPr>
            <p:ph type="body" idx="8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77"/>
          <p:cNvSpPr txBox="1">
            <a:spLocks noGrp="1"/>
          </p:cNvSpPr>
          <p:nvPr>
            <p:ph type="body" idx="9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9" name="Google Shape;1349;p177"/>
          <p:cNvSpPr txBox="1">
            <a:spLocks noGrp="1"/>
          </p:cNvSpPr>
          <p:nvPr>
            <p:ph type="body" idx="13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p177"/>
          <p:cNvSpPr txBox="1">
            <a:spLocks noGrp="1"/>
          </p:cNvSpPr>
          <p:nvPr>
            <p:ph type="body" idx="14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51" name="Google Shape;1351;p177"/>
          <p:cNvSpPr txBox="1">
            <a:spLocks noGrp="1"/>
          </p:cNvSpPr>
          <p:nvPr>
            <p:ph type="body" idx="15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52" name="Google Shape;1352;p177"/>
          <p:cNvSpPr txBox="1">
            <a:spLocks noGrp="1"/>
          </p:cNvSpPr>
          <p:nvPr>
            <p:ph type="body" idx="16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 full bleed image bg">
  <p:cSld name="big idea full bleed image bg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>
            <a:spLocks noGrp="1"/>
          </p:cNvSpPr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178"/>
          <p:cNvSpPr>
            <a:spLocks noGrp="1"/>
          </p:cNvSpPr>
          <p:nvPr>
            <p:ph type="pic" idx="2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>
            <a:spLocks noGrp="1"/>
          </p:cNvSpPr>
          <p:nvPr>
            <p:ph type="pic" idx="3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title">
  <p:cSld name="mobile title">
    <p:bg>
      <p:bgPr>
        <a:solidFill>
          <a:schemeClr val="lt1"/>
        </a:solidFill>
        <a:effectLst/>
      </p:bgPr>
    </p:bg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>
            <a:spLocks noGrp="1"/>
          </p:cNvSpPr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360" name="Google Shape;1360;p179" descr="Apple laptop devi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>
            <a:spLocks noGrp="1"/>
          </p:cNvSpPr>
          <p:nvPr>
            <p:ph type="pic" idx="2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2" name="Google Shape;1362;p179" descr="Samsung mobile dev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79" descr="Apple mobile dev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>
            <a:spLocks noGrp="1"/>
          </p:cNvSpPr>
          <p:nvPr>
            <p:ph type="pic" idx="3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>
            <a:spLocks noGrp="1"/>
          </p:cNvSpPr>
          <p:nvPr>
            <p:ph type="pic" idx="4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phone x + galaxy s9">
  <p:cSld name="title iphone x + galaxy s9">
    <p:bg>
      <p:bgPr>
        <a:solidFill>
          <a:schemeClr val="lt1"/>
        </a:solidFill>
        <a:effectLst/>
      </p:bgPr>
    </p:bg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>
            <a:spLocks noGrp="1"/>
          </p:cNvSpPr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>
            <a:spLocks noGrp="1"/>
          </p:cNvSpPr>
          <p:nvPr>
            <p:ph type="pic" idx="2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>
            <a:spLocks noGrp="1"/>
          </p:cNvSpPr>
          <p:nvPr>
            <p:ph type="pic" idx="3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phone x + macbook air">
  <p:cSld name="title + iphone x + macbook air">
    <p:bg>
      <p:bgPr>
        <a:solidFill>
          <a:schemeClr val="lt1"/>
        </a:solidFill>
        <a:effectLst/>
      </p:bgPr>
    </p:bg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>
            <a:spLocks noGrp="1"/>
          </p:cNvSpPr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>
            <a:spLocks noGrp="1"/>
          </p:cNvSpPr>
          <p:nvPr>
            <p:ph type="pic" idx="2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>
            <a:spLocks noGrp="1"/>
          </p:cNvSpPr>
          <p:nvPr>
            <p:ph type="pic" idx="3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2">
  <p:cSld name="green_title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amsung s9 + macbook air">
  <p:cSld name="title + samsung s9 + macbook air">
    <p:bg>
      <p:bgPr>
        <a:solidFill>
          <a:schemeClr val="lt1"/>
        </a:solidFill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>
            <a:spLocks noGrp="1"/>
          </p:cNvSpPr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>
            <a:spLocks noGrp="1"/>
          </p:cNvSpPr>
          <p:nvPr>
            <p:ph type="pic" idx="2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>
            <a:spLocks noGrp="1"/>
          </p:cNvSpPr>
          <p:nvPr>
            <p:ph type="pic" idx="3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macbook air">
  <p:cSld name="titles + macbook air">
    <p:bg>
      <p:bgPr>
        <a:solidFill>
          <a:srgbClr val="FDFAF5"/>
        </a:solidFill>
        <a:effectLst/>
      </p:bgPr>
    </p:bg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94" name="Google Shape;1394;p183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>
            <a:spLocks noGrp="1"/>
          </p:cNvSpPr>
          <p:nvPr>
            <p:ph type="pic" idx="2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+ macbook air">
  <p:cSld name="4_titles + macbook air">
    <p:bg>
      <p:bgPr>
        <a:solidFill>
          <a:srgbClr val="FDFAF5"/>
        </a:soli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184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+ macbook air">
  <p:cSld name="1_titles + macbook air">
    <p:bg>
      <p:bgPr>
        <a:solidFill>
          <a:srgbClr val="FDFAF5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185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>
            <a:spLocks noGrp="1"/>
          </p:cNvSpPr>
          <p:nvPr>
            <p:ph type="pic" idx="2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+ macbook air">
  <p:cSld name="3_titles + macbook air">
    <p:bg>
      <p:bgPr>
        <a:solidFill>
          <a:srgbClr val="FDFAF5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186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>
            <a:spLocks noGrp="1"/>
          </p:cNvSpPr>
          <p:nvPr>
            <p:ph type="pic" idx="2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x vertical">
  <p:cSld name="titles + iphone x vertical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187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>
            <a:spLocks noGrp="1"/>
          </p:cNvSpPr>
          <p:nvPr>
            <p:ph type="pic" idx="2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s + iphone x vertical">
  <p:cSld name="7_titles + iphone x vertical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188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>
            <a:spLocks noGrp="1"/>
          </p:cNvSpPr>
          <p:nvPr>
            <p:ph type="pic" idx="2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>
            <a:spLocks noGrp="1"/>
          </p:cNvSpPr>
          <p:nvPr>
            <p:ph type="pic" idx="3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">
  <p:cSld name="titles + iphone horizontal"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189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>
            <a:spLocks noGrp="1"/>
          </p:cNvSpPr>
          <p:nvPr>
            <p:ph type="pic" idx="2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25" tIns="960025" rIns="171425" bIns="17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vertical detail">
  <p:cSld name="titles + iphone vertical detail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36" name="Google Shape;1436;p190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>
            <a:spLocks noGrp="1"/>
          </p:cNvSpPr>
          <p:nvPr>
            <p:ph type="pic" idx="2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 detail">
  <p:cSld name="titles + iphone horizontal detail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>
            <a:spLocks noGrp="1"/>
          </p:cNvSpPr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91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>
            <a:spLocks noGrp="1"/>
          </p:cNvSpPr>
          <p:nvPr>
            <p:ph type="pic" idx="2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2">
  <p:cSld name="amber_title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vertical">
  <p:cSld name="samsung vertical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192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>
            <a:spLocks noGrp="1"/>
          </p:cNvSpPr>
          <p:nvPr>
            <p:ph type="pic" idx="2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amsungs vertical">
  <p:cSld name="2 samsungs vertical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193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>
            <a:spLocks noGrp="1"/>
          </p:cNvSpPr>
          <p:nvPr>
            <p:ph type="pic" idx="2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>
            <a:spLocks noGrp="1"/>
          </p:cNvSpPr>
          <p:nvPr>
            <p:ph type="pic" idx="3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9 vertical">
  <p:cSld name="samsung 9 vertical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64" name="Google Shape;1464;p194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>
            <a:spLocks noGrp="1"/>
          </p:cNvSpPr>
          <p:nvPr>
            <p:ph type="pic" idx="2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822875" rIns="205725" bIns="240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s9 vertical detail">
  <p:cSld name="samsung s9 vertical detail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195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195"/>
          <p:cNvSpPr>
            <a:spLocks noGrp="1"/>
          </p:cNvSpPr>
          <p:nvPr>
            <p:ph type="pic" idx="2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detail">
  <p:cSld name="samsung detail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>
            <a:spLocks noGrp="1"/>
          </p:cNvSpPr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196"/>
          <p:cNvSpPr txBox="1">
            <a:spLocks noGrp="1"/>
          </p:cNvSpPr>
          <p:nvPr>
            <p:ph type="body" idx="1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80" name="Google Shape;1480;p196"/>
          <p:cNvSpPr>
            <a:spLocks noGrp="1"/>
          </p:cNvSpPr>
          <p:nvPr>
            <p:ph type="pic" idx="2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 image">
  <p:cSld name="green_thank you image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>
            <a:spLocks noGrp="1"/>
          </p:cNvSpPr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484" name="Google Shape;1484;p197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>
            <a:spLocks noGrp="1"/>
          </p:cNvSpPr>
          <p:nvPr>
            <p:ph type="pic" idx="2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hank you image">
  <p:cSld name="1_red_thank you image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>
            <a:spLocks noGrp="1"/>
          </p:cNvSpPr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490" name="Google Shape;1490;p198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>
            <a:spLocks noGrp="1"/>
          </p:cNvSpPr>
          <p:nvPr>
            <p:ph type="pic" idx="2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you image">
  <p:cSld name="red_thankyou image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>
            <a:spLocks noGrp="1"/>
          </p:cNvSpPr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496" name="Google Shape;1496;p199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>
            <a:spLocks noGrp="1"/>
          </p:cNvSpPr>
          <p:nvPr>
            <p:ph type="pic" idx="2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 image">
  <p:cSld name="blue_thank you image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>
            <a:spLocks noGrp="1"/>
          </p:cNvSpPr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502" name="Google Shape;1502;p200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>
            <a:spLocks noGrp="1"/>
          </p:cNvSpPr>
          <p:nvPr>
            <p:ph type="pic" idx="2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 image">
  <p:cSld name="darkamber_thank you image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>
            <a:spLocks noGrp="1"/>
          </p:cNvSpPr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pic>
        <p:nvPicPr>
          <p:cNvPr id="1508" name="Google Shape;1508;p201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>
            <a:spLocks noGrp="1"/>
          </p:cNvSpPr>
          <p:nvPr>
            <p:ph type="pic" idx="2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2">
  <p:cSld name="red_title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">
  <p:cSld name="green_thank you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>
            <a:spLocks noGrp="1"/>
          </p:cNvSpPr>
          <p:nvPr>
            <p:ph type="body" idx="1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hank you">
  <p:cSld name="amber_thank you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>
            <a:spLocks noGrp="1"/>
          </p:cNvSpPr>
          <p:nvPr>
            <p:ph type="body" idx="1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sz="75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 you">
  <p:cSld name="red_thank you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>
            <a:spLocks noGrp="1"/>
          </p:cNvSpPr>
          <p:nvPr>
            <p:ph type="body" idx="1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sz="7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">
  <p:cSld name="blue_thank you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>
            <a:spLocks noGrp="1"/>
          </p:cNvSpPr>
          <p:nvPr>
            <p:ph type="body" idx="1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sz="75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">
  <p:cSld name="darkamber_thank you"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>
            <a:spLocks noGrp="1"/>
          </p:cNvSpPr>
          <p:nvPr>
            <p:ph type="body" idx="1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sz="75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center">
  <p:cSld name="logo center">
    <p:bg>
      <p:bgPr>
        <a:solidFill>
          <a:srgbClr val="FDFAF5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left">
  <p:cSld name="logo left">
    <p:bg>
      <p:bgPr>
        <a:solidFill>
          <a:srgbClr val="FDFAF5"/>
        </a:solidFill>
        <a:effectLst/>
      </p:bgPr>
    </p:bg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right">
  <p:cSld name="logo right">
    <p:bg>
      <p:bgPr>
        <a:solidFill>
          <a:srgbClr val="FDFAF5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">
  <p:cSld name="grid">
    <p:bg>
      <p:bgPr>
        <a:solidFill>
          <a:schemeClr val="lt1">
            <a:alpha val="49020"/>
          </a:schemeClr>
        </a:solidFill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 1">
  <p:cSld name="1_divider slide 1">
    <p:bg>
      <p:bgPr>
        <a:solidFill>
          <a:srgbClr val="F2EDE6"/>
        </a:solidFill>
        <a:effectLst/>
      </p:bgPr>
    </p:bg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>
            <a:spLocks noGrp="1"/>
          </p:cNvSpPr>
          <p:nvPr>
            <p:ph type="body" idx="1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sz="9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2">
  <p:cSld name="blue_title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2">
  <p:cSld name="darkamber_title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">
  <p:cSld name="green_title and imag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>
            <a:spLocks noGrp="1"/>
          </p:cNvSpPr>
          <p:nvPr>
            <p:ph type="pic" idx="2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">
  <p:cSld name="amber_title and image">
    <p:bg>
      <p:bgPr>
        <a:solidFill>
          <a:srgbClr val="FDFA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>
            <a:spLocks noGrp="1"/>
          </p:cNvSpPr>
          <p:nvPr>
            <p:ph type="pic" idx="2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">
  <p:cSld name="red_title and im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>
            <a:spLocks noGrp="1"/>
          </p:cNvSpPr>
          <p:nvPr>
            <p:ph type="pic" idx="2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">
  <p:cSld name="blue_title and imag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>
            <a:spLocks noGrp="1"/>
          </p:cNvSpPr>
          <p:nvPr>
            <p:ph type="pic" idx="2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">
  <p:cSld name="darkamber_title and ima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>
            <a:spLocks noGrp="1"/>
          </p:cNvSpPr>
          <p:nvPr>
            <p:ph type="pic" idx="2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2">
  <p:cSld name="green_title and image 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/>
          <p:nvPr/>
        </p:nvSpPr>
        <p:spPr>
          <a:xfrm rot="10800000" flipH="1">
            <a:off x="3787059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>
            <a:spLocks noGrp="1"/>
          </p:cNvSpPr>
          <p:nvPr>
            <p:ph type="pic" idx="2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2">
  <p:cSld name="amber_title and image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1"/>
          <p:cNvSpPr/>
          <p:nvPr/>
        </p:nvSpPr>
        <p:spPr>
          <a:xfrm rot="10800000" flipH="1">
            <a:off x="3787059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>
            <a:spLocks noGrp="1"/>
          </p:cNvSpPr>
          <p:nvPr>
            <p:ph type="pic" idx="2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2">
  <p:cSld name="red_title and image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2"/>
          <p:cNvSpPr/>
          <p:nvPr/>
        </p:nvSpPr>
        <p:spPr>
          <a:xfrm rot="10800000" flipH="1">
            <a:off x="3787059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>
            <a:spLocks noGrp="1"/>
          </p:cNvSpPr>
          <p:nvPr>
            <p:ph type="pic" idx="2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2">
  <p:cSld name="blue_title and image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10800000" flipH="1">
            <a:off x="3787059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>
            <a:spLocks noGrp="1"/>
          </p:cNvSpPr>
          <p:nvPr>
            <p:ph type="pic" idx="2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2">
  <p:cSld name="darkamber_title and image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/>
          <p:nvPr/>
        </p:nvSpPr>
        <p:spPr>
          <a:xfrm rot="10800000" flipH="1">
            <a:off x="3787059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>
            <a:spLocks noGrp="1"/>
          </p:cNvSpPr>
          <p:nvPr>
            <p:ph type="pic" idx="2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3">
  <p:cSld name="green_title and image 3">
    <p:bg>
      <p:bgPr>
        <a:solidFill>
          <a:srgbClr val="FCE2BA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5"/>
          <p:cNvSpPr/>
          <p:nvPr/>
        </p:nvSpPr>
        <p:spPr>
          <a:xfrm rot="10800000" flipH="1">
            <a:off x="2529252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>
            <a:spLocks noGrp="1"/>
          </p:cNvSpPr>
          <p:nvPr>
            <p:ph type="pic" idx="2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3">
  <p:cSld name="amber_title and image 3">
    <p:bg>
      <p:bgPr>
        <a:solidFill>
          <a:srgbClr val="FCE2BA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/>
          <p:nvPr/>
        </p:nvSpPr>
        <p:spPr>
          <a:xfrm rot="10800000" flipH="1">
            <a:off x="2529252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>
            <a:spLocks noGrp="1"/>
          </p:cNvSpPr>
          <p:nvPr>
            <p:ph type="pic" idx="2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3">
  <p:cSld name="red_title and image 3">
    <p:bg>
      <p:bgPr>
        <a:solidFill>
          <a:srgbClr val="FCE2BA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/>
          <p:nvPr/>
        </p:nvSpPr>
        <p:spPr>
          <a:xfrm rot="10800000" flipH="1">
            <a:off x="2529252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>
            <a:spLocks noGrp="1"/>
          </p:cNvSpPr>
          <p:nvPr>
            <p:ph type="pic" idx="2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3">
  <p:cSld name="blue_title and image 3">
    <p:bg>
      <p:bgPr>
        <a:solidFill>
          <a:srgbClr val="FCE2BA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8"/>
          <p:cNvSpPr/>
          <p:nvPr/>
        </p:nvSpPr>
        <p:spPr>
          <a:xfrm rot="10800000" flipH="1">
            <a:off x="2529252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>
            <a:spLocks noGrp="1"/>
          </p:cNvSpPr>
          <p:nvPr>
            <p:ph type="pic" idx="2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3">
  <p:cSld name="darkamber_title and image 3">
    <p:bg>
      <p:bgPr>
        <a:solidFill>
          <a:srgbClr val="FCE2B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9"/>
          <p:cNvSpPr/>
          <p:nvPr/>
        </p:nvSpPr>
        <p:spPr>
          <a:xfrm rot="10800000" flipH="1">
            <a:off x="2529252" y="976882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>
            <a:spLocks noGrp="1"/>
          </p:cNvSpPr>
          <p:nvPr>
            <p:ph type="pic" idx="2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4">
  <p:cSld name="green_title and image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>
            <a:spLocks noGrp="1"/>
          </p:cNvSpPr>
          <p:nvPr>
            <p:ph type="pic" idx="2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4">
  <p:cSld name="amber_title and image 4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>
            <a:spLocks noGrp="1"/>
          </p:cNvSpPr>
          <p:nvPr>
            <p:ph type="pic" idx="2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4">
  <p:cSld name="red_title and image 4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>
            <a:spLocks noGrp="1"/>
          </p:cNvSpPr>
          <p:nvPr>
            <p:ph type="pic" idx="2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4">
  <p:cSld name="blue_title and image 4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>
            <a:spLocks noGrp="1"/>
          </p:cNvSpPr>
          <p:nvPr>
            <p:ph type="pic" idx="2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4">
  <p:cSld name="darkamber_title and image 4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>
            <a:spLocks noGrp="1"/>
          </p:cNvSpPr>
          <p:nvPr>
            <p:ph type="pic" idx="2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5">
  <p:cSld name="green_title and image 5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5">
  <p:cSld name="amber_title and image 5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5">
  <p:cSld name="red_title and image 5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itle and image 5">
  <p:cSld name="1_red_title and image 5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5">
  <p:cSld name="blue_title and image 5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9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5">
  <p:cSld name="darkamber_title and image 5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>
            <a:spLocks noGrp="1"/>
          </p:cNvSpPr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body" idx="1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6">
  <p:cSld name="green_title and image 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body" idx="1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1"/>
          <p:cNvSpPr>
            <a:spLocks noGrp="1"/>
          </p:cNvSpPr>
          <p:nvPr>
            <p:ph type="pic" idx="2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6">
  <p:cSld name="amber_title and image 6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2"/>
          <p:cNvSpPr>
            <a:spLocks noGrp="1"/>
          </p:cNvSpPr>
          <p:nvPr>
            <p:ph type="pic" idx="2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6">
  <p:cSld name="red_title and image 6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3"/>
          <p:cNvSpPr>
            <a:spLocks noGrp="1"/>
          </p:cNvSpPr>
          <p:nvPr>
            <p:ph type="pic" idx="2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6">
  <p:cSld name="blue_title and image 6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>
            <a:spLocks noGrp="1"/>
          </p:cNvSpPr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body" idx="1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4"/>
          <p:cNvSpPr>
            <a:spLocks noGrp="1"/>
          </p:cNvSpPr>
          <p:nvPr>
            <p:ph type="pic" idx="2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6">
  <p:cSld name="darkamber_title and image 6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>
            <a:spLocks noGrp="1"/>
          </p:cNvSpPr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1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55"/>
          <p:cNvSpPr>
            <a:spLocks noGrp="1"/>
          </p:cNvSpPr>
          <p:nvPr>
            <p:ph type="pic" idx="2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list image 6">
  <p:cSld name="green_title list image 6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>
            <a:spLocks noGrp="1"/>
          </p:cNvSpPr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6"/>
          <p:cNvSpPr txBox="1">
            <a:spLocks noGrp="1"/>
          </p:cNvSpPr>
          <p:nvPr>
            <p:ph type="body" idx="1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6"/>
          <p:cNvSpPr txBox="1">
            <a:spLocks noGrp="1"/>
          </p:cNvSpPr>
          <p:nvPr>
            <p:ph type="body" idx="2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>
            <a:spLocks noGrp="1"/>
          </p:cNvSpPr>
          <p:nvPr>
            <p:ph type="pic" idx="3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list image 6">
  <p:cSld name="amber_title list image 6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>
            <a:spLocks noGrp="1"/>
          </p:cNvSpPr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7"/>
          <p:cNvSpPr txBox="1">
            <a:spLocks noGrp="1"/>
          </p:cNvSpPr>
          <p:nvPr>
            <p:ph type="body" idx="1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7"/>
          <p:cNvSpPr txBox="1">
            <a:spLocks noGrp="1"/>
          </p:cNvSpPr>
          <p:nvPr>
            <p:ph type="body" idx="2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>
            <a:spLocks noGrp="1"/>
          </p:cNvSpPr>
          <p:nvPr>
            <p:ph type="pic" idx="3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list image 6">
  <p:cSld name="red_title list image 6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>
            <a:spLocks noGrp="1"/>
          </p:cNvSpPr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8"/>
          <p:cNvSpPr txBox="1">
            <a:spLocks noGrp="1"/>
          </p:cNvSpPr>
          <p:nvPr>
            <p:ph type="body" idx="1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8"/>
          <p:cNvSpPr txBox="1">
            <a:spLocks noGrp="1"/>
          </p:cNvSpPr>
          <p:nvPr>
            <p:ph type="body" idx="2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>
            <a:spLocks noGrp="1"/>
          </p:cNvSpPr>
          <p:nvPr>
            <p:ph type="pic" idx="3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list image 6">
  <p:cSld name="blue_title list image 6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body" idx="1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9"/>
          <p:cNvSpPr txBox="1">
            <a:spLocks noGrp="1"/>
          </p:cNvSpPr>
          <p:nvPr>
            <p:ph type="body" idx="2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>
            <a:spLocks noGrp="1"/>
          </p:cNvSpPr>
          <p:nvPr>
            <p:ph type="pic" idx="3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list image 6">
  <p:cSld name="darkamber_title list image 6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>
            <a:spLocks noGrp="1"/>
          </p:cNvSpPr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60"/>
          <p:cNvSpPr txBox="1">
            <a:spLocks noGrp="1"/>
          </p:cNvSpPr>
          <p:nvPr>
            <p:ph type="body" idx="2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>
            <a:spLocks noGrp="1"/>
          </p:cNvSpPr>
          <p:nvPr>
            <p:ph type="pic" idx="3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image title speaker 1">
  <p:cSld name="green_image title speaker 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17125" rIns="0" bIns="17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>
            <a:spLocks noGrp="1"/>
          </p:cNvSpPr>
          <p:nvPr>
            <p:ph type="pic" idx="2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1"/>
          <p:cNvSpPr txBox="1">
            <a:spLocks noGrp="1"/>
          </p:cNvSpPr>
          <p:nvPr>
            <p:ph type="body" idx="1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61"/>
          <p:cNvSpPr txBox="1">
            <a:spLocks noGrp="1"/>
          </p:cNvSpPr>
          <p:nvPr>
            <p:ph type="body" idx="3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image title speaker 1">
  <p:cSld name="amber_image title speaker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17125" rIns="0" bIns="17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>
            <a:spLocks noGrp="1"/>
          </p:cNvSpPr>
          <p:nvPr>
            <p:ph type="pic" idx="2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>
            <a:spLocks noGrp="1"/>
          </p:cNvSpPr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2"/>
          <p:cNvSpPr txBox="1">
            <a:spLocks noGrp="1"/>
          </p:cNvSpPr>
          <p:nvPr>
            <p:ph type="body" idx="1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62"/>
          <p:cNvSpPr txBox="1">
            <a:spLocks noGrp="1"/>
          </p:cNvSpPr>
          <p:nvPr>
            <p:ph type="body" idx="3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image title speaker 1">
  <p:cSld name="red_image title speaker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17125" rIns="0" bIns="17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>
            <a:spLocks noGrp="1"/>
          </p:cNvSpPr>
          <p:nvPr>
            <p:ph type="pic" idx="2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>
            <a:spLocks noGrp="1"/>
          </p:cNvSpPr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body" idx="1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3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image title speaker 1">
  <p:cSld name="blue_image title speaker 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17125" rIns="0" bIns="17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>
            <a:spLocks noGrp="1"/>
          </p:cNvSpPr>
          <p:nvPr>
            <p:ph type="pic" idx="2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>
            <a:spLocks noGrp="1"/>
          </p:cNvSpPr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4"/>
          <p:cNvSpPr txBox="1">
            <a:spLocks noGrp="1"/>
          </p:cNvSpPr>
          <p:nvPr>
            <p:ph type="body" idx="1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4"/>
          <p:cNvSpPr txBox="1">
            <a:spLocks noGrp="1"/>
          </p:cNvSpPr>
          <p:nvPr>
            <p:ph type="body" idx="3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image title speaker 1">
  <p:cSld name="darkamber_image title speaker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17125" rIns="0" bIns="171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>
            <a:spLocks noGrp="1"/>
          </p:cNvSpPr>
          <p:nvPr>
            <p:ph type="pic" idx="2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>
            <a:spLocks noGrp="1"/>
          </p:cNvSpPr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5"/>
          <p:cNvSpPr txBox="1">
            <a:spLocks noGrp="1"/>
          </p:cNvSpPr>
          <p:nvPr>
            <p:ph type="body" idx="1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65"/>
          <p:cNvSpPr txBox="1">
            <a:spLocks noGrp="1"/>
          </p:cNvSpPr>
          <p:nvPr>
            <p:ph type="body" idx="3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quote 1">
  <p:cSld name="green_big quote 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>
            <a:spLocks noGrp="1"/>
          </p:cNvSpPr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6"/>
          <p:cNvSpPr txBox="1">
            <a:spLocks noGrp="1"/>
          </p:cNvSpPr>
          <p:nvPr>
            <p:ph type="body" idx="1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quote 1">
  <p:cSld name="amber_big quote 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>
            <a:spLocks noGrp="1"/>
          </p:cNvSpPr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67"/>
          <p:cNvSpPr txBox="1">
            <a:spLocks noGrp="1"/>
          </p:cNvSpPr>
          <p:nvPr>
            <p:ph type="body" idx="1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quote 1">
  <p:cSld name="red_big quote 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>
            <a:spLocks noGrp="1"/>
          </p:cNvSpPr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8"/>
          <p:cNvSpPr txBox="1">
            <a:spLocks noGrp="1"/>
          </p:cNvSpPr>
          <p:nvPr>
            <p:ph type="body" idx="1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quote 1">
  <p:cSld name="blue_big quote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>
            <a:spLocks noGrp="1"/>
          </p:cNvSpPr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9"/>
          <p:cNvSpPr txBox="1">
            <a:spLocks noGrp="1"/>
          </p:cNvSpPr>
          <p:nvPr>
            <p:ph type="body" idx="1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quote 1">
  <p:cSld name="darkamber_big quote 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>
            <a:spLocks noGrp="1"/>
          </p:cNvSpPr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0"/>
          <p:cNvSpPr txBox="1">
            <a:spLocks noGrp="1"/>
          </p:cNvSpPr>
          <p:nvPr>
            <p:ph type="body" idx="1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1">
  <p:cSld name="green_big idea 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>
            <a:spLocks noGrp="1"/>
          </p:cNvSpPr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1">
  <p:cSld name="amber_big idea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>
            <a:spLocks noGrp="1"/>
          </p:cNvSpPr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1">
  <p:cSld name="red_big idea 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>
            <a:spLocks noGrp="1"/>
          </p:cNvSpPr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1">
  <p:cSld name="blue_big idea 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>
            <a:spLocks noGrp="1"/>
          </p:cNvSpPr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1">
  <p:cSld name="darkamber_big idea 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>
            <a:spLocks noGrp="1"/>
          </p:cNvSpPr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key words 1">
  <p:cSld name="green_key word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>
            <a:spLocks noGrp="1"/>
          </p:cNvSpPr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key words 1">
  <p:cSld name="amber_key words 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>
            <a:spLocks noGrp="1"/>
          </p:cNvSpPr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key words 1">
  <p:cSld name="red_key words 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>
            <a:spLocks noGrp="1"/>
          </p:cNvSpPr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key words 1">
  <p:cSld name="blue_key words 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>
            <a:spLocks noGrp="1"/>
          </p:cNvSpPr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key words 1">
  <p:cSld name="darkamber_key words 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>
            <a:spLocks noGrp="1"/>
          </p:cNvSpPr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large image title 1">
  <p:cSld name="green_large image title 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>
            <a:spLocks noGrp="1"/>
          </p:cNvSpPr>
          <p:nvPr>
            <p:ph type="pic" idx="2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>
            <a:spLocks noGrp="1"/>
          </p:cNvSpPr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1"/>
          <p:cNvSpPr txBox="1">
            <a:spLocks noGrp="1"/>
          </p:cNvSpPr>
          <p:nvPr>
            <p:ph type="body" idx="1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1"/>
          <p:cNvSpPr txBox="1">
            <a:spLocks noGrp="1"/>
          </p:cNvSpPr>
          <p:nvPr>
            <p:ph type="body" idx="3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large image title 1">
  <p:cSld name="amber_large image title 1">
    <p:bg>
      <p:bgPr>
        <a:solidFill>
          <a:srgbClr val="FDFAF5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>
            <a:spLocks noGrp="1"/>
          </p:cNvSpPr>
          <p:nvPr>
            <p:ph type="pic" idx="2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>
            <a:spLocks noGrp="1"/>
          </p:cNvSpPr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82"/>
          <p:cNvSpPr txBox="1">
            <a:spLocks noGrp="1"/>
          </p:cNvSpPr>
          <p:nvPr>
            <p:ph type="body" idx="1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82"/>
          <p:cNvSpPr txBox="1">
            <a:spLocks noGrp="1"/>
          </p:cNvSpPr>
          <p:nvPr>
            <p:ph type="body" idx="3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large image title 1">
  <p:cSld name="red_large image title 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>
            <a:spLocks noGrp="1"/>
          </p:cNvSpPr>
          <p:nvPr>
            <p:ph type="pic" idx="2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>
            <a:spLocks noGrp="1"/>
          </p:cNvSpPr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3"/>
          <p:cNvSpPr txBox="1">
            <a:spLocks noGrp="1"/>
          </p:cNvSpPr>
          <p:nvPr>
            <p:ph type="body" idx="1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83"/>
          <p:cNvSpPr txBox="1">
            <a:spLocks noGrp="1"/>
          </p:cNvSpPr>
          <p:nvPr>
            <p:ph type="body" idx="3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large image title 1">
  <p:cSld name="blue_large image title 1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>
            <a:spLocks noGrp="1"/>
          </p:cNvSpPr>
          <p:nvPr>
            <p:ph type="pic" idx="2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>
            <a:spLocks noGrp="1"/>
          </p:cNvSpPr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84"/>
          <p:cNvSpPr txBox="1">
            <a:spLocks noGrp="1"/>
          </p:cNvSpPr>
          <p:nvPr>
            <p:ph type="body" idx="1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84"/>
          <p:cNvSpPr txBox="1">
            <a:spLocks noGrp="1"/>
          </p:cNvSpPr>
          <p:nvPr>
            <p:ph type="body" idx="3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large image title 1">
  <p:cSld name="darkamber_large image title 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>
            <a:spLocks noGrp="1"/>
          </p:cNvSpPr>
          <p:nvPr>
            <p:ph type="pic" idx="2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>
            <a:spLocks noGrp="1"/>
          </p:cNvSpPr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85"/>
          <p:cNvSpPr txBox="1">
            <a:spLocks noGrp="1"/>
          </p:cNvSpPr>
          <p:nvPr>
            <p:ph type="body" idx="1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85"/>
          <p:cNvSpPr txBox="1">
            <a:spLocks noGrp="1"/>
          </p:cNvSpPr>
          <p:nvPr>
            <p:ph type="body" idx="3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statement 1">
  <p:cSld name="green_statement 1">
    <p:bg>
      <p:bgPr>
        <a:solidFill>
          <a:srgbClr val="D7EBCE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>
            <a:spLocks noGrp="1"/>
          </p:cNvSpPr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statement 1">
  <p:cSld name="amber_statement 1">
    <p:bg>
      <p:bgPr>
        <a:solidFill>
          <a:srgbClr val="FDE3BA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>
            <a:spLocks noGrp="1"/>
          </p:cNvSpPr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statement 1">
  <p:cSld name="red_statement 1">
    <p:bg>
      <p:bgPr>
        <a:solidFill>
          <a:srgbClr val="FDE3BA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>
            <a:spLocks noGrp="1"/>
          </p:cNvSpPr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statement 1">
  <p:cSld name="blue_statement 1">
    <p:bg>
      <p:bgPr>
        <a:solidFill>
          <a:srgbClr val="DCE6F1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>
            <a:spLocks noGrp="1"/>
          </p:cNvSpPr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statement 1">
  <p:cSld name="darkamber_statement 1">
    <p:bg>
      <p:bgPr>
        <a:solidFill>
          <a:srgbClr val="FDE3BA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>
            <a:spLocks noGrp="1"/>
          </p:cNvSpPr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side by side">
  <p:cSld name="title description side by side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>
            <a:spLocks noGrp="1"/>
          </p:cNvSpPr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91"/>
          <p:cNvSpPr txBox="1">
            <a:spLocks noGrp="1"/>
          </p:cNvSpPr>
          <p:nvPr>
            <p:ph type="body" idx="1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lvl="0" indent="-22860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topics">
  <p:cSld name="agenda 3 topics">
    <p:bg>
      <p:bgPr>
        <a:solidFill>
          <a:schemeClr val="lt1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>
            <a:spLocks noGrp="1"/>
          </p:cNvSpPr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>
            <a:spLocks noGrp="1"/>
          </p:cNvSpPr>
          <p:nvPr>
            <p:ph type="body" idx="1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2"/>
          <p:cNvSpPr txBox="1">
            <a:spLocks noGrp="1"/>
          </p:cNvSpPr>
          <p:nvPr>
            <p:ph type="body" idx="2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1" name="Google Shape;601;p92"/>
          <p:cNvSpPr txBox="1">
            <a:spLocks noGrp="1"/>
          </p:cNvSpPr>
          <p:nvPr>
            <p:ph type="body" idx="3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topics">
  <p:cSld name="agenda 4 topics">
    <p:bg>
      <p:bgPr>
        <a:solidFill>
          <a:schemeClr val="l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>
            <a:spLocks noGrp="1"/>
          </p:cNvSpPr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93"/>
          <p:cNvSpPr txBox="1">
            <a:spLocks noGrp="1"/>
          </p:cNvSpPr>
          <p:nvPr>
            <p:ph type="body" idx="1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93"/>
          <p:cNvSpPr txBox="1">
            <a:spLocks noGrp="1"/>
          </p:cNvSpPr>
          <p:nvPr>
            <p:ph type="body" idx="2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93"/>
          <p:cNvSpPr txBox="1">
            <a:spLocks noGrp="1"/>
          </p:cNvSpPr>
          <p:nvPr>
            <p:ph type="body" idx="3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93"/>
          <p:cNvSpPr txBox="1">
            <a:spLocks noGrp="1"/>
          </p:cNvSpPr>
          <p:nvPr>
            <p:ph type="body" idx="4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topics">
  <p:cSld name="agenda 5 topics">
    <p:bg>
      <p:bgPr>
        <a:solidFill>
          <a:schemeClr val="lt1"/>
        </a:soli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>
            <a:spLocks noGrp="1"/>
          </p:cNvSpPr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>
            <a:spLocks noGrp="1"/>
          </p:cNvSpPr>
          <p:nvPr>
            <p:ph type="body" idx="1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94"/>
          <p:cNvSpPr txBox="1">
            <a:spLocks noGrp="1"/>
          </p:cNvSpPr>
          <p:nvPr>
            <p:ph type="body" idx="2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94"/>
          <p:cNvSpPr txBox="1">
            <a:spLocks noGrp="1"/>
          </p:cNvSpPr>
          <p:nvPr>
            <p:ph type="body" idx="3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4"/>
          <p:cNvSpPr txBox="1">
            <a:spLocks noGrp="1"/>
          </p:cNvSpPr>
          <p:nvPr>
            <p:ph type="body" idx="4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>
            <a:spLocks noGrp="1"/>
          </p:cNvSpPr>
          <p:nvPr>
            <p:ph type="body" idx="5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1">
  <p:cSld name="title for speaker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>
            <a:spLocks noGrp="1"/>
          </p:cNvSpPr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95"/>
          <p:cNvSpPr txBox="1">
            <a:spLocks noGrp="1"/>
          </p:cNvSpPr>
          <p:nvPr>
            <p:ph type="body" idx="1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95"/>
          <p:cNvSpPr>
            <a:spLocks noGrp="1"/>
          </p:cNvSpPr>
          <p:nvPr>
            <p:ph type="pic" idx="2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>
            <a:spLocks noGrp="1"/>
          </p:cNvSpPr>
          <p:nvPr>
            <p:ph type="body" idx="3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95"/>
          <p:cNvSpPr txBox="1">
            <a:spLocks noGrp="1"/>
          </p:cNvSpPr>
          <p:nvPr>
            <p:ph type="body" idx="4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95"/>
          <p:cNvSpPr>
            <a:spLocks noGrp="1"/>
          </p:cNvSpPr>
          <p:nvPr>
            <p:ph type="pic" idx="5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>
            <a:spLocks noGrp="1"/>
          </p:cNvSpPr>
          <p:nvPr>
            <p:ph type="body" idx="6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95"/>
          <p:cNvSpPr txBox="1">
            <a:spLocks noGrp="1"/>
          </p:cNvSpPr>
          <p:nvPr>
            <p:ph type="body" idx="7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95"/>
          <p:cNvSpPr>
            <a:spLocks noGrp="1"/>
          </p:cNvSpPr>
          <p:nvPr>
            <p:ph type="pic" idx="8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>
            <a:spLocks noGrp="1"/>
          </p:cNvSpPr>
          <p:nvPr>
            <p:ph type="body" idx="9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95"/>
          <p:cNvSpPr txBox="1">
            <a:spLocks noGrp="1"/>
          </p:cNvSpPr>
          <p:nvPr>
            <p:ph type="body" idx="13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2">
  <p:cSld name="title for speakers 2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34275" tIns="17125" rIns="34275" bIns="1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>
            <a:spLocks noGrp="1"/>
          </p:cNvSpPr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96"/>
          <p:cNvSpPr txBox="1">
            <a:spLocks noGrp="1"/>
          </p:cNvSpPr>
          <p:nvPr>
            <p:ph type="body" idx="1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96"/>
          <p:cNvSpPr>
            <a:spLocks noGrp="1"/>
          </p:cNvSpPr>
          <p:nvPr>
            <p:ph type="pic" idx="2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>
            <a:spLocks noGrp="1"/>
          </p:cNvSpPr>
          <p:nvPr>
            <p:ph type="body" idx="3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96"/>
          <p:cNvSpPr txBox="1">
            <a:spLocks noGrp="1"/>
          </p:cNvSpPr>
          <p:nvPr>
            <p:ph type="body" idx="4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96"/>
          <p:cNvSpPr>
            <a:spLocks noGrp="1"/>
          </p:cNvSpPr>
          <p:nvPr>
            <p:ph type="pic" idx="5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>
            <a:spLocks noGrp="1"/>
          </p:cNvSpPr>
          <p:nvPr>
            <p:ph type="body" idx="6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96"/>
          <p:cNvSpPr txBox="1">
            <a:spLocks noGrp="1"/>
          </p:cNvSpPr>
          <p:nvPr>
            <p:ph type="body" idx="7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96"/>
          <p:cNvSpPr>
            <a:spLocks noGrp="1"/>
          </p:cNvSpPr>
          <p:nvPr>
            <p:ph type="pic" idx="8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>
            <a:spLocks noGrp="1"/>
          </p:cNvSpPr>
          <p:nvPr>
            <p:ph type="body" idx="9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96"/>
          <p:cNvSpPr txBox="1">
            <a:spLocks noGrp="1"/>
          </p:cNvSpPr>
          <p:nvPr>
            <p:ph type="body" idx="13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">
  <p:cSld name="org chart split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>
            <a:spLocks noGrp="1"/>
          </p:cNvSpPr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97"/>
          <p:cNvSpPr txBox="1">
            <a:spLocks noGrp="1"/>
          </p:cNvSpPr>
          <p:nvPr>
            <p:ph type="body" idx="1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97"/>
          <p:cNvSpPr>
            <a:spLocks noGrp="1"/>
          </p:cNvSpPr>
          <p:nvPr>
            <p:ph type="pic" idx="2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>
            <a:spLocks noGrp="1"/>
          </p:cNvSpPr>
          <p:nvPr>
            <p:ph type="body" idx="3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2" name="Google Shape;662;p97"/>
          <p:cNvSpPr txBox="1">
            <a:spLocks noGrp="1"/>
          </p:cNvSpPr>
          <p:nvPr>
            <p:ph type="body" idx="4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97"/>
          <p:cNvSpPr txBox="1">
            <a:spLocks noGrp="1"/>
          </p:cNvSpPr>
          <p:nvPr>
            <p:ph type="body" idx="5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97"/>
          <p:cNvSpPr txBox="1">
            <a:spLocks noGrp="1"/>
          </p:cNvSpPr>
          <p:nvPr>
            <p:ph type="body" idx="6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97"/>
          <p:cNvSpPr txBox="1">
            <a:spLocks noGrp="1"/>
          </p:cNvSpPr>
          <p:nvPr>
            <p:ph type="body" idx="7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97"/>
          <p:cNvSpPr txBox="1">
            <a:spLocks noGrp="1"/>
          </p:cNvSpPr>
          <p:nvPr>
            <p:ph type="body" idx="8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97"/>
          <p:cNvSpPr txBox="1">
            <a:spLocks noGrp="1"/>
          </p:cNvSpPr>
          <p:nvPr>
            <p:ph type="body" idx="9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97"/>
          <p:cNvSpPr txBox="1">
            <a:spLocks noGrp="1"/>
          </p:cNvSpPr>
          <p:nvPr>
            <p:ph type="body" idx="13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97"/>
          <p:cNvSpPr txBox="1">
            <a:spLocks noGrp="1"/>
          </p:cNvSpPr>
          <p:nvPr>
            <p:ph type="body" idx="14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97"/>
          <p:cNvSpPr txBox="1">
            <a:spLocks noGrp="1"/>
          </p:cNvSpPr>
          <p:nvPr>
            <p:ph type="body" idx="15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97"/>
          <p:cNvSpPr txBox="1">
            <a:spLocks noGrp="1"/>
          </p:cNvSpPr>
          <p:nvPr>
            <p:ph type="body" idx="16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97"/>
          <p:cNvSpPr txBox="1">
            <a:spLocks noGrp="1"/>
          </p:cNvSpPr>
          <p:nvPr>
            <p:ph type="body" idx="17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97"/>
          <p:cNvSpPr txBox="1">
            <a:spLocks noGrp="1"/>
          </p:cNvSpPr>
          <p:nvPr>
            <p:ph type="body" idx="18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97"/>
          <p:cNvSpPr txBox="1">
            <a:spLocks noGrp="1"/>
          </p:cNvSpPr>
          <p:nvPr>
            <p:ph type="body" idx="19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97"/>
          <p:cNvSpPr txBox="1">
            <a:spLocks noGrp="1"/>
          </p:cNvSpPr>
          <p:nvPr>
            <p:ph type="body" idx="20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97"/>
          <p:cNvSpPr txBox="1">
            <a:spLocks noGrp="1"/>
          </p:cNvSpPr>
          <p:nvPr>
            <p:ph type="body" idx="21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97"/>
          <p:cNvSpPr>
            <a:spLocks noGrp="1"/>
          </p:cNvSpPr>
          <p:nvPr>
            <p:ph type="pic" idx="22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>
            <a:spLocks noGrp="1"/>
          </p:cNvSpPr>
          <p:nvPr>
            <p:ph type="pic" idx="23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>
            <a:spLocks noGrp="1"/>
          </p:cNvSpPr>
          <p:nvPr>
            <p:ph type="pic" idx="24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>
            <a:spLocks noGrp="1"/>
          </p:cNvSpPr>
          <p:nvPr>
            <p:ph type="pic" idx="25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>
            <a:spLocks noGrp="1"/>
          </p:cNvSpPr>
          <p:nvPr>
            <p:ph type="pic" idx="26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>
            <a:spLocks noGrp="1"/>
          </p:cNvSpPr>
          <p:nvPr>
            <p:ph type="pic" idx="27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>
            <a:spLocks noGrp="1"/>
          </p:cNvSpPr>
          <p:nvPr>
            <p:ph type="pic" idx="28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 title">
  <p:cSld name="org chart split titl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>
            <a:spLocks noGrp="1"/>
          </p:cNvSpPr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98"/>
          <p:cNvSpPr txBox="1">
            <a:spLocks noGrp="1"/>
          </p:cNvSpPr>
          <p:nvPr>
            <p:ph type="body" idx="1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>
            <a:spLocks noGrp="1"/>
          </p:cNvSpPr>
          <p:nvPr>
            <p:ph type="body" idx="2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98"/>
          <p:cNvSpPr txBox="1">
            <a:spLocks noGrp="1"/>
          </p:cNvSpPr>
          <p:nvPr>
            <p:ph type="body" idx="3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98"/>
          <p:cNvSpPr txBox="1">
            <a:spLocks noGrp="1"/>
          </p:cNvSpPr>
          <p:nvPr>
            <p:ph type="body" idx="4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98"/>
          <p:cNvSpPr txBox="1">
            <a:spLocks noGrp="1"/>
          </p:cNvSpPr>
          <p:nvPr>
            <p:ph type="body" idx="5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98"/>
          <p:cNvSpPr txBox="1">
            <a:spLocks noGrp="1"/>
          </p:cNvSpPr>
          <p:nvPr>
            <p:ph type="body" idx="6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98"/>
          <p:cNvSpPr txBox="1">
            <a:spLocks noGrp="1"/>
          </p:cNvSpPr>
          <p:nvPr>
            <p:ph type="body" idx="7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4" name="Google Shape;694;p98"/>
          <p:cNvSpPr txBox="1">
            <a:spLocks noGrp="1"/>
          </p:cNvSpPr>
          <p:nvPr>
            <p:ph type="body" idx="8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98"/>
          <p:cNvSpPr txBox="1">
            <a:spLocks noGrp="1"/>
          </p:cNvSpPr>
          <p:nvPr>
            <p:ph type="body" idx="9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6" name="Google Shape;696;p98"/>
          <p:cNvSpPr txBox="1">
            <a:spLocks noGrp="1"/>
          </p:cNvSpPr>
          <p:nvPr>
            <p:ph type="body" idx="13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98"/>
          <p:cNvSpPr txBox="1">
            <a:spLocks noGrp="1"/>
          </p:cNvSpPr>
          <p:nvPr>
            <p:ph type="body" idx="14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98"/>
          <p:cNvSpPr txBox="1">
            <a:spLocks noGrp="1"/>
          </p:cNvSpPr>
          <p:nvPr>
            <p:ph type="body" idx="15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98"/>
          <p:cNvSpPr txBox="1">
            <a:spLocks noGrp="1"/>
          </p:cNvSpPr>
          <p:nvPr>
            <p:ph type="body" idx="16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98"/>
          <p:cNvSpPr txBox="1">
            <a:spLocks noGrp="1"/>
          </p:cNvSpPr>
          <p:nvPr>
            <p:ph type="body" idx="17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98"/>
          <p:cNvSpPr txBox="1">
            <a:spLocks noGrp="1"/>
          </p:cNvSpPr>
          <p:nvPr>
            <p:ph type="body" idx="18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98"/>
          <p:cNvSpPr>
            <a:spLocks noGrp="1"/>
          </p:cNvSpPr>
          <p:nvPr>
            <p:ph type="pic" idx="19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>
            <a:spLocks noGrp="1"/>
          </p:cNvSpPr>
          <p:nvPr>
            <p:ph type="pic" idx="20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>
            <a:spLocks noGrp="1"/>
          </p:cNvSpPr>
          <p:nvPr>
            <p:ph type="pic" idx="21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>
            <a:spLocks noGrp="1"/>
          </p:cNvSpPr>
          <p:nvPr>
            <p:ph type="pic" idx="22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>
            <a:spLocks noGrp="1"/>
          </p:cNvSpPr>
          <p:nvPr>
            <p:ph type="pic" idx="23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>
            <a:spLocks noGrp="1"/>
          </p:cNvSpPr>
          <p:nvPr>
            <p:ph type="pic" idx="24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>
            <a:spLocks noGrp="1"/>
          </p:cNvSpPr>
          <p:nvPr>
            <p:ph type="pic" idx="25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mall">
  <p:cSld name="org chart small">
    <p:bg>
      <p:bgPr>
        <a:solidFill>
          <a:schemeClr val="lt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99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99"/>
          <p:cNvSpPr txBox="1">
            <a:spLocks noGrp="1"/>
          </p:cNvSpPr>
          <p:nvPr>
            <p:ph type="body" idx="2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99"/>
          <p:cNvSpPr txBox="1">
            <a:spLocks noGrp="1"/>
          </p:cNvSpPr>
          <p:nvPr>
            <p:ph type="body" idx="3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4" name="Google Shape;714;p99"/>
          <p:cNvSpPr txBox="1">
            <a:spLocks noGrp="1"/>
          </p:cNvSpPr>
          <p:nvPr>
            <p:ph type="body" idx="4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99"/>
          <p:cNvSpPr txBox="1">
            <a:spLocks noGrp="1"/>
          </p:cNvSpPr>
          <p:nvPr>
            <p:ph type="body" idx="5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99"/>
          <p:cNvSpPr txBox="1">
            <a:spLocks noGrp="1"/>
          </p:cNvSpPr>
          <p:nvPr>
            <p:ph type="body" idx="6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99"/>
          <p:cNvSpPr txBox="1">
            <a:spLocks noGrp="1"/>
          </p:cNvSpPr>
          <p:nvPr>
            <p:ph type="body" idx="7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99"/>
          <p:cNvSpPr txBox="1">
            <a:spLocks noGrp="1"/>
          </p:cNvSpPr>
          <p:nvPr>
            <p:ph type="body" idx="8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99"/>
          <p:cNvSpPr txBox="1">
            <a:spLocks noGrp="1"/>
          </p:cNvSpPr>
          <p:nvPr>
            <p:ph type="body" idx="9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99"/>
          <p:cNvSpPr txBox="1">
            <a:spLocks noGrp="1"/>
          </p:cNvSpPr>
          <p:nvPr>
            <p:ph type="body" idx="13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99"/>
          <p:cNvSpPr txBox="1">
            <a:spLocks noGrp="1"/>
          </p:cNvSpPr>
          <p:nvPr>
            <p:ph type="body" idx="14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8" name="Google Shape;728;p99"/>
          <p:cNvSpPr>
            <a:spLocks noGrp="1"/>
          </p:cNvSpPr>
          <p:nvPr>
            <p:ph type="pic" idx="15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>
            <a:spLocks noGrp="1"/>
          </p:cNvSpPr>
          <p:nvPr>
            <p:ph type="pic" idx="16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>
            <a:spLocks noGrp="1"/>
          </p:cNvSpPr>
          <p:nvPr>
            <p:ph type="pic" idx="17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>
            <a:spLocks noGrp="1"/>
          </p:cNvSpPr>
          <p:nvPr>
            <p:ph type="pic" idx="18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>
            <a:spLocks noGrp="1"/>
          </p:cNvSpPr>
          <p:nvPr>
            <p:ph type="pic" idx="19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medium">
  <p:cSld name="org chart medium">
    <p:bg>
      <p:bgPr>
        <a:solidFill>
          <a:schemeClr val="lt1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00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36" name="Google Shape;736;p100"/>
          <p:cNvSpPr txBox="1">
            <a:spLocks noGrp="1"/>
          </p:cNvSpPr>
          <p:nvPr>
            <p:ph type="body" idx="2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100"/>
          <p:cNvSpPr txBox="1">
            <a:spLocks noGrp="1"/>
          </p:cNvSpPr>
          <p:nvPr>
            <p:ph type="body" idx="3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100"/>
          <p:cNvSpPr txBox="1">
            <a:spLocks noGrp="1"/>
          </p:cNvSpPr>
          <p:nvPr>
            <p:ph type="body" idx="4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100"/>
          <p:cNvSpPr txBox="1">
            <a:spLocks noGrp="1"/>
          </p:cNvSpPr>
          <p:nvPr>
            <p:ph type="body" idx="5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100"/>
          <p:cNvSpPr txBox="1">
            <a:spLocks noGrp="1"/>
          </p:cNvSpPr>
          <p:nvPr>
            <p:ph type="body" idx="6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100"/>
          <p:cNvSpPr txBox="1">
            <a:spLocks noGrp="1"/>
          </p:cNvSpPr>
          <p:nvPr>
            <p:ph type="body" idx="7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2" name="Google Shape;742;p100"/>
          <p:cNvSpPr txBox="1">
            <a:spLocks noGrp="1"/>
          </p:cNvSpPr>
          <p:nvPr>
            <p:ph type="body" idx="8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3" name="Google Shape;743;p100"/>
          <p:cNvSpPr txBox="1">
            <a:spLocks noGrp="1"/>
          </p:cNvSpPr>
          <p:nvPr>
            <p:ph type="body" idx="9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100"/>
          <p:cNvSpPr txBox="1">
            <a:spLocks noGrp="1"/>
          </p:cNvSpPr>
          <p:nvPr>
            <p:ph type="body" idx="13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100"/>
          <p:cNvSpPr txBox="1">
            <a:spLocks noGrp="1"/>
          </p:cNvSpPr>
          <p:nvPr>
            <p:ph type="body" idx="14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100"/>
          <p:cNvSpPr txBox="1">
            <a:spLocks noGrp="1"/>
          </p:cNvSpPr>
          <p:nvPr>
            <p:ph type="body" idx="15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7" name="Google Shape;747;p100"/>
          <p:cNvSpPr txBox="1">
            <a:spLocks noGrp="1"/>
          </p:cNvSpPr>
          <p:nvPr>
            <p:ph type="body" idx="16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8" name="Google Shape;748;p100"/>
          <p:cNvSpPr txBox="1">
            <a:spLocks noGrp="1"/>
          </p:cNvSpPr>
          <p:nvPr>
            <p:ph type="body" idx="17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9" name="Google Shape;749;p100"/>
          <p:cNvSpPr txBox="1">
            <a:spLocks noGrp="1"/>
          </p:cNvSpPr>
          <p:nvPr>
            <p:ph type="body" idx="18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6" name="Google Shape;756;p100"/>
          <p:cNvSpPr>
            <a:spLocks noGrp="1"/>
          </p:cNvSpPr>
          <p:nvPr>
            <p:ph type="pic" idx="19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>
            <a:spLocks noGrp="1"/>
          </p:cNvSpPr>
          <p:nvPr>
            <p:ph type="pic" idx="20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>
            <a:spLocks noGrp="1"/>
          </p:cNvSpPr>
          <p:nvPr>
            <p:ph type="pic" idx="21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>
            <a:spLocks noGrp="1"/>
          </p:cNvSpPr>
          <p:nvPr>
            <p:ph type="pic" idx="22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>
            <a:spLocks noGrp="1"/>
          </p:cNvSpPr>
          <p:nvPr>
            <p:ph type="pic" idx="23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>
            <a:spLocks noGrp="1"/>
          </p:cNvSpPr>
          <p:nvPr>
            <p:ph type="pic" idx="24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>
            <a:spLocks noGrp="1"/>
          </p:cNvSpPr>
          <p:nvPr>
            <p:ph type="pic" idx="25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large">
  <p:cSld name="org chart large">
    <p:bg>
      <p:bgPr>
        <a:solidFill>
          <a:schemeClr val="lt1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>
            <a:spLocks noGrp="1"/>
          </p:cNvSpPr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101"/>
          <p:cNvSpPr txBox="1">
            <a:spLocks noGrp="1"/>
          </p:cNvSpPr>
          <p:nvPr>
            <p:ph type="body" idx="1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17125" rIns="0" bIns="171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101"/>
          <p:cNvSpPr txBox="1">
            <a:spLocks noGrp="1"/>
          </p:cNvSpPr>
          <p:nvPr>
            <p:ph type="body" idx="2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101"/>
          <p:cNvSpPr txBox="1">
            <a:spLocks noGrp="1"/>
          </p:cNvSpPr>
          <p:nvPr>
            <p:ph type="body" idx="3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01"/>
          <p:cNvSpPr txBox="1">
            <a:spLocks noGrp="1"/>
          </p:cNvSpPr>
          <p:nvPr>
            <p:ph type="body" idx="4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101"/>
          <p:cNvSpPr txBox="1">
            <a:spLocks noGrp="1"/>
          </p:cNvSpPr>
          <p:nvPr>
            <p:ph type="body" idx="5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0" name="Google Shape;770;p101"/>
          <p:cNvSpPr txBox="1">
            <a:spLocks noGrp="1"/>
          </p:cNvSpPr>
          <p:nvPr>
            <p:ph type="body" idx="6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1" name="Google Shape;771;p101"/>
          <p:cNvSpPr txBox="1">
            <a:spLocks noGrp="1"/>
          </p:cNvSpPr>
          <p:nvPr>
            <p:ph type="body" idx="7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2" name="Google Shape;772;p101"/>
          <p:cNvSpPr txBox="1">
            <a:spLocks noGrp="1"/>
          </p:cNvSpPr>
          <p:nvPr>
            <p:ph type="body" idx="8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3" name="Google Shape;773;p101"/>
          <p:cNvSpPr txBox="1">
            <a:spLocks noGrp="1"/>
          </p:cNvSpPr>
          <p:nvPr>
            <p:ph type="body" idx="9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101"/>
          <p:cNvSpPr txBox="1">
            <a:spLocks noGrp="1"/>
          </p:cNvSpPr>
          <p:nvPr>
            <p:ph type="body" idx="13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1"/>
          <p:cNvSpPr txBox="1">
            <a:spLocks noGrp="1"/>
          </p:cNvSpPr>
          <p:nvPr>
            <p:ph type="body" idx="14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1"/>
          <p:cNvSpPr txBox="1">
            <a:spLocks noGrp="1"/>
          </p:cNvSpPr>
          <p:nvPr>
            <p:ph type="body" idx="15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101"/>
          <p:cNvSpPr txBox="1">
            <a:spLocks noGrp="1"/>
          </p:cNvSpPr>
          <p:nvPr>
            <p:ph type="body" idx="16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8" name="Google Shape;778;p101"/>
          <p:cNvSpPr txBox="1">
            <a:spLocks noGrp="1"/>
          </p:cNvSpPr>
          <p:nvPr>
            <p:ph type="body" idx="17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1"/>
          <p:cNvSpPr txBox="1">
            <a:spLocks noGrp="1"/>
          </p:cNvSpPr>
          <p:nvPr>
            <p:ph type="body" idx="18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01"/>
          <p:cNvSpPr txBox="1">
            <a:spLocks noGrp="1"/>
          </p:cNvSpPr>
          <p:nvPr>
            <p:ph type="body" idx="19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01"/>
          <p:cNvSpPr txBox="1">
            <a:spLocks noGrp="1"/>
          </p:cNvSpPr>
          <p:nvPr>
            <p:ph type="body" idx="20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101"/>
          <p:cNvSpPr txBox="1">
            <a:spLocks noGrp="1"/>
          </p:cNvSpPr>
          <p:nvPr>
            <p:ph type="body" idx="21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sz="13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01"/>
          <p:cNvSpPr txBox="1">
            <a:spLocks noGrp="1"/>
          </p:cNvSpPr>
          <p:nvPr>
            <p:ph type="body" idx="22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0" name="Google Shape;790;p101"/>
          <p:cNvSpPr>
            <a:spLocks noGrp="1"/>
          </p:cNvSpPr>
          <p:nvPr>
            <p:ph type="pic" idx="23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>
            <a:spLocks noGrp="1"/>
          </p:cNvSpPr>
          <p:nvPr>
            <p:ph type="pic" idx="24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>
            <a:spLocks noGrp="1"/>
          </p:cNvSpPr>
          <p:nvPr>
            <p:ph type="pic" idx="25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>
            <a:spLocks noGrp="1"/>
          </p:cNvSpPr>
          <p:nvPr>
            <p:ph type="pic" idx="26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>
            <a:spLocks noGrp="1"/>
          </p:cNvSpPr>
          <p:nvPr>
            <p:ph type="pic" idx="27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>
            <a:spLocks noGrp="1"/>
          </p:cNvSpPr>
          <p:nvPr>
            <p:ph type="pic" idx="28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>
            <a:spLocks noGrp="1"/>
          </p:cNvSpPr>
          <p:nvPr>
            <p:ph type="pic" idx="29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>
            <a:spLocks noGrp="1"/>
          </p:cNvSpPr>
          <p:nvPr>
            <p:ph type="pic" idx="30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>
            <a:spLocks noGrp="1"/>
          </p:cNvSpPr>
          <p:nvPr>
            <p:ph type="pic" idx="31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74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159" Type="http://schemas.openxmlformats.org/officeDocument/2006/relationships/slideLayout" Target="../slideLayouts/slideLayout170.xml"/><Relationship Id="rId170" Type="http://schemas.openxmlformats.org/officeDocument/2006/relationships/slideLayout" Target="../slideLayouts/slideLayout181.xml"/><Relationship Id="rId191" Type="http://schemas.openxmlformats.org/officeDocument/2006/relationships/slideLayout" Target="../slideLayouts/slideLayout202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53" Type="http://schemas.openxmlformats.org/officeDocument/2006/relationships/slideLayout" Target="../slideLayouts/slideLayout64.xml"/><Relationship Id="rId74" Type="http://schemas.openxmlformats.org/officeDocument/2006/relationships/slideLayout" Target="../slideLayouts/slideLayout85.xml"/><Relationship Id="rId128" Type="http://schemas.openxmlformats.org/officeDocument/2006/relationships/slideLayout" Target="../slideLayouts/slideLayout139.xml"/><Relationship Id="rId149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181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33.xml"/><Relationship Id="rId43" Type="http://schemas.openxmlformats.org/officeDocument/2006/relationships/slideLayout" Target="../slideLayouts/slideLayout54.xml"/><Relationship Id="rId64" Type="http://schemas.openxmlformats.org/officeDocument/2006/relationships/slideLayout" Target="../slideLayouts/slideLayout75.xml"/><Relationship Id="rId118" Type="http://schemas.openxmlformats.org/officeDocument/2006/relationships/slideLayout" Target="../slideLayouts/slideLayout129.xml"/><Relationship Id="rId139" Type="http://schemas.openxmlformats.org/officeDocument/2006/relationships/slideLayout" Target="../slideLayouts/slideLayout150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171" Type="http://schemas.openxmlformats.org/officeDocument/2006/relationships/slideLayout" Target="../slideLayouts/slideLayout182.xml"/><Relationship Id="rId192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4.xml"/><Relationship Id="rId108" Type="http://schemas.openxmlformats.org/officeDocument/2006/relationships/slideLayout" Target="../slideLayouts/slideLayout119.xml"/><Relationship Id="rId129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65.xml"/><Relationship Id="rId75" Type="http://schemas.openxmlformats.org/officeDocument/2006/relationships/slideLayout" Target="../slideLayouts/slideLayout86.xml"/><Relationship Id="rId96" Type="http://schemas.openxmlformats.org/officeDocument/2006/relationships/slideLayout" Target="../slideLayouts/slideLayout107.xml"/><Relationship Id="rId140" Type="http://schemas.openxmlformats.org/officeDocument/2006/relationships/slideLayout" Target="../slideLayouts/slideLayout151.xml"/><Relationship Id="rId161" Type="http://schemas.openxmlformats.org/officeDocument/2006/relationships/slideLayout" Target="../slideLayouts/slideLayout172.xml"/><Relationship Id="rId182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34.xml"/><Relationship Id="rId119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55.xml"/><Relationship Id="rId65" Type="http://schemas.openxmlformats.org/officeDocument/2006/relationships/slideLayout" Target="../slideLayouts/slideLayout76.xml"/><Relationship Id="rId86" Type="http://schemas.openxmlformats.org/officeDocument/2006/relationships/slideLayout" Target="../slideLayouts/slideLayout97.xml"/><Relationship Id="rId130" Type="http://schemas.openxmlformats.org/officeDocument/2006/relationships/slideLayout" Target="../slideLayouts/slideLayout141.xml"/><Relationship Id="rId151" Type="http://schemas.openxmlformats.org/officeDocument/2006/relationships/slideLayout" Target="../slideLayouts/slideLayout162.xml"/><Relationship Id="rId172" Type="http://schemas.openxmlformats.org/officeDocument/2006/relationships/slideLayout" Target="../slideLayouts/slideLayout183.xml"/><Relationship Id="rId193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4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20" Type="http://schemas.openxmlformats.org/officeDocument/2006/relationships/slideLayout" Target="../slideLayouts/slideLayout131.xml"/><Relationship Id="rId14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162" Type="http://schemas.openxmlformats.org/officeDocument/2006/relationships/slideLayout" Target="../slideLayouts/slideLayout173.xml"/><Relationship Id="rId183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7.xml"/><Relationship Id="rId157" Type="http://schemas.openxmlformats.org/officeDocument/2006/relationships/slideLayout" Target="../slideLayouts/slideLayout168.xml"/><Relationship Id="rId178" Type="http://schemas.openxmlformats.org/officeDocument/2006/relationships/slideLayout" Target="../slideLayouts/slideLayout189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52" Type="http://schemas.openxmlformats.org/officeDocument/2006/relationships/slideLayout" Target="../slideLayouts/slideLayout163.xml"/><Relationship Id="rId173" Type="http://schemas.openxmlformats.org/officeDocument/2006/relationships/slideLayout" Target="../slideLayouts/slideLayout184.xml"/><Relationship Id="rId194" Type="http://schemas.openxmlformats.org/officeDocument/2006/relationships/slideLayout" Target="../slideLayouts/slideLayout205.xml"/><Relationship Id="rId199" Type="http://schemas.openxmlformats.org/officeDocument/2006/relationships/theme" Target="../theme/theme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147" Type="http://schemas.openxmlformats.org/officeDocument/2006/relationships/slideLayout" Target="../slideLayouts/slideLayout158.xml"/><Relationship Id="rId168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42" Type="http://schemas.openxmlformats.org/officeDocument/2006/relationships/slideLayout" Target="../slideLayouts/slideLayout153.xml"/><Relationship Id="rId163" Type="http://schemas.openxmlformats.org/officeDocument/2006/relationships/slideLayout" Target="../slideLayouts/slideLayout174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137" Type="http://schemas.openxmlformats.org/officeDocument/2006/relationships/slideLayout" Target="../slideLayouts/slideLayout148.xml"/><Relationship Id="rId158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3" Type="http://schemas.openxmlformats.org/officeDocument/2006/relationships/slideLayout" Target="../slideLayouts/slideLayout164.xml"/><Relationship Id="rId174" Type="http://schemas.openxmlformats.org/officeDocument/2006/relationships/slideLayout" Target="../slideLayouts/slideLayout185.xml"/><Relationship Id="rId179" Type="http://schemas.openxmlformats.org/officeDocument/2006/relationships/slideLayout" Target="../slideLayouts/slideLayout190.xml"/><Relationship Id="rId195" Type="http://schemas.openxmlformats.org/officeDocument/2006/relationships/slideLayout" Target="../slideLayouts/slideLayout206.xml"/><Relationship Id="rId190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43" Type="http://schemas.openxmlformats.org/officeDocument/2006/relationships/slideLayout" Target="../slideLayouts/slideLayout154.xml"/><Relationship Id="rId148" Type="http://schemas.openxmlformats.org/officeDocument/2006/relationships/slideLayout" Target="../slideLayouts/slideLayout159.xml"/><Relationship Id="rId164" Type="http://schemas.openxmlformats.org/officeDocument/2006/relationships/slideLayout" Target="../slideLayouts/slideLayout175.xml"/><Relationship Id="rId169" Type="http://schemas.openxmlformats.org/officeDocument/2006/relationships/slideLayout" Target="../slideLayouts/slideLayout180.xml"/><Relationship Id="rId18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80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37.xml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54" Type="http://schemas.openxmlformats.org/officeDocument/2006/relationships/slideLayout" Target="../slideLayouts/slideLayout165.xml"/><Relationship Id="rId175" Type="http://schemas.openxmlformats.org/officeDocument/2006/relationships/slideLayout" Target="../slideLayouts/slideLayout186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8.xml"/><Relationship Id="rId58" Type="http://schemas.openxmlformats.org/officeDocument/2006/relationships/slideLayout" Target="../slideLayouts/slideLayout69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44" Type="http://schemas.openxmlformats.org/officeDocument/2006/relationships/slideLayout" Target="../slideLayouts/slideLayout155.xml"/><Relationship Id="rId90" Type="http://schemas.openxmlformats.org/officeDocument/2006/relationships/slideLayout" Target="../slideLayouts/slideLayout101.xml"/><Relationship Id="rId165" Type="http://schemas.openxmlformats.org/officeDocument/2006/relationships/slideLayout" Target="../slideLayouts/slideLayout176.xml"/><Relationship Id="rId186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38.xml"/><Relationship Id="rId48" Type="http://schemas.openxmlformats.org/officeDocument/2006/relationships/slideLayout" Target="../slideLayouts/slideLayout59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34" Type="http://schemas.openxmlformats.org/officeDocument/2006/relationships/slideLayout" Target="../slideLayouts/slideLayout145.xml"/><Relationship Id="rId80" Type="http://schemas.openxmlformats.org/officeDocument/2006/relationships/slideLayout" Target="../slideLayouts/slideLayout91.xml"/><Relationship Id="rId155" Type="http://schemas.openxmlformats.org/officeDocument/2006/relationships/slideLayout" Target="../slideLayouts/slideLayout166.xml"/><Relationship Id="rId176" Type="http://schemas.openxmlformats.org/officeDocument/2006/relationships/slideLayout" Target="../slideLayouts/slideLayout187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24" Type="http://schemas.openxmlformats.org/officeDocument/2006/relationships/slideLayout" Target="../slideLayouts/slideLayout135.xml"/><Relationship Id="rId70" Type="http://schemas.openxmlformats.org/officeDocument/2006/relationships/slideLayout" Target="../slideLayouts/slideLayout81.xml"/><Relationship Id="rId91" Type="http://schemas.openxmlformats.org/officeDocument/2006/relationships/slideLayout" Target="../slideLayouts/slideLayout102.xml"/><Relationship Id="rId145" Type="http://schemas.openxmlformats.org/officeDocument/2006/relationships/slideLayout" Target="../slideLayouts/slideLayout156.xml"/><Relationship Id="rId166" Type="http://schemas.openxmlformats.org/officeDocument/2006/relationships/slideLayout" Target="../slideLayouts/slideLayout177.xml"/><Relationship Id="rId187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2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60" Type="http://schemas.openxmlformats.org/officeDocument/2006/relationships/slideLayout" Target="../slideLayouts/slideLayout71.xml"/><Relationship Id="rId81" Type="http://schemas.openxmlformats.org/officeDocument/2006/relationships/slideLayout" Target="../slideLayouts/slideLayout92.xml"/><Relationship Id="rId135" Type="http://schemas.openxmlformats.org/officeDocument/2006/relationships/slideLayout" Target="../slideLayouts/slideLayout146.xml"/><Relationship Id="rId156" Type="http://schemas.openxmlformats.org/officeDocument/2006/relationships/slideLayout" Target="../slideLayouts/slideLayout167.xml"/><Relationship Id="rId177" Type="http://schemas.openxmlformats.org/officeDocument/2006/relationships/slideLayout" Target="../slideLayouts/slideLayout188.xml"/><Relationship Id="rId198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61.xml"/><Relationship Id="rId104" Type="http://schemas.openxmlformats.org/officeDocument/2006/relationships/slideLayout" Target="../slideLayouts/slideLayout115.xml"/><Relationship Id="rId125" Type="http://schemas.openxmlformats.org/officeDocument/2006/relationships/slideLayout" Target="../slideLayouts/slideLayout136.xml"/><Relationship Id="rId146" Type="http://schemas.openxmlformats.org/officeDocument/2006/relationships/slideLayout" Target="../slideLayouts/slideLayout157.xml"/><Relationship Id="rId167" Type="http://schemas.openxmlformats.org/officeDocument/2006/relationships/slideLayout" Target="../slideLayouts/slideLayout178.xml"/><Relationship Id="rId188" Type="http://schemas.openxmlformats.org/officeDocument/2006/relationships/slideLayout" Target="../slideLayouts/slideLayout1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171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learning/goal-setting-for-happiness-and-success/assessing-what-you-need-to-achieve-your-goals?trk=learnermappingfile" TargetMode="External"/><Relationship Id="rId13" Type="http://schemas.openxmlformats.org/officeDocument/2006/relationships/hyperlink" Target="https://www.linkedin.com/learning/seven-paths-to-happiness-and-two-dead-ends-strategies-for-your-life-and-career/being-happy-in-life-24524207?trk=learnermappingfile" TargetMode="External"/><Relationship Id="rId18" Type="http://schemas.openxmlformats.org/officeDocument/2006/relationships/hyperlink" Target="https://www.linkedin.com/learning/seven-paths-to-happiness-and-two-dead-ends-strategies-for-your-life-and-career/flow-chart-of-life-paths-to-help-you-decide-24526155?trk=learnermappingfile" TargetMode="External"/><Relationship Id="rId3" Type="http://schemas.openxmlformats.org/officeDocument/2006/relationships/image" Target="../media/image10.png"/><Relationship Id="rId21" Type="http://schemas.openxmlformats.org/officeDocument/2006/relationships/hyperlink" Target="https://www.linkedin.com/learning/the-power-of-luck-creating-positive-outcomes/creating-luck-to-create-your-ideal-life?trk=learnermappingfile" TargetMode="External"/><Relationship Id="rId7" Type="http://schemas.openxmlformats.org/officeDocument/2006/relationships/hyperlink" Target="https://www.linkedin.com/learning/goal-setting-for-happiness-and-success/getting-clarity-and-direction-on-your-goals?trk=learnermappingfile" TargetMode="External"/><Relationship Id="rId12" Type="http://schemas.openxmlformats.org/officeDocument/2006/relationships/hyperlink" Target="https://www.linkedin.com/learning/nano-tips-to-turn-time-into-happiness-with-shawn-hunter?trk=learnermappingfile" TargetMode="External"/><Relationship Id="rId17" Type="http://schemas.openxmlformats.org/officeDocument/2006/relationships/hyperlink" Target="https://www.linkedin.com/learning/seven-paths-to-happiness-and-two-dead-ends-strategies-for-your-life-and-career/personality-type-affecting-your-choice-of-path-24524209?trk=learnermappingfil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linkedin.com/learning/nano-tips-for-career-success-and-daily-wins-with-shade-zahrai?trk=learnermappingfile" TargetMode="External"/><Relationship Id="rId20" Type="http://schemas.openxmlformats.org/officeDocument/2006/relationships/hyperlink" Target="https://www.linkedin.com/learning/the-power-of-luck-creating-positive-outcomes/assessing-the-luck-you-already-have?trk=learnermappingfil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learning/personality-vs-potential-how-to-create-and-achieve-meaningful-goals/emotions-are-goal-oriented-and-have-a-job-for-you?trk=learnermappingfile" TargetMode="External"/><Relationship Id="rId11" Type="http://schemas.openxmlformats.org/officeDocument/2006/relationships/hyperlink" Target="https://www.linkedin.com/learning/being-proactive-taking-charge-of-your-personal-and-professional-success/maintaining-a-positive-mindset?trk=learnermappingfile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s://www.linkedin.com/learning/personality-vs-potential-how-to-create-and-achieve-meaningful-goals/unearth-meaningful-goals?trk=learnermappingfile" TargetMode="External"/><Relationship Id="rId15" Type="http://schemas.openxmlformats.org/officeDocument/2006/relationships/hyperlink" Target="https://www.linkedin.com/learning/tips-to-coach-yourself-to-high-performance-daily/work-life-integration-to-a-10-10-10-day?trk=learnermappingfile" TargetMode="External"/><Relationship Id="rId23" Type="http://schemas.openxmlformats.org/officeDocument/2006/relationships/hyperlink" Target="https://www.linkedin.com/learning/tips-to-build-a-positive-mindset/use-and-to-see-challenges-with-a-growth-mindset?trk=learnermappingfile" TargetMode="External"/><Relationship Id="rId10" Type="http://schemas.openxmlformats.org/officeDocument/2006/relationships/hyperlink" Target="https://www.linkedin.com/learning/being-proactive-taking-charge-of-your-personal-and-professional-success/committing-to-intentional-goal-setting?trk=learnermappingfile" TargetMode="External"/><Relationship Id="rId19" Type="http://schemas.openxmlformats.org/officeDocument/2006/relationships/hyperlink" Target="https://www.linkedin.com/learning/being-proactive-taking-charge-of-your-personal-and-professional-success/building-stronger-relationships?trk=learnermappingfile" TargetMode="External"/><Relationship Id="rId4" Type="http://schemas.openxmlformats.org/officeDocument/2006/relationships/hyperlink" Target="https://www.linkedin.com/learning/goal-setting-for-happiness-and-success/setting-your-goals-to-propel-you-for-success-and-happiness?trk=learnermappingfile" TargetMode="External"/><Relationship Id="rId9" Type="http://schemas.openxmlformats.org/officeDocument/2006/relationships/hyperlink" Target="https://www.linkedin.com/learning/being-proactive-taking-charge-of-your-personal-and-professional-success/using-self-reflection-to-clarify-your-goals?trk=learnermappingfile" TargetMode="External"/><Relationship Id="rId14" Type="http://schemas.openxmlformats.org/officeDocument/2006/relationships/hyperlink" Target="https://www.linkedin.com/learning/tips-to-coach-yourself-to-high-performance-daily/master-the-first-five-minutes-of-your-morning-with-a-plan?trk=learnermappingfile" TargetMode="External"/><Relationship Id="rId22" Type="http://schemas.openxmlformats.org/officeDocument/2006/relationships/hyperlink" Target="https://www.linkedin.com/learning/tips-to-build-a-positive-mindset/boost-your-mood-with-a-daily-gratitude-trio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2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68832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schemeClr val="dk1"/>
                </a:solidFill>
              </a:rPr>
              <a:t>Goal Setting, Reflection, and Happiness for the New Year</a:t>
            </a:r>
            <a:endParaRPr lang="en" sz="2000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dirty="0"/>
              <a:t> </a:t>
            </a:r>
            <a:r>
              <a:rPr lang="en-US" sz="1200" dirty="0"/>
              <a:t>The new year is a natural moment to set goals, reflect on where you've been, and figure out what actually makes you happy. If you get these right, then you've built a foundation for real growth</a:t>
            </a:r>
            <a:r>
              <a:rPr lang="en-US" dirty="0"/>
              <a:t>.</a:t>
            </a:r>
            <a:endParaRPr sz="10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>
            <p:extLst>
              <p:ext uri="{D42A27DB-BD31-4B8C-83A1-F6EECF244321}">
                <p14:modId xmlns:p14="http://schemas.microsoft.com/office/powerpoint/2010/main" val="2422607439"/>
              </p:ext>
            </p:extLst>
          </p:nvPr>
        </p:nvGraphicFramePr>
        <p:xfrm>
          <a:off x="283156" y="1065770"/>
          <a:ext cx="8577750" cy="4085811"/>
        </p:xfrm>
        <a:graphic>
          <a:graphicData uri="http://schemas.openxmlformats.org/drawingml/2006/table">
            <a:tbl>
              <a:tblPr firstRow="1" bandRow="1">
                <a:noFill/>
                <a:tableStyleId>{4D0DD8F9-5E17-49EE-8606-9F1358E5E7EA}</a:tableStyleId>
              </a:tblPr>
              <a:tblGrid>
                <a:gridCol w="17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25" marR="51425" marT="68575" marB="68575" anchor="ctr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25" marR="51425" marT="68575" marB="685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25" marR="51425" marT="68575" marB="685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25" marR="51425" marT="68575" marB="685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25" marR="51425" marT="68575" marB="685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Setting your goals to propel you for success and happiness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(3m 11s)</a:t>
                      </a:r>
                      <a:endParaRPr sz="800" b="1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Unearth meaningful goals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(3m 39s)</a:t>
                      </a: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Emotions are goal oriented (and have a job for you)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(4m 34s)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4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Getting clarity and direction on your goals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(2m 55s)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Assessing what you need to achieve your goals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(3m 02s)</a:t>
                      </a:r>
                      <a:br>
                        <a:rPr lang="en" sz="800" u="none" strike="noStrike" cap="none" dirty="0"/>
                      </a:b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6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9"/>
                        </a:rPr>
                        <a:t>Using self-reflection to clarify your goals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(3m 46s)</a:t>
                      </a:r>
                      <a:endParaRPr sz="800" b="1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7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0"/>
                        </a:rPr>
                        <a:t>Committing to intentional goal setting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</a:t>
                      </a: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55s</a:t>
                      </a:r>
                      <a:r>
                        <a:rPr lang="en" sz="800" b="1" dirty="0"/>
                        <a:t>)</a:t>
                      </a: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8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1"/>
                        </a:rPr>
                        <a:t>Maintaining a positive mindset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(2m 20s)</a:t>
                      </a:r>
                      <a:endParaRPr sz="800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9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2"/>
                        </a:rPr>
                        <a:t>Nano Tips to Turn Time into Happiness with Shawn Hunter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(9m 48s)</a:t>
                      </a:r>
                      <a:endParaRPr sz="800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3"/>
                        </a:rPr>
                        <a:t>Being happy in life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(1m 25s)</a:t>
                      </a:r>
                      <a:br>
                        <a:rPr lang="en" sz="800" u="none" strike="noStrike" cap="none" dirty="0"/>
                      </a:b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4"/>
                        </a:rPr>
                        <a:t>Master the first five minutes of your morning with a plan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(2m 02s)</a:t>
                      </a:r>
                      <a:endParaRPr sz="800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5"/>
                        </a:rPr>
                        <a:t>Work-life integration to a 10/10/10 day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(3m 21s)</a:t>
                      </a:r>
                      <a:endParaRPr sz="800" b="1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6"/>
                        </a:rPr>
                        <a:t>Nano Tips for Career Success and Daily Wins with Shadé Zahrai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(6m 24s)</a:t>
                      </a:r>
                      <a:endParaRPr sz="800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14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7"/>
                        </a:rPr>
                        <a:t>Personality type affecting your choice of path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(2m 12s)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8"/>
                        </a:rPr>
                        <a:t>Flow chart of life paths to help you decide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(1m 56s)</a:t>
                      </a:r>
                      <a:endParaRPr sz="8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 u="none" strike="noStrike" cap="none" dirty="0"/>
                      </a:b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16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9"/>
                        </a:rPr>
                        <a:t>Building stronger relationships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(2m 37s)</a:t>
                      </a:r>
                      <a:endParaRPr sz="800" b="1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17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20"/>
                        </a:rPr>
                        <a:t>Assessing the luck you already have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                        </a:t>
                      </a:r>
                      <a:r>
                        <a:rPr lang="en" sz="800" dirty="0"/>
                        <a:t>(3m 12s)</a:t>
                      </a: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18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21"/>
                        </a:rPr>
                        <a:t>Creating luck to create your ideal life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(3m 29s)</a:t>
                      </a:r>
                      <a:endParaRPr sz="800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i="0" u="none" strike="noStrike" cap="none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19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22"/>
                        </a:rPr>
                        <a:t>Boost your mood with a daily gratitude trio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(1m 33s)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3C4345"/>
                          </a:solidFill>
                        </a:rPr>
                        <a:t>Day 20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23"/>
                        </a:rPr>
                        <a:t>Use and to see challenges with a growth mindset</a:t>
                      </a:r>
                      <a:endParaRPr sz="800" b="1" dirty="0">
                        <a:solidFill>
                          <a:srgbClr val="3C4345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3C4345"/>
                          </a:solidFill>
                        </a:rPr>
                        <a:t>(1m 07s)</a:t>
                      </a:r>
                      <a:endParaRPr sz="8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 sz="800" u="none" strike="noStrike" cap="none" dirty="0"/>
                      </a:br>
                      <a:endParaRPr sz="800" u="none" strike="noStrike" cap="none" dirty="0"/>
                    </a:p>
                  </a:txBody>
                  <a:tcPr marL="34300" marR="34300" marT="17150" marB="17150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639450" y="495050"/>
            <a:ext cx="760701" cy="5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9784</TotalTime>
  <Words>330</Words>
  <Application>Microsoft Macintosh PowerPoint</Application>
  <PresentationFormat>On-screen Show (16:9)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Simple Light</vt:lpstr>
      <vt:lpstr>OTIS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DiPietro (LinkedIn Supplier)</cp:lastModifiedBy>
  <cp:revision>2</cp:revision>
  <dcterms:modified xsi:type="dcterms:W3CDTF">2025-11-03T17:28:18Z</dcterms:modified>
</cp:coreProperties>
</file>