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adOCro1sIkFDIJRQpc9jAHmmb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CFC4210-984C-4A02-8ADA-E3C32D005E7C}">
  <a:tblStyle styleId="{6CFC4210-984C-4A02-8ADA-E3C32D005E7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ea8c4f6d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ea8c4f6d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ea8c4f6d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bien-etre-au-travail-avec-la-methode-yogist/retrouver-de-l-energie?trk=learnermappingfile" TargetMode="External"/><Relationship Id="rId22" Type="http://schemas.openxmlformats.org/officeDocument/2006/relationships/hyperlink" Target="https://www.linkedin.com/learning/developper-la-resilience-16090621/accepter-ce-que-nous-ne-pouvons-pas-changer?trk=learnermappingfile" TargetMode="External"/><Relationship Id="rId21" Type="http://schemas.openxmlformats.org/officeDocument/2006/relationships/hyperlink" Target="https://www.linkedin.com/learning/definir-et-atteindre-ses-objectifs-professionnels/savoir-s-entourer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s-autodiriger/se-recompenser?trk=learnermappingfile" TargetMode="External"/><Relationship Id="rId11" Type="http://schemas.openxmlformats.org/officeDocument/2006/relationships/hyperlink" Target="https://www.linkedin.com/learning/leading-yourself-5/s-auto-evaluer-objectivement?trk=learnermappingfile" TargetMode="External"/><Relationship Id="rId10" Type="http://schemas.openxmlformats.org/officeDocument/2006/relationships/hyperlink" Target="https://www.linkedin.com/learning/developper-votre-potentiel-la-reinvention-et-la-resilience/?trk=learnermappingfile" TargetMode="External"/><Relationship Id="rId13" Type="http://schemas.openxmlformats.org/officeDocument/2006/relationships/hyperlink" Target="https://www.linkedin.com/learning/mieux-cooperer-avec-l-intelligence-emotionnelle/impacter-positivement-sa-capacite-d-adaptation?trk=learnermappingfile" TargetMode="External"/><Relationship Id="rId12" Type="http://schemas.openxmlformats.org/officeDocument/2006/relationships/hyperlink" Target="https://www.linkedin.com/learning/developper-la-resilience-16090621/decider-d-etre-resilient?trk=learnermappingfile" TargetMode="External"/><Relationship Id="rId15" Type="http://schemas.openxmlformats.org/officeDocument/2006/relationships/hyperlink" Target="https://www.linkedin.com/learning/developper-votre-potentiel-doper-son-cerveau/resoudre-des-problemes-complexes?trk=learnermappingfile" TargetMode="External"/><Relationship Id="rId14" Type="http://schemas.openxmlformats.org/officeDocument/2006/relationships/hyperlink" Target="https://www.linkedin.com/learning/leading-yourself-5/prendre-les-renes-de-son-perfectionnement?trk=learnermappingfile" TargetMode="External"/><Relationship Id="rId17" Type="http://schemas.openxmlformats.org/officeDocument/2006/relationships/hyperlink" Target="https://www.linkedin.com/learning/equilibrer-la-vie-personnelle-et-la-vie-professionnelle/faire-face-aux-blocages?trk=learnermappingfile" TargetMode="External"/><Relationship Id="rId16" Type="http://schemas.openxmlformats.org/officeDocument/2006/relationships/hyperlink" Target="https://www.linkedin.com/learning/ameliorer-sa-memoire/gerer-les-evenements-de-la-vie?trk=learnermappingfile" TargetMode="External"/><Relationship Id="rId19" Type="http://schemas.openxmlformats.org/officeDocument/2006/relationships/hyperlink" Target="https://www.linkedin.com/learning/developper-votre-potentiel-rester-optimiste-et-choisir-d-etre-heureux/rebondir-face-aux-difficultes-22875155?trk=learnermappingfile" TargetMode="External"/><Relationship Id="rId18" Type="http://schemas.openxmlformats.org/officeDocument/2006/relationships/hyperlink" Target="https://www.linkedin.com/learning/se-responsabiliser/se-ressaisir-apres-un-echec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sortir-de-la-routine/comprendre-la-notion-de-zone-de-confort?trk=learnermappingfile" TargetMode="External"/><Relationship Id="rId9" Type="http://schemas.openxmlformats.org/officeDocument/2006/relationships/hyperlink" Target="https://www.linkedin.com/learning/etre-positif-au-travail/transformer-ses-points-faibles-en-axes-d-amelioration?trk=learnermappingfile" TargetMode="External"/><Relationship Id="rId5" Type="http://schemas.openxmlformats.org/officeDocument/2006/relationships/hyperlink" Target="https://www.linkedin.com/learning/gerer-le-changement-avec-confiance/bien-gerer-le-changement-en-tant-qu-employe?trk=learnermappingfile" TargetMode="External"/><Relationship Id="rId6" Type="http://schemas.openxmlformats.org/officeDocument/2006/relationships/hyperlink" Target="https://www.linkedin.com/learning/mieux-se-connaitre-pour-mieux-se-vendre/identifier-ses-besoins?trk=learnermappingfile" TargetMode="External"/><Relationship Id="rId7" Type="http://schemas.openxmlformats.org/officeDocument/2006/relationships/hyperlink" Target="https://www.linkedin.com/learning/astuces-nano-pour-obtenir-une-promotion/comprendre-la-perception-des-autres?trk=learnermappingfile" TargetMode="External"/><Relationship Id="rId8" Type="http://schemas.openxmlformats.org/officeDocument/2006/relationships/hyperlink" Target="https://www.linkedin.com/learning/10-minutes-un-livre-se-liberer-de-ses-peurs/se-liberer-de-ses-peur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ea8c4f6d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ea8c4f6d_1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ea8c4f6d_1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Transcender le changement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Découvrez chaque jour de nouvelles vidéos ! Abordez le changement, en passant par la gestion des émotions et des obstacles, pour finalement atteindre la résilience et l'accomplissement personnel.</a:t>
            </a:r>
            <a:endParaRPr sz="28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3ea8c4f6d_1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{6CFC4210-984C-4A02-8ADA-E3C32D005E7C}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Comprendre la notion de zone de confort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Bien gérer le changement en tant qu'employé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5s)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Identifier ses besoins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Comprendre la perception des autres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24s)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Se libérer de ses peurs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(10m 36s)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Transformer ses points faibles en axes d'amélioration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Croire en soi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(9m)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S'auto-évaluer objectivement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47s)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Décider d'être résilient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Impacter positivement sa capacité d'adaptation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38s)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Prendre les rênes de son perfectionnement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31s)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Résoudre des problèmes complexes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(11m 55s)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Gérer les évènements de la vie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Faire face aux blocages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Se ressaisir après un échec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45s)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Rebondir face aux difficultés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(12m 53)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Retrouver de l'énergie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25s)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Savoir s'entourer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Accepter ce que nous ne pouvons pas changer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Se récompenser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44s)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ea8c4f6d_1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4955250" y="456999"/>
            <a:ext cx="4701950" cy="238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