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h0KMXRtcPVb8tgDooTyDJKbBzB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04C0742-8501-4554-A4FD-82D4B2233303}">
  <a:tblStyle styleId="{804C0742-8501-4554-A4FD-82D4B223330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ee4ee64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3ee4ee64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3ee4ee64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27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se-distinguer-au-travail-grace-au-savoir-etre/apprehender-les-secrets-d-une-conversation-reussie?trk=learnermappingfile" TargetMode="External"/><Relationship Id="rId22" Type="http://schemas.openxmlformats.org/officeDocument/2006/relationships/hyperlink" Target="https://www.linkedin.com/learning/astuces-nano-pour-obtenir-une-promotion/comprendre-l-impact-de-son-image?trk=learnermappingfile" TargetMode="External"/><Relationship Id="rId21" Type="http://schemas.openxmlformats.org/officeDocument/2006/relationships/hyperlink" Target="https://www.linkedin.com/learning/communiquer-avec-diplomatie-et-tact/affronter-les-situations-sensibles?trk=learnermappingfile" TargetMode="External"/><Relationship Id="rId24" Type="http://schemas.openxmlformats.org/officeDocument/2006/relationships/image" Target="../media/image11.png"/><Relationship Id="rId23" Type="http://schemas.openxmlformats.org/officeDocument/2006/relationships/hyperlink" Target="https://www.linkedin.com/learning/donner-et-recevoir-du-feedback-23886974/connaitre-les-bonnes-pratiques?trk=learnermappingfile" TargetMode="External"/><Relationship Id="rId11" Type="http://schemas.openxmlformats.org/officeDocument/2006/relationships/hyperlink" Target="https://www.linkedin.com/learning/communiquer-au-sein-d-une-equipe/ecouter-pour-un-feedback-optimal?trk=learnermappingfile" TargetMode="External"/><Relationship Id="rId10" Type="http://schemas.openxmlformats.org/officeDocument/2006/relationships/hyperlink" Target="https://www.linkedin.com/learning/10-conseils-pour-stimuler-l-engagement-de-ses-collaborateurs/encourager-le-feedback?trk=learnermappingfile" TargetMode="External"/><Relationship Id="rId13" Type="http://schemas.openxmlformats.org/officeDocument/2006/relationships/hyperlink" Target="https://www.linkedin.com/learning/garder-le-controle-face-a-l-emprise-du-stress-emotionnel/comprendre-pourquoi-les-emotions-negatives-l-emportent-sur-les-emotions-positives?trk=learnermappingfile" TargetMode="External"/><Relationship Id="rId12" Type="http://schemas.openxmlformats.org/officeDocument/2006/relationships/hyperlink" Target="https://www.linkedin.com/learning/astuces-nanos-pour-collaborer-au-sein-d-une-equipe/favoriser-les-ressentis-et-idees-des-collaborateurs-et-collaboratrices?trk=learnermappingfile" TargetMode="External"/><Relationship Id="rId15" Type="http://schemas.openxmlformats.org/officeDocument/2006/relationships/hyperlink" Target="https://www.linkedin.com/learning/la-communication-interpersonnelle/donner-des-critiques-constructives?trk=learnermappingfile" TargetMode="External"/><Relationship Id="rId14" Type="http://schemas.openxmlformats.org/officeDocument/2006/relationships/hyperlink" Target="https://www.linkedin.com/learning/mettre-en-place-une-methodologie-de-formation/pratiquer-le-feedback?trk=learnermappingfile" TargetMode="External"/><Relationship Id="rId17" Type="http://schemas.openxmlformats.org/officeDocument/2006/relationships/hyperlink" Target="https://www.linkedin.com/learning/conseils-d-expert-creer-une-culture-de-coaching-entre-pairs/pratiquer-le-feedforward-plutot-que-feedback?trk=learnermappingfile" TargetMode="External"/><Relationship Id="rId16" Type="http://schemas.openxmlformats.org/officeDocument/2006/relationships/hyperlink" Target="https://www.linkedin.com/learning/adopter-la-posture-d-un-manager-coach/savoir-ce-qu-il-faut-eviter-quand-on-donne-un-feedback?trk=learnermappingfile" TargetMode="External"/><Relationship Id="rId19" Type="http://schemas.openxmlformats.org/officeDocument/2006/relationships/hyperlink" Target="https://www.linkedin.com/learning/9-rituels-a-adopter-pour-devenir-un-manager-a-succes/eviter-les-4-principales-erreurs-du-point-en-tete-a-tete?trk=learnermappingfile" TargetMode="External"/><Relationship Id="rId18" Type="http://schemas.openxmlformats.org/officeDocument/2006/relationships/hyperlink" Target="https://www.linkedin.com/learning/mener-des-entretiens-individuels-productifs/feliciter-remercier-et-encourager?trk=learnermappingfil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s://www.linkedin.com/learning/les-fondements-de-la-communication/definir-le-feedback?trk=learnermappingfile" TargetMode="External"/><Relationship Id="rId9" Type="http://schemas.openxmlformats.org/officeDocument/2006/relationships/hyperlink" Target="https://www.linkedin.com/learning/donner-et-recevoir-du-feedback-23886974/decouvrir-le-feedback-interculturel?trk=learnermappingfile" TargetMode="External"/><Relationship Id="rId5" Type="http://schemas.openxmlformats.org/officeDocument/2006/relationships/hyperlink" Target="https://www.linkedin.com/learning/savoir-communiquer-en-tant-que-manager-moderne/apprehender-l-importance-de-la-communication?trk=learnermappingfile" TargetMode="External"/><Relationship Id="rId6" Type="http://schemas.openxmlformats.org/officeDocument/2006/relationships/hyperlink" Target="https://www.linkedin.com/learning/apprendre-a-mieux-se-connaitre/apprendre-a-changer-de-perspective?trk=learnermappingfile" TargetMode="External"/><Relationship Id="rId7" Type="http://schemas.openxmlformats.org/officeDocument/2006/relationships/hyperlink" Target="https://www.linkedin.com/learning/communiquer-au-sein-d-une-equipe/aborder-la-communication-interpersonnelle?trk=learnermappingfile" TargetMode="External"/><Relationship Id="rId8" Type="http://schemas.openxmlformats.org/officeDocument/2006/relationships/hyperlink" Target="https://www.linkedin.com/learning/8-leviers-a-activer-pour-reconnaitre-ses-employes/definir-les-4-types-de-reconnaissance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3ee4ee64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3ee4ee640_0_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f3ee4ee640_0_0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1"/>
                </a:solidFill>
              </a:rPr>
              <a:t>Le pouvoir du feedback</a:t>
            </a:r>
            <a:endParaRPr sz="60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accent6"/>
                </a:solidFill>
              </a:rPr>
              <a:t>Découvrez chaque jour de nouvelles vidéos ! Abordez les différents aspects du feedback, des bases de la communication à la maîtrise de concepts plus avancés tels que les critiques constructives, le feedforward et la gestion des émotions.</a:t>
            </a:r>
            <a:endParaRPr sz="28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8" name="Google Shape;1528;g2f3ee4ee640_0_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{804C0742-8501-4554-A4FD-82D4B2233303}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Lundi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Mardi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Mercredi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Jeudi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Vendredi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4"/>
                        </a:rPr>
                        <a:t>Définir le feedback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16s)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2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5"/>
                        </a:rPr>
                        <a:t>Appréhender l'importance de la communication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6s)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3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6"/>
                        </a:rPr>
                        <a:t>Apprendre à changer de perspective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21s)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4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/>
                        </a:rPr>
                        <a:t>Aborder la communication interpersonnelle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49s)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5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/>
                        </a:rPr>
                        <a:t>Définir les 4 types de reconnaissance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13s)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6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9"/>
                        </a:rPr>
                        <a:t>Découvrir le feedback interculturel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(6m 39s)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7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0"/>
                        </a:rPr>
                        <a:t>Encourager le feedback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38s)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8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1"/>
                        </a:rPr>
                        <a:t>Écouter pour un feedback optimal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56s)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9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2"/>
                        </a:rPr>
                        <a:t>Favoriser les ressentis et idées des collaborateurs et collaboratrices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25s)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10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3"/>
                        </a:rPr>
                        <a:t>Comprendre pourquoi les émotions négatives l'emportent sur les émotions positives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14s)</a:t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11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4"/>
                        </a:rPr>
                        <a:t>Pratiquer le feedback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16s)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12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5"/>
                        </a:rPr>
                        <a:t>Donner des critiques constructives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56s)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13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6"/>
                        </a:rPr>
                        <a:t>Savoir ce qu'il faut éviter quand on donne un feedback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53)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14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7"/>
                        </a:rPr>
                        <a:t>Pratiquer le feedforward plutôt que feedback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39s)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15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8"/>
                        </a:rPr>
                        <a:t>Féliciter, remercier et encourager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24s)</a:t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16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9"/>
                        </a:rPr>
                        <a:t>Éviter les 4 principales erreurs du point en tête à tête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39s)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17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0"/>
                        </a:rPr>
                        <a:t>Appréhender les secrets d'une conversation réussie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18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1"/>
                        </a:rPr>
                        <a:t>Affronter les situations sensibles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17s)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19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2"/>
                        </a:rPr>
                        <a:t>Comprendre l'impact de son image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17s)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20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3"/>
                        </a:rPr>
                        <a:t>Connaître les bonnes pratiques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7s)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text, vector graphics&#10;&#10;Description automatically generated" id="1529" name="Google Shape;1529;g2f3ee4ee640_0_0"/>
          <p:cNvPicPr preferRelativeResize="0"/>
          <p:nvPr/>
        </p:nvPicPr>
        <p:blipFill rotWithShape="1">
          <a:blip r:embed="rId24">
            <a:alphaModFix/>
          </a:blip>
          <a:srcRect b="0" l="0" r="19948" t="0"/>
          <a:stretch/>
        </p:blipFill>
        <p:spPr>
          <a:xfrm>
            <a:off x="14658752" y="878175"/>
            <a:ext cx="3704625" cy="196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