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gjpMtP/fID4w1xrIfgAC6hPdno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59EF1B5-08BD-4710-A50C-A423B34E082A}">
  <a:tblStyle styleId="{E59EF1B5-08BD-4710-A50C-A423B34E082A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3f0bad419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3f0bad419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3f0bad419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10-erreurs-a-eviter-pour-reussir-son-teletravail/delaisser-les-relations-avec-les-membres-de-l-entreprise?trk=learnermappingfile" TargetMode="External"/><Relationship Id="rId22" Type="http://schemas.openxmlformats.org/officeDocument/2006/relationships/hyperlink" Target="https://www.linkedin.com/learning/bien-etre-au-travail-avec-la-methode-yogist/contrer-la-tendinite-de-la-souris?trk=learnermappingfile" TargetMode="External"/><Relationship Id="rId21" Type="http://schemas.openxmlformats.org/officeDocument/2006/relationships/hyperlink" Target="https://www.linkedin.com/learning/developper-votre-potentiel-doper-son-cerveau/augmenter-sa-concentration?trk=learnermappingfile" TargetMode="External"/><Relationship Id="rId24" Type="http://schemas.openxmlformats.org/officeDocument/2006/relationships/image" Target="../media/image11.png"/><Relationship Id="rId23" Type="http://schemas.openxmlformats.org/officeDocument/2006/relationships/hyperlink" Target="https://www.linkedin.com/learning/travailler-a-distance-18991720/respecter-le-droit-a-la-deconnexion?trk=learnermappingfile" TargetMode="External"/><Relationship Id="rId11" Type="http://schemas.openxmlformats.org/officeDocument/2006/relationships/hyperlink" Target="https://www.linkedin.com/learning/les-fondements-de-la-pleine-conscience-23399068/gerer-son-temps-efficacement-grace-a-la-pleine-conscience?trk=learnermappingfile" TargetMode="External"/><Relationship Id="rId10" Type="http://schemas.openxmlformats.org/officeDocument/2006/relationships/hyperlink" Target="https://www.linkedin.com/learning/travailler-en-asynchrone/decouvrir-les-benefices-du-travail-en-asynchrone?trk=learnermappingfile" TargetMode="External"/><Relationship Id="rId13" Type="http://schemas.openxmlformats.org/officeDocument/2006/relationships/hyperlink" Target="https://www.linkedin.com/learning/combattre-ses-addictions-au-digital/sortir-de-la-procrastination?trk=learnermappingfile" TargetMode="External"/><Relationship Id="rId12" Type="http://schemas.openxmlformats.org/officeDocument/2006/relationships/hyperlink" Target="https://www.linkedin.com/learning/travailler-a-distance-18991720/maximiser-sa-productivite?trk=learnermappingfile" TargetMode="External"/><Relationship Id="rId15" Type="http://schemas.openxmlformats.org/officeDocument/2006/relationships/hyperlink" Target="https://www.linkedin.com/learning/animer-des-reunions-virtuelles/aborder-la-reunion-hybride?trk=learnermappingfile" TargetMode="External"/><Relationship Id="rId14" Type="http://schemas.openxmlformats.org/officeDocument/2006/relationships/hyperlink" Target="https://www.linkedin.com/learning/la-communication-serie/comment-gerer-les-interruptions-causees-par-les-communications-dans-sa-journee?trk=learnermappingfile" TargetMode="External"/><Relationship Id="rId17" Type="http://schemas.openxmlformats.org/officeDocument/2006/relationships/hyperlink" Target="https://www.linkedin.com/learning/vendre-a-distance/prevoir-un-plan-de-secours-quand-la-technique-ne-marche-plus?trk=learnermappingfile" TargetMode="External"/><Relationship Id="rId16" Type="http://schemas.openxmlformats.org/officeDocument/2006/relationships/hyperlink" Target="https://www.linkedin.com/learning/animer-des-reunions-virtuelles/gerer-la-participation-lors-d-une-reunion-virtuelle?trk=learnermappingfile" TargetMode="External"/><Relationship Id="rId19" Type="http://schemas.openxmlformats.org/officeDocument/2006/relationships/hyperlink" Target="https://www.linkedin.com/learning/developper-son-reseau-professionnel-a-distance/prendre-contact?trk=learnermappingfile" TargetMode="External"/><Relationship Id="rId18" Type="http://schemas.openxmlformats.org/officeDocument/2006/relationships/hyperlink" Target="https://www.linkedin.com/learning/astuces-nanos-pour-collaborer-au-sein-d-une-equipe/engager-les-collaborateurs-et-les-collaboratrices-a-distance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10-minutes-un-livre-s-adapter-au-mode-de-travail-hybride/comprendre-et-mettre-en-oeuvre-un-mode-de-travail-hybride?trk=learnermappingfile" TargetMode="External"/><Relationship Id="rId9" Type="http://schemas.openxmlformats.org/officeDocument/2006/relationships/hyperlink" Target="https://www.linkedin.com/learning/etre-performant-en-evitant-l-hyperconnexion/trouver-un-equilibre-grace-a-une-routine-de-travail?trk=learnermappingfile" TargetMode="External"/><Relationship Id="rId5" Type="http://schemas.openxmlformats.org/officeDocument/2006/relationships/hyperlink" Target="https://www.linkedin.com/learning/etre-performant-en-evitant-l-hyperconnexion/apprendre-a-travailler-efficacement-de-chez-soi?trk=learnermappingfile" TargetMode="External"/><Relationship Id="rId6" Type="http://schemas.openxmlformats.org/officeDocument/2006/relationships/hyperlink" Target="https://www.linkedin.com/learning/prendre-soin-de-sa-sante-mentale-en-teletravail/etablir-le-meilleur-environnement-de-travail-possible?trk=learnermappingfile" TargetMode="External"/><Relationship Id="rId7" Type="http://schemas.openxmlformats.org/officeDocument/2006/relationships/hyperlink" Target="https://www.linkedin.com/learning/travailler-a-distance-18991720/identifier-les-defis-lies-au-travail-a-distance?trk=learnermappingfile" TargetMode="External"/><Relationship Id="rId8" Type="http://schemas.openxmlformats.org/officeDocument/2006/relationships/hyperlink" Target="https://www.linkedin.com/learning/adopter-des-gestes-eco-friendly-au-bureau/utiliser-du-materiel-numerique-responsable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3f0bad419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3f0bad419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3f0bad419_0_0"/>
          <p:cNvSpPr txBox="1"/>
          <p:nvPr/>
        </p:nvSpPr>
        <p:spPr>
          <a:xfrm>
            <a:off x="755180" y="546639"/>
            <a:ext cx="142656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Accueillir le mode hybride</a:t>
            </a:r>
            <a:endParaRPr sz="6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800">
                <a:solidFill>
                  <a:schemeClr val="accent6"/>
                </a:solidFill>
              </a:rPr>
              <a:t>Découvrez chaque jour de nouvelles vidéos ! Découvrez les concepts du travail hybride puis adoptez les bonnes stratégies pour maintenir un équilibre et une productivité optimale.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sz="6000">
              <a:solidFill>
                <a:schemeClr val="dk1"/>
              </a:solidFill>
            </a:endParaRPr>
          </a:p>
        </p:txBody>
      </p:sp>
      <p:graphicFrame>
        <p:nvGraphicFramePr>
          <p:cNvPr id="1528" name="Google Shape;1528;g2f3f0bad419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{E59EF1B5-08BD-4710-A50C-A423B34E082A}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Lundi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Mardi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Mercredi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Jeudi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Vendredi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Comprendre et mettre en œuvre un mode de travail hybride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(13m 37s)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Apprendre à travailler efficacement de chez soi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54s)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Établir le meilleur environnement de travail possible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30s)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Identifier les défis liés au travail à distance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11s)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5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Utiliser du matériel numérique responsable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2s)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Trouver un équilibre grâce à une routine de travail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Découvrir les bénéfices du travail en asynchrone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(6m 37s)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Gérer son temps efficacement grâce à la pleine conscience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28s)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Maximiser sa productivité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58s)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Sortir de la procrastination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38s)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11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Comment gérer les interruptions causées par les communications dans sa journée ?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40s)</a:t>
                      </a:r>
                      <a:endParaRPr b="1" sz="2000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Aborder la réunion hybride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58s)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Gérer la participation lors d'une réunion virtuelle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55s)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Prévoir un plan de secours quand la technique ne marche plus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41s)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Engager les collaborateurs et les collaboratrices à distance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(1m 30s)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Prendre contact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45s)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17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Délaisser les relations avec les membres de l'entreprise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9s)</a:t>
                      </a:r>
                      <a:endParaRPr b="1" sz="2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Augmenter sa concentration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(17m 47s)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Contrer la tendinite de la souris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54s)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Jour </a:t>
                      </a:r>
                      <a:r>
                        <a:rPr b="1" i="0" lang="en-US" sz="2000" u="none" cap="none" strike="noStrike"/>
                        <a:t>20</a:t>
                      </a:r>
                      <a:endParaRPr sz="2000" u="none" cap="none" strike="noStrike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Respecter le droit à la déconnexion</a:t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21s)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3f0bad419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4481300" y="302407"/>
            <a:ext cx="5006738" cy="253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