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yHcg9boeCdnKpdxFRScSycC15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9DD52B-ED9C-4BD6-9342-F08394F60976}">
  <a:tblStyle styleId="{339DD52B-ED9C-4BD6-9342-F08394F609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f3497e7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f3497e7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f3497e7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rester-productif-grace-a-des-habitudes-alimentaires-saines/faire-le-lien-entre-hygiene-alimentaire-et-productivite?trk=learnermappingfile" TargetMode="External"/><Relationship Id="rId22" Type="http://schemas.openxmlformats.org/officeDocument/2006/relationships/hyperlink" Target="https://www.linkedin.com/learning/15-minutes-pour-savoir-gerer-son-temps/eviter-la-surcharge?trk=learnermappingfile" TargetMode="External"/><Relationship Id="rId21" Type="http://schemas.openxmlformats.org/officeDocument/2006/relationships/hyperlink" Target="https://www.linkedin.com/learning/s-organiser-et-gerer-son-temps-avec-les-outils-libres-2/se-concentrer-avec-de-la-musique?trk=learnermappingfile" TargetMode="External"/><Relationship Id="rId24" Type="http://schemas.openxmlformats.org/officeDocument/2006/relationships/image" Target="../media/image10.png"/><Relationship Id="rId23" Type="http://schemas.openxmlformats.org/officeDocument/2006/relationships/hyperlink" Target="https://www.linkedin.com/learning/10-minutes-un-livre-reussir-sans-stress-par-la-methode-zen-to-done/reussir-sans-stress-par-la-methode-zen-to-done?trk=learnermappingfile" TargetMode="External"/><Relationship Id="rId11" Type="http://schemas.openxmlformats.org/officeDocument/2006/relationships/hyperlink" Target="https://www.linkedin.com/learning/gerer-le-trouble-du-deficit-de-l-attention-tdah-au-travail/comprendre-l-effet-du-tdah-sur-la-productivite-au-travail-regulation-de-l-attention?trk=learnermappingfile" TargetMode="External"/><Relationship Id="rId10" Type="http://schemas.openxmlformats.org/officeDocument/2006/relationships/hyperlink" Target="https://www.linkedin.com/learning/10-astuces-nano-pour-augmenter-votre-productivite-avec-chatgpt/gerer-des-projets?trk=learnermappingfile" TargetMode="External"/><Relationship Id="rId13" Type="http://schemas.openxmlformats.org/officeDocument/2006/relationships/hyperlink" Target="https://www.linkedin.com/learning/etre-performant-en-evitant-l-hyperconnexion/combattre-les-e-mails-et-les-reunions?trk=learnermappingfile" TargetMode="External"/><Relationship Id="rId12" Type="http://schemas.openxmlformats.org/officeDocument/2006/relationships/hyperlink" Target="https://www.linkedin.com/learning/outils-pour-devenir-plus-performant-au-travail-serie/gerer-ses-notifications?trk=learnermappingfile" TargetMode="External"/><Relationship Id="rId15" Type="http://schemas.openxmlformats.org/officeDocument/2006/relationships/hyperlink" Target="https://www.linkedin.com/learning/astuces-de-productivite-ia-pour-booster-votre-travail-et-votre-carriere/les-sept-taches-professionnelles-pour-lesquelles-l-ia-peut-vous-aider-a-en-faire-plus?trk=learnermappingfile" TargetMode="External"/><Relationship Id="rId14" Type="http://schemas.openxmlformats.org/officeDocument/2006/relationships/hyperlink" Target="https://www.linkedin.com/learning/copilot-dans-word-creer-et-ameliorer-des-documents-grace-a-l-ia/apprendre-la-technique-du-prompt-efficace?trk=learnermappingfile" TargetMode="External"/><Relationship Id="rId17" Type="http://schemas.openxmlformats.org/officeDocument/2006/relationships/hyperlink" Target="https://www.linkedin.com/learning/outils-pour-devenir-plus-performant-au-travail-serie/investir-dans-des-accessoires-de-qualite?trk=learnermappingfile" TargetMode="External"/><Relationship Id="rId16" Type="http://schemas.openxmlformats.org/officeDocument/2006/relationships/hyperlink" Target="https://www.linkedin.com/learning/astuces-de-productivite-ia-pour-booster-votre-travail-et-votre-carriere?trk=learnermappingfile" TargetMode="External"/><Relationship Id="rId19" Type="http://schemas.openxmlformats.org/officeDocument/2006/relationships/hyperlink" Target="https://www.linkedin.com/learning/entrainer-son-cerveau-a-la-performance/aborder-le-role-du-mouvement-dans-la-performance?trk=learnermappingfile" TargetMode="External"/><Relationship Id="rId18" Type="http://schemas.openxmlformats.org/officeDocument/2006/relationships/hyperlink" Target="https://www.linkedin.com/learning/les-habitudes-menant-a-la-reussite/optimiser-les-temps-perdus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15-minutes-pour-booster-son-efficacite-pour-atteindre-ses-objectifs/connaitre-les-cles-de-l-efficacite-professionnelle?trk=learnermappingfile" TargetMode="External"/><Relationship Id="rId9" Type="http://schemas.openxmlformats.org/officeDocument/2006/relationships/hyperlink" Target="https://www.linkedin.com/learning/la-minute-de-formation-ameliorer-sa-productivite/gerer-ses-priorites?trk=learnermappingfile" TargetMode="External"/><Relationship Id="rId5" Type="http://schemas.openxmlformats.org/officeDocument/2006/relationships/hyperlink" Target="https://www.linkedin.com/learning/les-fondements-de-la-gestion-du-temps/identifier-les-voleurs-de-temps?trk=learnermappingfile" TargetMode="External"/><Relationship Id="rId6" Type="http://schemas.openxmlformats.org/officeDocument/2006/relationships/hyperlink" Target="https://www.linkedin.com/learning/les-habitudes-menant-a-la-reussite/hierarchiser-ses-priorites?trk=learnermappingfile" TargetMode="External"/><Relationship Id="rId7" Type="http://schemas.openxmlformats.org/officeDocument/2006/relationships/hyperlink" Target="https://www.linkedin.com/learning/les-fondements-de-la-gestion-du-temps/optimiser-sa-to-do-list?trk=learnermappingfile" TargetMode="External"/><Relationship Id="rId8" Type="http://schemas.openxmlformats.org/officeDocument/2006/relationships/hyperlink" Target="https://www.linkedin.com/learning/arreter-de-trop-penser/decouvrir-la-methode-pomodoro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f3497e7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f3497e71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f3497e71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Conseils de productivité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3000">
                <a:solidFill>
                  <a:schemeClr val="accent6"/>
                </a:solidFill>
              </a:rPr>
              <a:t>Découvrez chaque jour de nouvelles vidéos ! Démarrez avec les concepts de base puis découvrez des techniques de gestion du temps et de priorisation en intégrant des outils modernes comme l’IA.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f3497e71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{339DD52B-ED9C-4BD6-9342-F08394F60976}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Mercredi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Jeudi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Vendredi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Connaître les clés de l’efficacité professionnelle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29s)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Identifier les voleurs de temps</a:t>
                      </a:r>
                      <a:r>
                        <a:rPr b="1" lang="en-US" sz="2000" u="sng">
                          <a:solidFill>
                            <a:srgbClr val="0070C0"/>
                          </a:solidFill>
                        </a:rPr>
                        <a:t> 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39s)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Hiérarchiser ses priorités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Optimiser sa to-do list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51s)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5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Découvrir la méthode Pomodoro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Gérer ses priorités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44s)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Gérer des projets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35s)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8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Comprendre l'effet du TDAH sur la productivité au travail : régulation de l’attention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Gérer ses notifications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(6m 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Combattre les e-mails et les réunions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11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Apprendre la technique du prompt efficace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16s)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Les sept tâches professionnelles pour lesquelles l'IA peut vous aider à en faire plus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23s)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Générer du contenu avec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Investir dans des accessoires de qualité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Optimiser les temps perdus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Aborder le rôle du mouvement dans la performance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17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Faire le lien entre hygiène alimentaire et productivité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7s)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Se concentrer avec de la musique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Éviter la surcharge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20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Réussir sans stress par la méthode Zen to Done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(14m 52s)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f3497e71_0_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651220" y="415576"/>
            <a:ext cx="4773180" cy="24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