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FGCNtfXciF7cApt2CRPBcL6kn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4F07A9D-4ECC-4F29-86E7-2B90E1732E1B}">
  <a:tblStyle styleId="{F4F07A9D-4ECC-4F29-86E7-2B90E1732E1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1f691c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1f691c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1f691c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pprendre-de-ses-echecs-21058820/4232502?trk=learnermappingfile" TargetMode="External"/><Relationship Id="rId22" Type="http://schemas.openxmlformats.org/officeDocument/2006/relationships/hyperlink" Target="https://www.linkedin.com/learning/elaborer-et-piloter-un-plan-de-developpement-des-competences/passer-de-la-connaissance-a-la-competence?trk=learnermappingfile" TargetMode="External"/><Relationship Id="rId21" Type="http://schemas.openxmlformats.org/officeDocument/2006/relationships/hyperlink" Target="https://www.linkedin.com/learning/gerer-le-changement-avec-confiance/bien-gerer-le-changement-en-tant-qu-employe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definir-et-atteindre-ses-objectifs-professionnels/se-recompenser-a-chaque-etape?trk=learnermappingfile" TargetMode="External"/><Relationship Id="rId11" Type="http://schemas.openxmlformats.org/officeDocument/2006/relationships/hyperlink" Target="https://www.linkedin.com/learning/optimiser-la-prise-de-notes/etudier-la-notion-d-efficacite-memorielle?trk=learnermappingfile" TargetMode="External"/><Relationship Id="rId10" Type="http://schemas.openxmlformats.org/officeDocument/2006/relationships/hyperlink" Target="https://www.linkedin.com/learning/10-minutes-un-livre-comment-apprendre-vite/aborder-les-methodes-pour-apprendre-efficacement?trk=learnermappingfile" TargetMode="External"/><Relationship Id="rId13" Type="http://schemas.openxmlformats.org/officeDocument/2006/relationships/hyperlink" Target="https://www.linkedin.com/learning/ameliorer-sa-vitesse-de-lecture/s-entrainer-au-quotidien?trk=learnermappingfile" TargetMode="External"/><Relationship Id="rId12" Type="http://schemas.openxmlformats.org/officeDocument/2006/relationships/hyperlink" Target="https://www.linkedin.com/learning/ameliorer-sa-memoire/appliquer-les-methodes-mnemotechniques?trk=learnermappingfile" TargetMode="External"/><Relationship Id="rId15" Type="http://schemas.openxmlformats.org/officeDocument/2006/relationships/hyperlink" Target="https://www.linkedin.com/learning/creer-une-culture-de-l-apprentissage/integrer-l-apprentissage-aux-moments-importants?trk=learnermappingfile" TargetMode="External"/><Relationship Id="rId14" Type="http://schemas.openxmlformats.org/officeDocument/2006/relationships/hyperlink" Target="https://www.linkedin.com/learning/etre-performant-en-evitant-l-hyperconnexion/trouver-un-equilibre-grace-a-une-routine-de-travail?trk=learnermappingfile" TargetMode="External"/><Relationship Id="rId17" Type="http://schemas.openxmlformats.org/officeDocument/2006/relationships/hyperlink" Target="https://www.linkedin.com/learning/developper-son-agilite-cerebrale/optimiser-son-efficacite-mentale?trk=learnermappingfile" TargetMode="External"/><Relationship Id="rId16" Type="http://schemas.openxmlformats.org/officeDocument/2006/relationships/hyperlink" Target="https://www.linkedin.com/learning/cultiver-sa-marque-employeur-via-la-formation/innover-pour-booster-l-apprentissage?trk=learnermappingfile" TargetMode="External"/><Relationship Id="rId19" Type="http://schemas.openxmlformats.org/officeDocument/2006/relationships/hyperlink" Target="https://www.linkedin.com/learning/creer-un-environnement-de-travail-positif-et-attractif/favoriser-l-engagement-individuel-et-la-quete-de-sens-au-travail?trk=learnermappingfile" TargetMode="External"/><Relationship Id="rId18" Type="http://schemas.openxmlformats.org/officeDocument/2006/relationships/hyperlink" Target="https://www.linkedin.com/learning/developper-son-agilite-cerebrale/favoriser-un-raisonnement-creatif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15-minutes-pour-apprendre-a-developper-ses-competences/adopter-une-attitude-apprenante?trk=learnermappingfile" TargetMode="External"/><Relationship Id="rId9" Type="http://schemas.openxmlformats.org/officeDocument/2006/relationships/hyperlink" Target="https://www.linkedin.com/learning/10-conseils-pour-trouver-l-inspiration-et-vaincre-un-blocage-creatif/adapter-son-environnement-sonore?trk=learnermappingfile" TargetMode="External"/><Relationship Id="rId5" Type="http://schemas.openxmlformats.org/officeDocument/2006/relationships/hyperlink" Target="https://www.linkedin.com/learning/les-fondements-du-leadership-executif-21075926/apprendre-a-se-connaitre?trk=learnermappingfile" TargetMode="External"/><Relationship Id="rId6" Type="http://schemas.openxmlformats.org/officeDocument/2006/relationships/hyperlink" Target="https://www.linkedin.com/learning/definir-et-atteindre-ses-objectifs-professionnels/definir-ses-objectifs-de-maniere-smarte?trk=learnermappingfile" TargetMode="External"/><Relationship Id="rId7" Type="http://schemas.openxmlformats.org/officeDocument/2006/relationships/hyperlink" Target="https://www.linkedin.com/learning/10-minutes-un-livre-6-activites-matinales-indispensables/structurer-le-rituel-du-matin?trk=learnermappingfile" TargetMode="External"/><Relationship Id="rId8" Type="http://schemas.openxmlformats.org/officeDocument/2006/relationships/hyperlink" Target="https://www.linkedin.com/learning/15-minutes-pour-apprendre-a-se-concentrer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1f691c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1f691c3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1f691c3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Habitudes d’apprentissage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Découvrez chaque jour de nouvelles vidéos ! Intégrez des bonnes habitudes d’apprentissage dans votre vie quotidienne et acquérez des compétences solides.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f1f691c3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{F4F07A9D-4ECC-4F29-86E7-2B90E1732E1B}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Adopter une attitude apprenante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Apprendre à se connaître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12s)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Définir ses objectifs de manière SMARTE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52)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Structurer le rituel du matin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(8m 18s)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Prendre soin de soi pour favoriser la concentration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11s)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Adapter son environnement sonore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Aborder les méthodes pour apprendre efficacement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(13m 11s)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Étudier la notion d'efficacité mémorielle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16s)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Appliquer les méthodes mnémotechniques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S'entraîner au quotidien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Trouver un équilibre grâce à une routine de travail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Intégrer l’apprentissage aux moments importants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6s)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Innover pour booster l'apprentissage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Optimiser son efficacité mentale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Favoriser un raisonnement créatif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Favoriser l'engagement individuel et la quête de sens au travail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L’échec nous paralyse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52s)</a:t>
                      </a:r>
                      <a:endParaRPr b="1"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Bien gérer le changement en tant qu'employé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Passer de la connaissance à la compétence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Se récompenser à chaque étape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34s)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, application, icon&#10;&#10;Description automatically generated" id="1529" name="Google Shape;1529;g2f3f1f691c3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3315376" y="173113"/>
            <a:ext cx="4995425" cy="268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