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1il6XZrNmE8aRBpTEy8d9jcD7+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83BF1AB-A377-4318-900F-70FDF9FCFA75}">
  <a:tblStyle styleId="{183BF1AB-A377-4318-900F-70FDF9FCFA75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f2bcf71e_1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f2bcf71e_1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f2bcf71e_1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reperer-et-gerer-des-personnes-toxiques/court-circuiter-une-personne-toxique?trk=learnermappingfile" TargetMode="External"/><Relationship Id="rId22" Type="http://schemas.openxmlformats.org/officeDocument/2006/relationships/hyperlink" Target="https://www.linkedin.com/learning/faire-preuve-d-humour-au-travail/prendre-l-humour-au-serieux?trk=learnermappingfile" TargetMode="External"/><Relationship Id="rId21" Type="http://schemas.openxmlformats.org/officeDocument/2006/relationships/hyperlink" Target="https://www.linkedin.com/learning/gerer-la-depression-au-travail/se-sortir-de-la-depression-en-changeant-d-etat-d-esprit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securite-au-travail-prodiguer-les-gestes-de-premiers-secours/appliquer-les-gestes-de-premiers-secours-et-de-reanimation-basique?trk=learnermappingfile" TargetMode="External"/><Relationship Id="rId11" Type="http://schemas.openxmlformats.org/officeDocument/2006/relationships/hyperlink" Target="https://www.linkedin.com/learning/entrainer-son-cerveau-au-bonheur/creer-une-culture-du-bonheur-autour-de-soi?trk=learnermappingfile" TargetMode="External"/><Relationship Id="rId10" Type="http://schemas.openxmlformats.org/officeDocument/2006/relationships/hyperlink" Target="https://www.linkedin.com/learning/bonheur-et-bien-etre-au-travail-serie/comment-la-bienveillance-peut-elle-etre-un-gage-de-bien-etre-au-travail?trk=learnermappingfile" TargetMode="External"/><Relationship Id="rId13" Type="http://schemas.openxmlformats.org/officeDocument/2006/relationships/hyperlink" Target="https://www.linkedin.com/learning/les-fondements-de-la-pleine-conscience-23399068/transformez-ses-pensees-negatives-en-pensees-positives?trk=learnermappingfile" TargetMode="External"/><Relationship Id="rId12" Type="http://schemas.openxmlformats.org/officeDocument/2006/relationships/hyperlink" Target="https://www.linkedin.com/learning/rester-positif/rester-positif?trk=learnermappingfile" TargetMode="External"/><Relationship Id="rId15" Type="http://schemas.openxmlformats.org/officeDocument/2006/relationships/hyperlink" Target="https://www.linkedin.com/learning/lucile-woodward-s-etirer-pour-se-detendre-en-teletravail-ou-au-bureau?trk=learnermappingfile" TargetMode="External"/><Relationship Id="rId14" Type="http://schemas.openxmlformats.org/officeDocument/2006/relationships/hyperlink" Target="https://www.linkedin.com/learning/surmonter-le-syndrome-de-l-imposteur/arreter-de-se-sous-estimer?trk=learnermappingfile" TargetMode="External"/><Relationship Id="rId17" Type="http://schemas.openxmlformats.org/officeDocument/2006/relationships/hyperlink" Target="https://www.linkedin.com/learning/promouvoir-la-neurodiversite-au-travail/comprendre-la-neurodiversite-et-la-sante-mentale?trk=learnermappingfile" TargetMode="External"/><Relationship Id="rId16" Type="http://schemas.openxmlformats.org/officeDocument/2006/relationships/hyperlink" Target="https://www.linkedin.com/learning/mener-des-conversations-difficiles-21098816/decoudre-ses-noeuds-emotionnels?trk=learnermappingfile" TargetMode="External"/><Relationship Id="rId19" Type="http://schemas.openxmlformats.org/officeDocument/2006/relationships/hyperlink" Target="https://www.linkedin.com/learning/faire-entendre-sa-voix-et-s-engager-pour-les-groupes-sous-representes/reagir-face-aux-micro-agressions?trk=learnermappingfile" TargetMode="External"/><Relationship Id="rId18" Type="http://schemas.openxmlformats.org/officeDocument/2006/relationships/hyperlink" Target="https://www.linkedin.com/learning/prevenir-le-harcelement-psychologique/decouvrir-comment-reagir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arreter-de-trop-penser/prendre-soin-de-sa-sante-mentale-et-physique?trk=learnermappingfile" TargetMode="External"/><Relationship Id="rId9" Type="http://schemas.openxmlformats.org/officeDocument/2006/relationships/hyperlink" Target="https://www.linkedin.com/learning/bien-etre-au-travail-et-prevention-des-risques-psychosociaux-2/se-premunir-des-risques-psychosociaux?trk=learnermappingfile" TargetMode="External"/><Relationship Id="rId5" Type="http://schemas.openxmlformats.org/officeDocument/2006/relationships/hyperlink" Target="https://www.linkedin.com/learning/lucile-woodward-5-conseils-pour-s-alimenter-lors-d-une-journee-de-travail/bien-s-alimenter-au-travail?trk=learnermappingfile" TargetMode="External"/><Relationship Id="rId6" Type="http://schemas.openxmlformats.org/officeDocument/2006/relationships/hyperlink" Target="https://www.linkedin.com/learning/garder-le-controle-face-a-l-emprise-du-stress-emotionnel/respirer-de-maniere-profonde-et-consciente?trk=learnermappingfile" TargetMode="External"/><Relationship Id="rId7" Type="http://schemas.openxmlformats.org/officeDocument/2006/relationships/hyperlink" Target="https://www.linkedin.com/learning/bien-etre-au-travail-avec-la-methode-yogist/reposer-ses-yeux-fatigues-par-les-ecrans?trk=learnermappingfile" TargetMode="External"/><Relationship Id="rId8" Type="http://schemas.openxmlformats.org/officeDocument/2006/relationships/hyperlink" Target="https://www.linkedin.com/learning/15-minutes-pour-booster-son-efficacite-pour-atteindre-ses-objectifs/gerer-la-surcharge-de-travail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f2bcf71e_1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f2bcf71e_1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f2bcf71e_1_0"/>
          <p:cNvSpPr txBox="1"/>
          <p:nvPr/>
        </p:nvSpPr>
        <p:spPr>
          <a:xfrm>
            <a:off x="755175" y="546650"/>
            <a:ext cx="14851800" cy="22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Santé et bien-être</a:t>
            </a:r>
            <a:endParaRPr sz="6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accent6"/>
                </a:solidFill>
              </a:rPr>
              <a:t>Découvrez chaque jour de nouvelles vidéos ! Intégrez des pratiques quotidiennes pour améliorer votre bien-être physique et mental. Puis abordez des sujets plus spécifiques comme la gestion des relations toxiques et la réponse aux situations de crise.</a:t>
            </a:r>
            <a:endParaRPr sz="28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3f2bcf71e_1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{183BF1AB-A377-4318-900F-70FDF9FCFA75}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Lundi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Mardi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Mercredi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Jeudi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Vendredi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Prendre soin de sa santé mentale et physique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51s)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Bien s'alimenter au travail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(8m 52s)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Respirer de manière profonde et consciente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Reposer ses yeux fatigués par les écrans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3s)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5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Gérer la surcharge de travail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59s)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Se prémunir des risques psychosociaux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Comment la bienveillance peut-elle être un gage de bien-être au travail 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6s)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Créer une culture du bonheur autour de soi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37s)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Rester positif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(6m 37s)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Transformez ses pensées négatives en pensées positives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11s)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11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Arrêter de se sous-estimer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15s)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Se détendre en télétravail ou au bureau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(16m 11s)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Découdre ses nœuds émotionnels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11s)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Comprendre la neurodiversité et la santé mentale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15s)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Découvrir comment réagir en cas de harcèlement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40s)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Réagir face aux micro-agressions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48s)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17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Court-circuiter une personne toxique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54s)</a:t>
                      </a:r>
                      <a:endParaRPr b="1" sz="2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Se sortir de la dépression en changeant d'état d'esprit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Prendre l'humour au sérieux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(6m 27s)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20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Appliquer les gestes de premiers secours et de réanimation basique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38s)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descr="A picture containing text, vector graphics&#10;&#10;Description automatically generated" id="1529" name="Google Shape;1529;g2f3f2bcf71e_1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6155991" y="597294"/>
            <a:ext cx="4399786" cy="2244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