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n4L9NATmVXJTH2vptEOOVM4yu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C24AF8D-F1C4-43E5-B6A5-D9CC80BF0EB8}">
  <a:tblStyle styleId="{FC24AF8D-F1C4-43E5-B6A5-D9CC80BF0EB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2888e8e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2888e8e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2888e8e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19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le-leadership-inclusif-devenir-un-allie-une-alliee?trk=learnermappingfile" TargetMode="External"/><Relationship Id="rId22" Type="http://schemas.openxmlformats.org/officeDocument/2006/relationships/hyperlink" Target="https://www.linkedin.com/learning/le-leadership-inclusif/mesurer-l-impact-de-la-diversite-et-de-l-inclusion?trk=learnermappingfile" TargetMode="External"/><Relationship Id="rId21" Type="http://schemas.openxmlformats.org/officeDocument/2006/relationships/hyperlink" Target="https://www.linkedin.com/learning/developper-son-pouvoir-d-influence/utiliser-l-influence-de-maniere-efficace-et-ethique-en-leadership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prevenir-le-harcelement-psychologique/ne-pas-negliger-ses-obligations?trk=learnermappingfile" TargetMode="External"/><Relationship Id="rId11" Type="http://schemas.openxmlformats.org/officeDocument/2006/relationships/hyperlink" Target="https://www.linkedin.com/learning/handicap-invisible-et-maladie?trk=learnermappingfile" TargetMode="External"/><Relationship Id="rId10" Type="http://schemas.openxmlformats.org/officeDocument/2006/relationships/hyperlink" Target="https://www.linkedin.com/learning/gerer-le-trouble-du-deficit-de-l-attention-tdah-au-travail?trk=learnermappingfile" TargetMode="External"/><Relationship Id="rId13" Type="http://schemas.openxmlformats.org/officeDocument/2006/relationships/hyperlink" Target="https://www.linkedin.com/learning/propulser-sa-carriere-au-feminin/rejeter-la-pression-sociale-et-le-jugement-d-autrui?trk=learnermappingfile" TargetMode="External"/><Relationship Id="rId12" Type="http://schemas.openxmlformats.org/officeDocument/2006/relationships/hyperlink" Target="https://www.linkedin.com/learning/les-fondements-du-leadership-executif-21075926/avoir-de-l-empathie?trk=learnermappingfile" TargetMode="External"/><Relationship Id="rId15" Type="http://schemas.openxmlformats.org/officeDocument/2006/relationships/hyperlink" Target="https://www.linkedin.com/learning/faire-entendre-sa-voix-et-s-engager-pour-les-groupes-sous-representes/reagir-face-aux-micro-agressions?trk=learnermappingfile" TargetMode="External"/><Relationship Id="rId14" Type="http://schemas.openxmlformats.org/officeDocument/2006/relationships/hyperlink" Target="https://www.linkedin.com/learning/favoriser-l-inclusion-lgbtq-plus-au-travail/comprendre-les-manifestations-de-l-homophobie-au-travail?trk=learnermappingfile" TargetMode="External"/><Relationship Id="rId17" Type="http://schemas.openxmlformats.org/officeDocument/2006/relationships/hyperlink" Target="https://www.linkedin.com/learning/accroitre-la-securite-psychologique-de-votre-equipe/etre-confronte-a-des-equipes-toxiques?trk=learnermappingfile" TargetMode="External"/><Relationship Id="rId16" Type="http://schemas.openxmlformats.org/officeDocument/2006/relationships/hyperlink" Target="https://www.linkedin.com/learning/astuces-nano-pour-une-repartie-percutante/comprendre-ce-qui-empeche-de-reagir?trk=learnermappingfile" TargetMode="External"/><Relationship Id="rId19" Type="http://schemas.openxmlformats.org/officeDocument/2006/relationships/hyperlink" Target="https://www.linkedin.com/learning/mener-des-conversations-difficiles-21098816/preparer-une-conversation-difficile?trk=learnermappingfile" TargetMode="External"/><Relationship Id="rId18" Type="http://schemas.openxmlformats.org/officeDocument/2006/relationships/hyperlink" Target="https://www.linkedin.com/learning/les-fondements-de-la-resolution-de-conflits-21090434/vers-une-comprehension-mutuelle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10-mythes-sur-la-diversite-et-l-inclusion-au-travail/?trk=learnermappingfile" TargetMode="External"/><Relationship Id="rId9" Type="http://schemas.openxmlformats.org/officeDocument/2006/relationships/hyperlink" Target="https://www.linkedin.com/learning/batir-une-culture-de-la-neurodiversite-dans-votre-organisation/connaitre-les-avantages-de-la-neurodiversite?trk=learnermappingfile" TargetMode="External"/><Relationship Id="rId5" Type="http://schemas.openxmlformats.org/officeDocument/2006/relationships/hyperlink" Target="https://www.linkedin.com/learning/apprendre-de-ses-echecs-21058820/explorer-les-erreurs-de-perception-et-les-biais-cognitifs?trk=learnermappingfile" TargetMode="External"/><Relationship Id="rId6" Type="http://schemas.openxmlformats.org/officeDocument/2006/relationships/hyperlink" Target="https://www.linkedin.com/learning/denoncer-les-discriminations-au-travail/definir-les-prejuges-sexistes?trk=learnermappingfile" TargetMode="External"/><Relationship Id="rId7" Type="http://schemas.openxmlformats.org/officeDocument/2006/relationships/hyperlink" Target="https://www.linkedin.com/learning/donner-et-recevoir-du-feedback-23886974?trk=learnermappingfile" TargetMode="External"/><Relationship Id="rId8" Type="http://schemas.openxmlformats.org/officeDocument/2006/relationships/hyperlink" Target="https://www.linkedin.com/learning/penser-et-integrer-la-diversite-en-entreprise/tirer-parti-des-culture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2888e8e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2888e8e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2888e8e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Favoriser l’inclusion au travail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Découvrez chaque jour de nouvelles vidéos ! Abordez les principes fondamentaux de la diversité et de l’inclusion, puis découvrez comment agir face aux biais, aux préjugés, et aux micro-agressions.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6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3f2888e8e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{FC24AF8D-F1C4-43E5-B6A5-D9CC80BF0EB8}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Être convaincu que diversité et inclusion signifient harmonie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Explorer les erreurs de perception et les biais cognitifs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50s)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Définir les préjugés sexistes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22s)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Découvrir le feedback interculturel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(6m 39s)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5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Tirer parti des cultures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39s)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Connaître les avantages de la neurodiversité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Accompagner la personne TDAH au travail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13s)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Définir le handicap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Avoir de l'empathie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Rejeter la pression sociale et le jugement d'autrui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50s)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11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Comprendre les manifestations de l'homophobie au travail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48s)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Réagir face aux micro-agressions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48s)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Comprendre ce qui empêche de réagir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29s)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Être confronté à des équipes toxiques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(8m 19s)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Vers une compréhension mutuelle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(7m 26s)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Préparer une conversation difficile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17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Améliorer la diversité et l'inclusion au travail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59s)</a:t>
                      </a:r>
                      <a:endParaRPr b="1"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Utiliser l'influence de manière efficace et éthique en leadership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Mesurer l'impact de la diversité et de l'inclusion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20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Ne pas négliger ses obligations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43s)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Graphical user interface&#10;&#10;Description automatically generated" id="1529" name="Google Shape;1529;g2f3f2888e8e_0_0"/>
          <p:cNvPicPr preferRelativeResize="0"/>
          <p:nvPr/>
        </p:nvPicPr>
        <p:blipFill rotWithShape="1">
          <a:blip r:embed="rId24">
            <a:alphaModFix/>
          </a:blip>
          <a:srcRect b="0" l="2903" r="0" t="0"/>
          <a:stretch/>
        </p:blipFill>
        <p:spPr>
          <a:xfrm>
            <a:off x="14950202" y="269286"/>
            <a:ext cx="3519776" cy="2572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