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J+tP0yndtC/265+onzhXEXUmO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5210A34-F547-45EC-8ADF-C34C738A2E46}">
  <a:tblStyle styleId="{E5210A34-F547-45EC-8ADF-C34C738A2E4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e734f04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e734f04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e734f04b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omo-crear-una-cultura-del-cambio/el-cambio-la-unica-constante?trk=learnermappingfile" TargetMode="External"/><Relationship Id="rId5" Type="http://schemas.openxmlformats.org/officeDocument/2006/relationships/hyperlink" Target="https://www.linkedin.com/learning/liderazgo-agil-como-afrontar-la-nueva-normalidad/como-me-preparo-para-ser-un-lider-agil?trk=learnermappingfile" TargetMode="External"/><Relationship Id="rId6" Type="http://schemas.openxmlformats.org/officeDocument/2006/relationships/hyperlink" Target="https://www.linkedin.com/learning/inteligencia-artificial-con-un-cafe/que-es-la-inteligencia-artificial-y-como-afecta-al-mercado-laboral?trk=learnermappingfile" TargetMode="External"/><Relationship Id="rId7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e734f04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e734f04b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e734f04b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Llega lejos en tiempos de cambio</a:t>
            </a:r>
            <a:br>
              <a:rPr lang="en-US" sz="6000"/>
            </a:br>
            <a:r>
              <a:rPr lang="en-US" sz="3000">
                <a:solidFill>
                  <a:schemeClr val="accent6"/>
                </a:solidFill>
              </a:rPr>
              <a:t>Descubre nuevos vídeos cada día que puedes completar en unos 5-10 minutos.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e734f04b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{E5210A34-F547-45EC-8ADF-C34C738A2E46}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El cambio, la única constante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Dedica un momento a reflexionar sobre algún cambio que estés viviendo ahora mismo.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¿Y si el cambio ha sido y es lo normal?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¿Cómo cultivar certeza durante los retos nuevos?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33s)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/>
                        <a:t>Reserva tres pausas en tu calendario para la próxima semana.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2000"/>
                        <a:t>Dedica unos minutos a hablar con algún compañero que no hayas visto en persona este mes.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Adaptabilidad, antifragilidad y resiliencia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2000"/>
                        <a:t>Haz este ejercicio durante un minuto:</a:t>
                      </a:r>
                      <a:br>
                        <a:rPr lang="en-US" sz="2000"/>
                      </a:br>
                      <a:r>
                        <a:rPr lang="en-US" sz="2000"/>
                        <a:t>aspira 5 segundos, expira otros 5 segundos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Trabajo digital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28s)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Lo digital: vida, trabajo y negocios digitales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8s)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¿Cómo me preparo para ser un líder ágil?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33s)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/>
                        <a:t>Piensa en un cambio que hayas hecho a raíz del reto de este mes o el que te gustaría hacer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sng">
                        <a:solidFill>
                          <a:srgbClr val="004183"/>
                        </a:solidFill>
                        <a:hlinkClick r:id="rId6">
                          <a:extLst>
                            <a:ext uri="{A12FA001-AC4F-418D-AE19-62706E023703}">
                              <ahyp:hlinkClr val="tx"/>
                            </a:ext>
                          </a:extLst>
                        </a:hlinkClick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Por qué es importante buscar trabajo y saberlo hacer en las redes sociales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28s)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Preparar el curriculum para el trabajo remoto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Plataformas de trabajo freelance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51)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Prepárate para fallar y aprender de ello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35s)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17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El reto de colaborar y pertenecer en la distancia</a:t>
                      </a:r>
                      <a:endParaRPr sz="2000" u="sng">
                        <a:solidFill>
                          <a:srgbClr val="0563C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43s)</a:t>
                      </a:r>
                      <a:endParaRPr sz="2000" u="sng">
                        <a:solidFill>
                          <a:srgbClr val="0563C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El miedo en la toma de decisiones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42s)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Cómo comunicar sin dar miedo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44s)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b="1" lang="en-US" sz="2000"/>
                        <a:t>Reflexión:</a:t>
                      </a:r>
                      <a:br>
                        <a:rPr b="1" lang="en-US" sz="2000"/>
                      </a:br>
                      <a:r>
                        <a:rPr lang="en-US" sz="2000"/>
                        <a:t>¿Cuáles son tus principales conclusiones del reto «Llega lejos en tiempos de cambio»?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e734f04b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955250" y="456999"/>
            <a:ext cx="4701950" cy="238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