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196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88.xml"/>
  <Override ContentType="application/vnd.openxmlformats-officedocument.presentationml.slideLayout+xml" PartName="/ppt/slideLayouts/slideLayout165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8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93.xml"/>
  <Override ContentType="application/vnd.openxmlformats-officedocument.presentationml.slideLayout+xml" PartName="/ppt/slideLayouts/slideLayout185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172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6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189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80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95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177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184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7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190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73.xml"/>
  <Override ContentType="application/vnd.openxmlformats-officedocument.presentationml.slideLayout+xml" PartName="/ppt/slideLayouts/slideLayout171.xml"/>
  <Override ContentType="application/vnd.openxmlformats-officedocument.presentationml.slideLayout+xml" PartName="/ppt/slideLayouts/slideLayout198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178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194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83.xml"/>
  <Override ContentType="application/vnd.openxmlformats-officedocument.presentationml.slideLayout+xml" PartName="/ppt/slideLayouts/slideLayout166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74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187.xml"/>
  <Override ContentType="application/vnd.openxmlformats-officedocument.presentationml.slideLayout+xml" PartName="/ppt/slideLayouts/slideLayout19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9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17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79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82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192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175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69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86.xml"/>
  <Override ContentType="application/vnd.openxmlformats-officedocument.presentationml.slideLayout+xml" PartName="/ppt/slideLayouts/slideLayout160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</p:sldIdLst>
  <p:sldSz cy="13716000" cx="243871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00">
          <p15:clr>
            <a:srgbClr val="A4A3A4"/>
          </p15:clr>
        </p15:guide>
        <p15:guide id="2" orient="horz" pos="8160">
          <p15:clr>
            <a:srgbClr val="A4A3A4"/>
          </p15:clr>
        </p15:guide>
        <p15:guide id="3" pos="1197">
          <p15:clr>
            <a:srgbClr val="A4A3A4"/>
          </p15:clr>
        </p15:guide>
        <p15:guide id="4" orient="horz" pos="1893">
          <p15:clr>
            <a:srgbClr val="A4A3A4"/>
          </p15:clr>
        </p15:guide>
        <p15:guide id="5" orient="horz" pos="1394">
          <p15:clr>
            <a:srgbClr val="A4A3A4"/>
          </p15:clr>
        </p15:guide>
      </p15:sldGuideLst>
    </p:ext>
    <p:ext uri="GoogleSlidesCustomDataVersion2">
      <go:slidesCustomData xmlns:go="http://customooxmlschemas.google.com/" r:id="rId8" roundtripDataSignature="AMtx7mhd+hVynIY9piXYJrpDsw5FhLBY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8165767-003C-4FDD-A052-C7EBA8A85C6B}">
  <a:tblStyle styleId="{78165767-003C-4FDD-A052-C7EBA8A85C6B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E7"/>
          </a:solidFill>
        </a:fill>
      </a:tcStyle>
    </a:wholeTbl>
    <a:band1H>
      <a:tcTxStyle b="off" i="off"/>
      <a:tcStyle>
        <a:fill>
          <a:solidFill>
            <a:srgbClr val="CDD4CC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CC"/>
          </a:solidFill>
        </a:fill>
      </a:tcStyle>
    </a:band1V>
    <a:band2V>
      <a:tcTxStyle b="off" i="off"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00" orient="horz"/>
        <p:guide pos="8160" orient="horz"/>
        <p:guide pos="1197"/>
        <p:guide pos="1893" orient="horz"/>
        <p:guide pos="139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2f3e7d4c8b8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2" name="Google Shape;1522;g2f3e7d4c8b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g2f3e7d4c8b8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Layouts/_rels/slideLayout1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1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1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1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1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1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1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1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8"/>
          <p:cNvSpPr/>
          <p:nvPr/>
        </p:nvSpPr>
        <p:spPr>
          <a:xfrm>
            <a:off x="2239654" y="1569090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8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8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8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58"/>
          <p:cNvSpPr txBox="1"/>
          <p:nvPr>
            <p:ph idx="1" type="body"/>
          </p:nvPr>
        </p:nvSpPr>
        <p:spPr>
          <a:xfrm>
            <a:off x="5878513" y="6896066"/>
            <a:ext cx="890428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93" name="Google Shape;9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48"/>
          <p:cNvSpPr txBox="1"/>
          <p:nvPr>
            <p:ph type="title"/>
          </p:nvPr>
        </p:nvSpPr>
        <p:spPr>
          <a:xfrm>
            <a:off x="10369033" y="2796267"/>
            <a:ext cx="11119367" cy="43842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7" name="Google Shape;887;p148"/>
          <p:cNvSpPr txBox="1"/>
          <p:nvPr>
            <p:ph idx="1" type="body"/>
          </p:nvPr>
        </p:nvSpPr>
        <p:spPr>
          <a:xfrm>
            <a:off x="10369033" y="7820603"/>
            <a:ext cx="6919507" cy="204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8" name="Google Shape;888;p148"/>
          <p:cNvSpPr txBox="1"/>
          <p:nvPr>
            <p:ph idx="2" type="body"/>
          </p:nvPr>
        </p:nvSpPr>
        <p:spPr>
          <a:xfrm>
            <a:off x="10369033" y="9985635"/>
            <a:ext cx="6637991" cy="683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9" name="Google Shape;889;p148"/>
          <p:cNvSpPr/>
          <p:nvPr>
            <p:ph idx="3" type="pic"/>
          </p:nvPr>
        </p:nvSpPr>
        <p:spPr>
          <a:xfrm>
            <a:off x="-6585692" y="-1478848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890" name="Google Shape;890;p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149"/>
          <p:cNvSpPr txBox="1"/>
          <p:nvPr>
            <p:ph type="title"/>
          </p:nvPr>
        </p:nvSpPr>
        <p:spPr>
          <a:xfrm>
            <a:off x="15174931" y="3297460"/>
            <a:ext cx="7017804" cy="2534815"/>
          </a:xfrm>
          <a:prstGeom prst="rect">
            <a:avLst/>
          </a:prstGeom>
          <a:noFill/>
          <a:ln>
            <a:noFill/>
          </a:ln>
        </p:spPr>
        <p:txBody>
          <a:bodyPr anchorCtr="0" anchor="b" bIns="48125" lIns="48125" spcFirstLastPara="1" rIns="48125" wrap="square" tIns="48125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b="0"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3" name="Google Shape;893;p149"/>
          <p:cNvSpPr txBox="1"/>
          <p:nvPr>
            <p:ph idx="1" type="body"/>
          </p:nvPr>
        </p:nvSpPr>
        <p:spPr>
          <a:xfrm>
            <a:off x="15193963" y="6167641"/>
            <a:ext cx="6848914" cy="4652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4" name="Google Shape;894;p14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50"/>
          <p:cNvSpPr txBox="1"/>
          <p:nvPr>
            <p:ph type="title"/>
          </p:nvPr>
        </p:nvSpPr>
        <p:spPr>
          <a:xfrm>
            <a:off x="13192020" y="1395663"/>
            <a:ext cx="9616227" cy="10185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7" name="Google Shape;897;p150"/>
          <p:cNvSpPr txBox="1"/>
          <p:nvPr>
            <p:ph idx="1" type="body"/>
          </p:nvPr>
        </p:nvSpPr>
        <p:spPr>
          <a:xfrm>
            <a:off x="13192020" y="3229222"/>
            <a:ext cx="9616227" cy="87026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b="0" i="0" sz="5600"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b="0" i="0" sz="4800"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b="0" i="0" sz="4000"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8" name="Google Shape;898;p150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51"/>
          <p:cNvSpPr txBox="1"/>
          <p:nvPr>
            <p:ph type="title"/>
          </p:nvPr>
        </p:nvSpPr>
        <p:spPr>
          <a:xfrm>
            <a:off x="12385676" y="4345697"/>
            <a:ext cx="8719665" cy="25850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1" name="Google Shape;901;p151"/>
          <p:cNvSpPr txBox="1"/>
          <p:nvPr>
            <p:ph idx="1" type="body"/>
          </p:nvPr>
        </p:nvSpPr>
        <p:spPr>
          <a:xfrm>
            <a:off x="12385676" y="6980501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2" name="Google Shape;902;p151"/>
          <p:cNvSpPr/>
          <p:nvPr>
            <p:ph idx="2" type="pic"/>
          </p:nvPr>
        </p:nvSpPr>
        <p:spPr>
          <a:xfrm>
            <a:off x="0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52"/>
          <p:cNvSpPr txBox="1"/>
          <p:nvPr>
            <p:ph type="title"/>
          </p:nvPr>
        </p:nvSpPr>
        <p:spPr>
          <a:xfrm>
            <a:off x="3719226" y="4423719"/>
            <a:ext cx="8736385" cy="2708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5" name="Google Shape;905;p152"/>
          <p:cNvSpPr txBox="1"/>
          <p:nvPr>
            <p:ph idx="1" type="body"/>
          </p:nvPr>
        </p:nvSpPr>
        <p:spPr>
          <a:xfrm>
            <a:off x="3719226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6" name="Google Shape;906;p152"/>
          <p:cNvSpPr/>
          <p:nvPr>
            <p:ph idx="2" type="pic"/>
          </p:nvPr>
        </p:nvSpPr>
        <p:spPr>
          <a:xfrm>
            <a:off x="16155988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153"/>
          <p:cNvSpPr txBox="1"/>
          <p:nvPr>
            <p:ph type="title"/>
          </p:nvPr>
        </p:nvSpPr>
        <p:spPr>
          <a:xfrm>
            <a:off x="16155988" y="3248640"/>
            <a:ext cx="6932613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9" name="Google Shape;909;p153"/>
          <p:cNvSpPr txBox="1"/>
          <p:nvPr>
            <p:ph idx="1" type="body"/>
          </p:nvPr>
        </p:nvSpPr>
        <p:spPr>
          <a:xfrm>
            <a:off x="16208375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0" name="Google Shape;910;p153"/>
          <p:cNvSpPr/>
          <p:nvPr>
            <p:ph idx="2" type="pic"/>
          </p:nvPr>
        </p:nvSpPr>
        <p:spPr>
          <a:xfrm>
            <a:off x="0" y="0"/>
            <a:ext cx="155082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54"/>
          <p:cNvSpPr txBox="1"/>
          <p:nvPr>
            <p:ph type="title"/>
          </p:nvPr>
        </p:nvSpPr>
        <p:spPr>
          <a:xfrm>
            <a:off x="1552802" y="3248640"/>
            <a:ext cx="6905398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3" name="Google Shape;913;p154"/>
          <p:cNvSpPr txBox="1"/>
          <p:nvPr>
            <p:ph idx="1" type="body"/>
          </p:nvPr>
        </p:nvSpPr>
        <p:spPr>
          <a:xfrm>
            <a:off x="1573552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4" name="Google Shape;914;p154"/>
          <p:cNvSpPr/>
          <p:nvPr>
            <p:ph idx="2" type="pic"/>
          </p:nvPr>
        </p:nvSpPr>
        <p:spPr>
          <a:xfrm>
            <a:off x="8840788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55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7" name="Google Shape;917;p155"/>
          <p:cNvSpPr txBox="1"/>
          <p:nvPr>
            <p:ph idx="1" type="body"/>
          </p:nvPr>
        </p:nvSpPr>
        <p:spPr>
          <a:xfrm>
            <a:off x="1441696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8" name="Google Shape;918;p155"/>
          <p:cNvSpPr/>
          <p:nvPr>
            <p:ph idx="2" type="pic"/>
          </p:nvPr>
        </p:nvSpPr>
        <p:spPr>
          <a:xfrm>
            <a:off x="8840787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56"/>
          <p:cNvSpPr/>
          <p:nvPr>
            <p:ph idx="2" type="pic"/>
          </p:nvPr>
        </p:nvSpPr>
        <p:spPr>
          <a:xfrm>
            <a:off x="0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1" name="Google Shape;921;p156"/>
          <p:cNvSpPr txBox="1"/>
          <p:nvPr>
            <p:ph type="title"/>
          </p:nvPr>
        </p:nvSpPr>
        <p:spPr>
          <a:xfrm>
            <a:off x="16162306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2" name="Google Shape;922;p156"/>
          <p:cNvSpPr txBox="1"/>
          <p:nvPr>
            <p:ph idx="1" type="body"/>
          </p:nvPr>
        </p:nvSpPr>
        <p:spPr>
          <a:xfrm>
            <a:off x="16155988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57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5" name="Google Shape;925;p157"/>
          <p:cNvSpPr txBox="1"/>
          <p:nvPr>
            <p:ph idx="1" type="body"/>
          </p:nvPr>
        </p:nvSpPr>
        <p:spPr>
          <a:xfrm>
            <a:off x="1441697" y="5386436"/>
            <a:ext cx="6745074" cy="5809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6" name="Google Shape;926;p157"/>
          <p:cNvSpPr/>
          <p:nvPr>
            <p:ph idx="2" type="pic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7" name="Google Shape;927;p157"/>
          <p:cNvSpPr/>
          <p:nvPr>
            <p:ph idx="3" type="pic"/>
          </p:nvPr>
        </p:nvSpPr>
        <p:spPr>
          <a:xfrm>
            <a:off x="16501730" y="1524000"/>
            <a:ext cx="6283657" cy="312089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8" name="Google Shape;928;p157"/>
          <p:cNvSpPr/>
          <p:nvPr>
            <p:ph idx="4" type="pic"/>
          </p:nvPr>
        </p:nvSpPr>
        <p:spPr>
          <a:xfrm>
            <a:off x="16501730" y="4965895"/>
            <a:ext cx="6283658" cy="722610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9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9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59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59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59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0" name="Google Shape;100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58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158"/>
          <p:cNvSpPr txBox="1"/>
          <p:nvPr>
            <p:ph type="title"/>
          </p:nvPr>
        </p:nvSpPr>
        <p:spPr>
          <a:xfrm>
            <a:off x="1423990" y="4744995"/>
            <a:ext cx="755672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2" name="Google Shape;932;p158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3" name="Google Shape;933;p158"/>
          <p:cNvSpPr/>
          <p:nvPr>
            <p:ph idx="2" type="pic"/>
          </p:nvPr>
        </p:nvSpPr>
        <p:spPr>
          <a:xfrm>
            <a:off x="1072091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4" name="Google Shape;934;p158"/>
          <p:cNvSpPr/>
          <p:nvPr>
            <p:ph idx="3" type="pic"/>
          </p:nvPr>
        </p:nvSpPr>
        <p:spPr>
          <a:xfrm>
            <a:off x="1484504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5" name="Google Shape;935;p158"/>
          <p:cNvSpPr/>
          <p:nvPr>
            <p:ph idx="4" type="pic"/>
          </p:nvPr>
        </p:nvSpPr>
        <p:spPr>
          <a:xfrm>
            <a:off x="1899043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6" name="Google Shape;936;p158"/>
          <p:cNvSpPr/>
          <p:nvPr>
            <p:ph idx="5" type="pic"/>
          </p:nvPr>
        </p:nvSpPr>
        <p:spPr>
          <a:xfrm>
            <a:off x="10720915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7" name="Google Shape;937;p158"/>
          <p:cNvSpPr/>
          <p:nvPr>
            <p:ph idx="6" type="pic"/>
          </p:nvPr>
        </p:nvSpPr>
        <p:spPr>
          <a:xfrm>
            <a:off x="14866308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8" name="Google Shape;938;p158"/>
          <p:cNvSpPr/>
          <p:nvPr>
            <p:ph idx="7" type="pic"/>
          </p:nvPr>
        </p:nvSpPr>
        <p:spPr>
          <a:xfrm>
            <a:off x="19011702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9" name="Google Shape;939;p158"/>
          <p:cNvSpPr/>
          <p:nvPr>
            <p:ph idx="8" type="pic"/>
          </p:nvPr>
        </p:nvSpPr>
        <p:spPr>
          <a:xfrm>
            <a:off x="10720915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0" name="Google Shape;940;p158"/>
          <p:cNvSpPr/>
          <p:nvPr>
            <p:ph idx="9" type="pic"/>
          </p:nvPr>
        </p:nvSpPr>
        <p:spPr>
          <a:xfrm>
            <a:off x="14866308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1" name="Google Shape;941;p158"/>
          <p:cNvSpPr/>
          <p:nvPr>
            <p:ph idx="13" type="pic"/>
          </p:nvPr>
        </p:nvSpPr>
        <p:spPr>
          <a:xfrm>
            <a:off x="19011702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159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4" name="Google Shape;944;p159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5" name="Google Shape;945;p159"/>
          <p:cNvSpPr/>
          <p:nvPr>
            <p:ph idx="2" type="pic"/>
          </p:nvPr>
        </p:nvSpPr>
        <p:spPr>
          <a:xfrm>
            <a:off x="8840788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6" name="Google Shape;946;p159"/>
          <p:cNvSpPr/>
          <p:nvPr>
            <p:ph idx="3" type="pic"/>
          </p:nvPr>
        </p:nvSpPr>
        <p:spPr>
          <a:xfrm>
            <a:off x="8840788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7" name="Google Shape;947;p159"/>
          <p:cNvSpPr/>
          <p:nvPr>
            <p:ph idx="4" type="pic"/>
          </p:nvPr>
        </p:nvSpPr>
        <p:spPr>
          <a:xfrm>
            <a:off x="17835931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8" name="Google Shape;948;p159"/>
          <p:cNvSpPr/>
          <p:nvPr>
            <p:ph idx="5" type="pic"/>
          </p:nvPr>
        </p:nvSpPr>
        <p:spPr>
          <a:xfrm>
            <a:off x="17835931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60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1" name="Google Shape;951;p160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2" name="Google Shape;952;p160"/>
          <p:cNvSpPr/>
          <p:nvPr>
            <p:ph idx="2" type="pic"/>
          </p:nvPr>
        </p:nvSpPr>
        <p:spPr>
          <a:xfrm>
            <a:off x="8840788" y="1524002"/>
            <a:ext cx="6667500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3" name="Google Shape;953;p160"/>
          <p:cNvSpPr/>
          <p:nvPr>
            <p:ph idx="3" type="pic"/>
          </p:nvPr>
        </p:nvSpPr>
        <p:spPr>
          <a:xfrm>
            <a:off x="16157575" y="1524002"/>
            <a:ext cx="6627813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161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6" name="Google Shape;956;p161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7" name="Google Shape;957;p161"/>
          <p:cNvSpPr/>
          <p:nvPr>
            <p:ph idx="2" type="pic"/>
          </p:nvPr>
        </p:nvSpPr>
        <p:spPr>
          <a:xfrm>
            <a:off x="10440987" y="1524002"/>
            <a:ext cx="10670952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162"/>
          <p:cNvSpPr/>
          <p:nvPr>
            <p:ph idx="2" type="pic"/>
          </p:nvPr>
        </p:nvSpPr>
        <p:spPr>
          <a:xfrm>
            <a:off x="-31582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0" name="Google Shape;960;p162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63"/>
          <p:cNvSpPr/>
          <p:nvPr>
            <p:ph idx="2" type="pic"/>
          </p:nvPr>
        </p:nvSpPr>
        <p:spPr>
          <a:xfrm>
            <a:off x="-31582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3" name="Google Shape;963;p163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64"/>
          <p:cNvSpPr/>
          <p:nvPr>
            <p:ph idx="2" type="pic"/>
          </p:nvPr>
        </p:nvSpPr>
        <p:spPr>
          <a:xfrm>
            <a:off x="8858373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6" name="Google Shape;966;p164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165"/>
          <p:cNvSpPr/>
          <p:nvPr>
            <p:ph idx="2" type="pic"/>
          </p:nvPr>
        </p:nvSpPr>
        <p:spPr>
          <a:xfrm>
            <a:off x="8858373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9" name="Google Shape;969;p165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66"/>
          <p:cNvSpPr/>
          <p:nvPr>
            <p:ph idx="2" type="pic"/>
          </p:nvPr>
        </p:nvSpPr>
        <p:spPr>
          <a:xfrm>
            <a:off x="0" y="0"/>
            <a:ext cx="24387174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167"/>
          <p:cNvSpPr/>
          <p:nvPr>
            <p:ph idx="2" type="pic"/>
          </p:nvPr>
        </p:nvSpPr>
        <p:spPr>
          <a:xfrm>
            <a:off x="-1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4" name="Google Shape;974;p167"/>
          <p:cNvSpPr txBox="1"/>
          <p:nvPr>
            <p:ph type="title"/>
          </p:nvPr>
        </p:nvSpPr>
        <p:spPr>
          <a:xfrm>
            <a:off x="3634722" y="4300151"/>
            <a:ext cx="6197593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5" name="Google Shape;975;p167"/>
          <p:cNvSpPr txBox="1"/>
          <p:nvPr>
            <p:ph idx="1" type="body"/>
          </p:nvPr>
        </p:nvSpPr>
        <p:spPr>
          <a:xfrm flipH="1">
            <a:off x="3691994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0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60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60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60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60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07" name="Google Shape;107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68"/>
          <p:cNvSpPr/>
          <p:nvPr>
            <p:ph idx="2" type="pic"/>
          </p:nvPr>
        </p:nvSpPr>
        <p:spPr>
          <a:xfrm flipH="1">
            <a:off x="-2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8" name="Google Shape;978;p168"/>
          <p:cNvSpPr txBox="1"/>
          <p:nvPr>
            <p:ph type="title"/>
          </p:nvPr>
        </p:nvSpPr>
        <p:spPr>
          <a:xfrm>
            <a:off x="1458806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9" name="Google Shape;979;p168"/>
          <p:cNvSpPr txBox="1"/>
          <p:nvPr>
            <p:ph idx="1" type="body"/>
          </p:nvPr>
        </p:nvSpPr>
        <p:spPr>
          <a:xfrm flipH="1">
            <a:off x="14645340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6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2" name="Google Shape;982;p169"/>
          <p:cNvSpPr txBox="1"/>
          <p:nvPr>
            <p:ph type="title"/>
          </p:nvPr>
        </p:nvSpPr>
        <p:spPr>
          <a:xfrm>
            <a:off x="326218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3" name="Google Shape;983;p169"/>
          <p:cNvSpPr txBox="1"/>
          <p:nvPr>
            <p:ph idx="1" type="body"/>
          </p:nvPr>
        </p:nvSpPr>
        <p:spPr>
          <a:xfrm flipH="1">
            <a:off x="3319463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70"/>
          <p:cNvSpPr/>
          <p:nvPr>
            <p:ph idx="2" type="pic"/>
          </p:nvPr>
        </p:nvSpPr>
        <p:spPr>
          <a:xfrm>
            <a:off x="12193587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6" name="Google Shape;986;p170"/>
          <p:cNvSpPr txBox="1"/>
          <p:nvPr>
            <p:ph type="title"/>
          </p:nvPr>
        </p:nvSpPr>
        <p:spPr>
          <a:xfrm>
            <a:off x="15455775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7" name="Google Shape;987;p170"/>
          <p:cNvSpPr txBox="1"/>
          <p:nvPr>
            <p:ph idx="1" type="body"/>
          </p:nvPr>
        </p:nvSpPr>
        <p:spPr>
          <a:xfrm flipH="1">
            <a:off x="15513050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8" name="Google Shape;988;p170"/>
          <p:cNvSpPr txBox="1"/>
          <p:nvPr/>
        </p:nvSpPr>
        <p:spPr>
          <a:xfrm>
            <a:off x="2815924" y="4300151"/>
            <a:ext cx="6198055" cy="583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171"/>
          <p:cNvSpPr/>
          <p:nvPr>
            <p:ph idx="2" type="pic"/>
          </p:nvPr>
        </p:nvSpPr>
        <p:spPr>
          <a:xfrm>
            <a:off x="1031162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1" name="Google Shape;991;p171"/>
          <p:cNvSpPr/>
          <p:nvPr>
            <p:ph idx="3" type="pic"/>
          </p:nvPr>
        </p:nvSpPr>
        <p:spPr>
          <a:xfrm>
            <a:off x="14435752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2" name="Google Shape;992;p171"/>
          <p:cNvSpPr/>
          <p:nvPr>
            <p:ph idx="4" type="pic"/>
          </p:nvPr>
        </p:nvSpPr>
        <p:spPr>
          <a:xfrm>
            <a:off x="1858114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3" name="Google Shape;993;p171"/>
          <p:cNvSpPr/>
          <p:nvPr>
            <p:ph idx="5" type="pic"/>
          </p:nvPr>
        </p:nvSpPr>
        <p:spPr>
          <a:xfrm>
            <a:off x="10311624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4" name="Google Shape;994;p171"/>
          <p:cNvSpPr/>
          <p:nvPr>
            <p:ph idx="6" type="pic"/>
          </p:nvPr>
        </p:nvSpPr>
        <p:spPr>
          <a:xfrm>
            <a:off x="1445701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5" name="Google Shape;995;p171"/>
          <p:cNvSpPr/>
          <p:nvPr>
            <p:ph idx="7" type="pic"/>
          </p:nvPr>
        </p:nvSpPr>
        <p:spPr>
          <a:xfrm>
            <a:off x="18602409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6" name="Google Shape;996;p171"/>
          <p:cNvSpPr/>
          <p:nvPr>
            <p:ph idx="8" type="pic"/>
          </p:nvPr>
        </p:nvSpPr>
        <p:spPr>
          <a:xfrm>
            <a:off x="10311624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7" name="Google Shape;997;p171"/>
          <p:cNvSpPr/>
          <p:nvPr>
            <p:ph idx="9" type="pic"/>
          </p:nvPr>
        </p:nvSpPr>
        <p:spPr>
          <a:xfrm>
            <a:off x="1445701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8" name="Google Shape;998;p171"/>
          <p:cNvSpPr/>
          <p:nvPr>
            <p:ph idx="13" type="pic"/>
          </p:nvPr>
        </p:nvSpPr>
        <p:spPr>
          <a:xfrm>
            <a:off x="18602409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9" name="Google Shape;999;p171"/>
          <p:cNvSpPr/>
          <p:nvPr>
            <p:ph idx="14" type="pic"/>
          </p:nvPr>
        </p:nvSpPr>
        <p:spPr>
          <a:xfrm>
            <a:off x="615706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0" name="Google Shape;1000;p171"/>
          <p:cNvSpPr/>
          <p:nvPr>
            <p:ph idx="15" type="pic"/>
          </p:nvPr>
        </p:nvSpPr>
        <p:spPr>
          <a:xfrm>
            <a:off x="6157066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1" name="Google Shape;1001;p171"/>
          <p:cNvSpPr/>
          <p:nvPr>
            <p:ph idx="16" type="pic"/>
          </p:nvPr>
        </p:nvSpPr>
        <p:spPr>
          <a:xfrm>
            <a:off x="6157066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2" name="Google Shape;1002;p171"/>
          <p:cNvSpPr/>
          <p:nvPr>
            <p:ph idx="17" type="pic"/>
          </p:nvPr>
        </p:nvSpPr>
        <p:spPr>
          <a:xfrm>
            <a:off x="2022387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3" name="Google Shape;1003;p171"/>
          <p:cNvSpPr/>
          <p:nvPr>
            <p:ph idx="18" type="pic"/>
          </p:nvPr>
        </p:nvSpPr>
        <p:spPr>
          <a:xfrm>
            <a:off x="202238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4" name="Google Shape;1004;p171"/>
          <p:cNvSpPr/>
          <p:nvPr>
            <p:ph idx="19" type="pic"/>
          </p:nvPr>
        </p:nvSpPr>
        <p:spPr>
          <a:xfrm>
            <a:off x="202238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72"/>
          <p:cNvSpPr/>
          <p:nvPr>
            <p:ph idx="2" type="pic"/>
          </p:nvPr>
        </p:nvSpPr>
        <p:spPr>
          <a:xfrm>
            <a:off x="6023797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7" name="Google Shape;1007;p172"/>
          <p:cNvSpPr/>
          <p:nvPr>
            <p:ph idx="3" type="pic"/>
          </p:nvPr>
        </p:nvSpPr>
        <p:spPr>
          <a:xfrm>
            <a:off x="10379602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8" name="Google Shape;1008;p172"/>
          <p:cNvSpPr/>
          <p:nvPr>
            <p:ph idx="4" type="pic"/>
          </p:nvPr>
        </p:nvSpPr>
        <p:spPr>
          <a:xfrm>
            <a:off x="14735406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9" name="Google Shape;1009;p172"/>
          <p:cNvSpPr/>
          <p:nvPr>
            <p:ph idx="5" type="pic"/>
          </p:nvPr>
        </p:nvSpPr>
        <p:spPr>
          <a:xfrm>
            <a:off x="19091211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0" name="Google Shape;1010;p172"/>
          <p:cNvSpPr/>
          <p:nvPr>
            <p:ph idx="6" type="pic"/>
          </p:nvPr>
        </p:nvSpPr>
        <p:spPr>
          <a:xfrm>
            <a:off x="6023797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1" name="Google Shape;1011;p172"/>
          <p:cNvSpPr/>
          <p:nvPr>
            <p:ph idx="7" type="pic"/>
          </p:nvPr>
        </p:nvSpPr>
        <p:spPr>
          <a:xfrm>
            <a:off x="10379602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2" name="Google Shape;1012;p172"/>
          <p:cNvSpPr/>
          <p:nvPr>
            <p:ph idx="8" type="pic"/>
          </p:nvPr>
        </p:nvSpPr>
        <p:spPr>
          <a:xfrm>
            <a:off x="14735406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3" name="Google Shape;1013;p172"/>
          <p:cNvSpPr/>
          <p:nvPr>
            <p:ph idx="9" type="pic"/>
          </p:nvPr>
        </p:nvSpPr>
        <p:spPr>
          <a:xfrm>
            <a:off x="19091211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4" name="Google Shape;1014;p172"/>
          <p:cNvSpPr/>
          <p:nvPr>
            <p:ph idx="13" type="pic"/>
          </p:nvPr>
        </p:nvSpPr>
        <p:spPr>
          <a:xfrm>
            <a:off x="6023797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5" name="Google Shape;1015;p172"/>
          <p:cNvSpPr/>
          <p:nvPr>
            <p:ph idx="14" type="pic"/>
          </p:nvPr>
        </p:nvSpPr>
        <p:spPr>
          <a:xfrm>
            <a:off x="10379602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6" name="Google Shape;1016;p172"/>
          <p:cNvSpPr/>
          <p:nvPr>
            <p:ph idx="15" type="pic"/>
          </p:nvPr>
        </p:nvSpPr>
        <p:spPr>
          <a:xfrm>
            <a:off x="14735406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7" name="Google Shape;1017;p172"/>
          <p:cNvSpPr/>
          <p:nvPr>
            <p:ph idx="16" type="pic"/>
          </p:nvPr>
        </p:nvSpPr>
        <p:spPr>
          <a:xfrm>
            <a:off x="19091211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8" name="Google Shape;1018;p172"/>
          <p:cNvSpPr/>
          <p:nvPr>
            <p:ph idx="17" type="pic"/>
          </p:nvPr>
        </p:nvSpPr>
        <p:spPr>
          <a:xfrm>
            <a:off x="1719809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9" name="Google Shape;1019;p172"/>
          <p:cNvSpPr/>
          <p:nvPr>
            <p:ph idx="18" type="pic"/>
          </p:nvPr>
        </p:nvSpPr>
        <p:spPr>
          <a:xfrm>
            <a:off x="1719809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0" name="Google Shape;1020;p172"/>
          <p:cNvSpPr/>
          <p:nvPr>
            <p:ph idx="19" type="pic"/>
          </p:nvPr>
        </p:nvSpPr>
        <p:spPr>
          <a:xfrm>
            <a:off x="1719809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73"/>
          <p:cNvSpPr/>
          <p:nvPr>
            <p:ph idx="2" type="pic"/>
          </p:nvPr>
        </p:nvSpPr>
        <p:spPr>
          <a:xfrm>
            <a:off x="1526719" y="1524000"/>
            <a:ext cx="6666369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3" name="Google Shape;1023;p173"/>
          <p:cNvSpPr/>
          <p:nvPr>
            <p:ph idx="3" type="pic"/>
          </p:nvPr>
        </p:nvSpPr>
        <p:spPr>
          <a:xfrm>
            <a:off x="8853282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4" name="Google Shape;1024;p173"/>
          <p:cNvSpPr/>
          <p:nvPr>
            <p:ph idx="4" type="pic"/>
          </p:nvPr>
        </p:nvSpPr>
        <p:spPr>
          <a:xfrm>
            <a:off x="16157119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7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7" name="Google Shape;1027;p174"/>
          <p:cNvSpPr/>
          <p:nvPr/>
        </p:nvSpPr>
        <p:spPr>
          <a:xfrm>
            <a:off x="12521856" y="3125973"/>
            <a:ext cx="10263532" cy="906602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174"/>
          <p:cNvSpPr/>
          <p:nvPr/>
        </p:nvSpPr>
        <p:spPr>
          <a:xfrm flipH="1" rot="10800000">
            <a:off x="13050001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174"/>
          <p:cNvSpPr/>
          <p:nvPr/>
        </p:nvSpPr>
        <p:spPr>
          <a:xfrm>
            <a:off x="1525588" y="3125973"/>
            <a:ext cx="10371226" cy="9066026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174"/>
          <p:cNvSpPr/>
          <p:nvPr/>
        </p:nvSpPr>
        <p:spPr>
          <a:xfrm flipH="1" rot="10800000">
            <a:off x="2119369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174"/>
          <p:cNvSpPr txBox="1"/>
          <p:nvPr>
            <p:ph idx="1" type="body"/>
          </p:nvPr>
        </p:nvSpPr>
        <p:spPr>
          <a:xfrm>
            <a:off x="2119369" y="3812094"/>
            <a:ext cx="6775136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2" name="Google Shape;1032;p174"/>
          <p:cNvSpPr txBox="1"/>
          <p:nvPr>
            <p:ph idx="2" type="body"/>
          </p:nvPr>
        </p:nvSpPr>
        <p:spPr>
          <a:xfrm>
            <a:off x="2119369" y="5271124"/>
            <a:ext cx="8984060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3" name="Google Shape;1033;p174"/>
          <p:cNvSpPr txBox="1"/>
          <p:nvPr>
            <p:ph idx="3" type="body"/>
          </p:nvPr>
        </p:nvSpPr>
        <p:spPr>
          <a:xfrm>
            <a:off x="13001423" y="3812094"/>
            <a:ext cx="67538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4" name="Google Shape;1034;p174"/>
          <p:cNvSpPr txBox="1"/>
          <p:nvPr>
            <p:ph idx="4" type="body"/>
          </p:nvPr>
        </p:nvSpPr>
        <p:spPr>
          <a:xfrm>
            <a:off x="13051710" y="5271124"/>
            <a:ext cx="8959204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75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175"/>
          <p:cNvSpPr txBox="1"/>
          <p:nvPr>
            <p:ph type="title"/>
          </p:nvPr>
        </p:nvSpPr>
        <p:spPr>
          <a:xfrm>
            <a:off x="1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8" name="Google Shape;1038;p175"/>
          <p:cNvSpPr txBox="1"/>
          <p:nvPr>
            <p:ph idx="1" type="body"/>
          </p:nvPr>
        </p:nvSpPr>
        <p:spPr>
          <a:xfrm>
            <a:off x="0" y="9383753"/>
            <a:ext cx="12193585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9" name="Google Shape;1039;p175"/>
          <p:cNvSpPr txBox="1"/>
          <p:nvPr>
            <p:ph idx="2" type="body"/>
          </p:nvPr>
        </p:nvSpPr>
        <p:spPr>
          <a:xfrm>
            <a:off x="12193589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0" name="Google Shape;1040;p175"/>
          <p:cNvSpPr txBox="1"/>
          <p:nvPr>
            <p:ph idx="3" type="body"/>
          </p:nvPr>
        </p:nvSpPr>
        <p:spPr>
          <a:xfrm>
            <a:off x="12193588" y="9383753"/>
            <a:ext cx="12193587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176"/>
          <p:cNvSpPr txBox="1"/>
          <p:nvPr>
            <p:ph type="title"/>
          </p:nvPr>
        </p:nvSpPr>
        <p:spPr>
          <a:xfrm>
            <a:off x="1525585" y="3022706"/>
            <a:ext cx="666750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3" name="Google Shape;1043;p176"/>
          <p:cNvSpPr txBox="1"/>
          <p:nvPr>
            <p:ph idx="1" type="body"/>
          </p:nvPr>
        </p:nvSpPr>
        <p:spPr>
          <a:xfrm>
            <a:off x="1525588" y="9383753"/>
            <a:ext cx="6667500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4" name="Google Shape;1044;p176"/>
          <p:cNvSpPr txBox="1"/>
          <p:nvPr>
            <p:ph idx="2" type="body"/>
          </p:nvPr>
        </p:nvSpPr>
        <p:spPr>
          <a:xfrm>
            <a:off x="8840788" y="3022706"/>
            <a:ext cx="666750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5" name="Google Shape;1045;p176"/>
          <p:cNvSpPr txBox="1"/>
          <p:nvPr>
            <p:ph idx="3" type="body"/>
          </p:nvPr>
        </p:nvSpPr>
        <p:spPr>
          <a:xfrm>
            <a:off x="8840787" y="9383753"/>
            <a:ext cx="66675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6" name="Google Shape;1046;p176"/>
          <p:cNvSpPr txBox="1"/>
          <p:nvPr>
            <p:ph idx="4" type="body"/>
          </p:nvPr>
        </p:nvSpPr>
        <p:spPr>
          <a:xfrm>
            <a:off x="16155989" y="3022706"/>
            <a:ext cx="6629399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7" name="Google Shape;1047;p176"/>
          <p:cNvSpPr txBox="1"/>
          <p:nvPr>
            <p:ph idx="5" type="body"/>
          </p:nvPr>
        </p:nvSpPr>
        <p:spPr>
          <a:xfrm>
            <a:off x="16155988" y="9383753"/>
            <a:ext cx="66294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177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177"/>
          <p:cNvSpPr txBox="1"/>
          <p:nvPr>
            <p:ph idx="1" type="body"/>
          </p:nvPr>
        </p:nvSpPr>
        <p:spPr>
          <a:xfrm>
            <a:off x="298938" y="3741162"/>
            <a:ext cx="1158985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1" name="Google Shape;1051;p177"/>
          <p:cNvSpPr txBox="1"/>
          <p:nvPr>
            <p:ph idx="2" type="body"/>
          </p:nvPr>
        </p:nvSpPr>
        <p:spPr>
          <a:xfrm>
            <a:off x="12492525" y="3741162"/>
            <a:ext cx="1159571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2" name="Google Shape;1052;p177"/>
          <p:cNvSpPr txBox="1"/>
          <p:nvPr>
            <p:ph idx="3" type="body"/>
          </p:nvPr>
        </p:nvSpPr>
        <p:spPr>
          <a:xfrm>
            <a:off x="298938" y="9383753"/>
            <a:ext cx="11589850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3" name="Google Shape;1053;p177"/>
          <p:cNvSpPr txBox="1"/>
          <p:nvPr>
            <p:ph idx="4" type="body"/>
          </p:nvPr>
        </p:nvSpPr>
        <p:spPr>
          <a:xfrm>
            <a:off x="12498388" y="9383753"/>
            <a:ext cx="11589849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1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61"/>
          <p:cNvSpPr txBox="1"/>
          <p:nvPr>
            <p:ph type="title"/>
          </p:nvPr>
        </p:nvSpPr>
        <p:spPr>
          <a:xfrm>
            <a:off x="1483161" y="4267200"/>
            <a:ext cx="7978891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61"/>
          <p:cNvSpPr txBox="1"/>
          <p:nvPr>
            <p:ph idx="1" type="body"/>
          </p:nvPr>
        </p:nvSpPr>
        <p:spPr>
          <a:xfrm>
            <a:off x="1525588" y="6976627"/>
            <a:ext cx="793646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61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1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178"/>
          <p:cNvSpPr/>
          <p:nvPr/>
        </p:nvSpPr>
        <p:spPr>
          <a:xfrm>
            <a:off x="12193588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178"/>
          <p:cNvSpPr txBox="1"/>
          <p:nvPr>
            <p:ph idx="1" type="body"/>
          </p:nvPr>
        </p:nvSpPr>
        <p:spPr>
          <a:xfrm>
            <a:off x="316523" y="3741162"/>
            <a:ext cx="11572266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7" name="Google Shape;1057;p178"/>
          <p:cNvSpPr txBox="1"/>
          <p:nvPr>
            <p:ph idx="2" type="body"/>
          </p:nvPr>
        </p:nvSpPr>
        <p:spPr>
          <a:xfrm>
            <a:off x="12498388" y="3741162"/>
            <a:ext cx="11572264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8" name="Google Shape;1058;p178"/>
          <p:cNvSpPr txBox="1"/>
          <p:nvPr>
            <p:ph idx="3" type="body"/>
          </p:nvPr>
        </p:nvSpPr>
        <p:spPr>
          <a:xfrm>
            <a:off x="316523" y="9383753"/>
            <a:ext cx="11572266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9" name="Google Shape;1059;p178"/>
          <p:cNvSpPr txBox="1"/>
          <p:nvPr>
            <p:ph idx="4" type="body"/>
          </p:nvPr>
        </p:nvSpPr>
        <p:spPr>
          <a:xfrm>
            <a:off x="12498389" y="9383753"/>
            <a:ext cx="11572264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17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2" name="Google Shape;1062;p17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b="0" i="0" sz="44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3" name="Google Shape;1063;p179"/>
          <p:cNvSpPr txBox="1"/>
          <p:nvPr>
            <p:ph idx="2" type="body"/>
          </p:nvPr>
        </p:nvSpPr>
        <p:spPr>
          <a:xfrm>
            <a:off x="6442900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4" name="Google Shape;1064;p179"/>
          <p:cNvSpPr txBox="1"/>
          <p:nvPr>
            <p:ph idx="3" type="body"/>
          </p:nvPr>
        </p:nvSpPr>
        <p:spPr>
          <a:xfrm>
            <a:off x="137562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5" name="Google Shape;1065;p179"/>
          <p:cNvSpPr/>
          <p:nvPr/>
        </p:nvSpPr>
        <p:spPr>
          <a:xfrm flipH="1" rot="10800000">
            <a:off x="8139126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179"/>
          <p:cNvSpPr/>
          <p:nvPr/>
        </p:nvSpPr>
        <p:spPr>
          <a:xfrm flipH="1" rot="10800000">
            <a:off x="154524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179"/>
          <p:cNvSpPr/>
          <p:nvPr/>
        </p:nvSpPr>
        <p:spPr>
          <a:xfrm>
            <a:off x="6482873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179"/>
          <p:cNvSpPr/>
          <p:nvPr/>
        </p:nvSpPr>
        <p:spPr>
          <a:xfrm>
            <a:off x="137962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8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1" name="Google Shape;1071;p18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2" name="Google Shape;1072;p180"/>
          <p:cNvSpPr txBox="1"/>
          <p:nvPr>
            <p:ph idx="2" type="body"/>
          </p:nvPr>
        </p:nvSpPr>
        <p:spPr>
          <a:xfrm>
            <a:off x="266697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3" name="Google Shape;1073;p180"/>
          <p:cNvSpPr txBox="1"/>
          <p:nvPr>
            <p:ph idx="3" type="body"/>
          </p:nvPr>
        </p:nvSpPr>
        <p:spPr>
          <a:xfrm>
            <a:off x="15255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4" name="Google Shape;1074;p180"/>
          <p:cNvSpPr txBox="1"/>
          <p:nvPr>
            <p:ph idx="4" type="body"/>
          </p:nvPr>
        </p:nvSpPr>
        <p:spPr>
          <a:xfrm>
            <a:off x="10113866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5" name="Google Shape;1075;p180"/>
          <p:cNvSpPr txBox="1"/>
          <p:nvPr>
            <p:ph idx="5" type="body"/>
          </p:nvPr>
        </p:nvSpPr>
        <p:spPr>
          <a:xfrm>
            <a:off x="8840787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6" name="Google Shape;1076;p180"/>
          <p:cNvSpPr txBox="1"/>
          <p:nvPr>
            <p:ph idx="6" type="body"/>
          </p:nvPr>
        </p:nvSpPr>
        <p:spPr>
          <a:xfrm>
            <a:off x="1760072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7" name="Google Shape;1077;p180"/>
          <p:cNvSpPr txBox="1"/>
          <p:nvPr>
            <p:ph idx="7" type="body"/>
          </p:nvPr>
        </p:nvSpPr>
        <p:spPr>
          <a:xfrm>
            <a:off x="161559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18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0" name="Google Shape;1080;p18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1" name="Google Shape;1081;p181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2" name="Google Shape;1082;p181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3" name="Google Shape;1083;p181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4" name="Google Shape;1084;p181"/>
          <p:cNvSpPr/>
          <p:nvPr/>
        </p:nvSpPr>
        <p:spPr>
          <a:xfrm flipH="1" rot="10800000">
            <a:off x="4363204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181"/>
          <p:cNvSpPr/>
          <p:nvPr/>
        </p:nvSpPr>
        <p:spPr>
          <a:xfrm flipH="1" rot="10800000">
            <a:off x="192969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181"/>
          <p:cNvSpPr/>
          <p:nvPr/>
        </p:nvSpPr>
        <p:spPr>
          <a:xfrm flipH="1" rot="10800000">
            <a:off x="11810092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181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181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181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18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2" name="Google Shape;1092;p18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3" name="Google Shape;1093;p182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4" name="Google Shape;1094;p182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5" name="Google Shape;1095;p182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6" name="Google Shape;1096;p182"/>
          <p:cNvSpPr/>
          <p:nvPr/>
        </p:nvSpPr>
        <p:spPr>
          <a:xfrm flipH="1" rot="10800000">
            <a:off x="4558347" y="10733308"/>
            <a:ext cx="15453361" cy="53208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182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182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182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18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2" name="Google Shape;1102;p183"/>
          <p:cNvSpPr txBox="1"/>
          <p:nvPr>
            <p:ph idx="1" type="body"/>
          </p:nvPr>
        </p:nvSpPr>
        <p:spPr>
          <a:xfrm>
            <a:off x="1441696" y="2429313"/>
            <a:ext cx="21611907" cy="904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3" name="Google Shape;1103;p183"/>
          <p:cNvSpPr txBox="1"/>
          <p:nvPr>
            <p:ph idx="2" type="body"/>
          </p:nvPr>
        </p:nvSpPr>
        <p:spPr>
          <a:xfrm>
            <a:off x="1563687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4" name="Google Shape;1104;p183"/>
          <p:cNvSpPr txBox="1"/>
          <p:nvPr>
            <p:ph idx="3" type="body"/>
          </p:nvPr>
        </p:nvSpPr>
        <p:spPr>
          <a:xfrm>
            <a:off x="1599728" y="10820400"/>
            <a:ext cx="6667499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5" name="Google Shape;1105;p183"/>
          <p:cNvSpPr txBox="1"/>
          <p:nvPr>
            <p:ph idx="4" type="body"/>
          </p:nvPr>
        </p:nvSpPr>
        <p:spPr>
          <a:xfrm>
            <a:off x="885983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6" name="Google Shape;1106;p183"/>
          <p:cNvSpPr txBox="1"/>
          <p:nvPr>
            <p:ph idx="5" type="body"/>
          </p:nvPr>
        </p:nvSpPr>
        <p:spPr>
          <a:xfrm>
            <a:off x="8914926" y="10820400"/>
            <a:ext cx="66675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7" name="Google Shape;1107;p183"/>
          <p:cNvSpPr txBox="1"/>
          <p:nvPr>
            <p:ph idx="6" type="body"/>
          </p:nvPr>
        </p:nvSpPr>
        <p:spPr>
          <a:xfrm>
            <a:off x="1619408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8" name="Google Shape;1108;p183"/>
          <p:cNvSpPr txBox="1"/>
          <p:nvPr>
            <p:ph idx="7" type="body"/>
          </p:nvPr>
        </p:nvSpPr>
        <p:spPr>
          <a:xfrm>
            <a:off x="16230127" y="10820400"/>
            <a:ext cx="66294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9" name="Google Shape;1109;p183"/>
          <p:cNvSpPr/>
          <p:nvPr>
            <p:ph idx="8" type="pic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0" name="Google Shape;1110;p183"/>
          <p:cNvSpPr/>
          <p:nvPr>
            <p:ph idx="9" type="pic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1" name="Google Shape;1111;p183"/>
          <p:cNvSpPr/>
          <p:nvPr>
            <p:ph idx="13" type="pic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184"/>
          <p:cNvSpPr txBox="1"/>
          <p:nvPr>
            <p:ph type="title"/>
          </p:nvPr>
        </p:nvSpPr>
        <p:spPr>
          <a:xfrm>
            <a:off x="1448013" y="1524001"/>
            <a:ext cx="21343554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14" name="Google Shape;1114;p184"/>
          <p:cNvGrpSpPr/>
          <p:nvPr/>
        </p:nvGrpSpPr>
        <p:grpSpPr>
          <a:xfrm>
            <a:off x="1525588" y="3056020"/>
            <a:ext cx="21265981" cy="9380455"/>
            <a:chOff x="1525588" y="3056020"/>
            <a:chExt cx="21265981" cy="9380455"/>
          </a:xfrm>
        </p:grpSpPr>
        <p:cxnSp>
          <p:nvCxnSpPr>
            <p:cNvPr id="1115" name="Google Shape;1115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6" name="Google Shape;1116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7" name="Google Shape;1117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8" name="Google Shape;1118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9" name="Google Shape;1119;p184"/>
            <p:cNvCxnSpPr/>
            <p:nvPr/>
          </p:nvCxnSpPr>
          <p:spPr>
            <a:xfrm>
              <a:off x="1525588" y="9309657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0" name="Google Shape;1120;p184"/>
            <p:cNvCxnSpPr/>
            <p:nvPr/>
          </p:nvCxnSpPr>
          <p:spPr>
            <a:xfrm>
              <a:off x="1525588" y="6182839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1" name="Google Shape;1121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2" name="Google Shape;1122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3" name="Google Shape;1123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4" name="Google Shape;1124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5" name="Google Shape;1125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6" name="Google Shape;1126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7" name="Google Shape;1127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8" name="Google Shape;1128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9" name="Google Shape;1129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0" name="Google Shape;1130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1" name="Google Shape;1131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2" name="Google Shape;1132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3" name="Google Shape;1133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4" name="Google Shape;1134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5" name="Google Shape;1135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6" name="Google Shape;1136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7" name="Google Shape;1137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8" name="Google Shape;1138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9" name="Google Shape;1139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1141" name="Google Shape;1141;p185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1142" name="Google Shape;1142;p18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185"/>
          <p:cNvSpPr txBox="1"/>
          <p:nvPr>
            <p:ph type="title"/>
          </p:nvPr>
        </p:nvSpPr>
        <p:spPr>
          <a:xfrm>
            <a:off x="1423990" y="4744995"/>
            <a:ext cx="700858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4" name="Google Shape;1144;p185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186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7" name="Google Shape;1147;p186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8" name="Google Shape;1148;p186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187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1" name="Google Shape;1151;p187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2" name="Google Shape;1152;p187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2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62"/>
          <p:cNvSpPr txBox="1"/>
          <p:nvPr>
            <p:ph type="title"/>
          </p:nvPr>
        </p:nvSpPr>
        <p:spPr>
          <a:xfrm>
            <a:off x="1483161" y="4267200"/>
            <a:ext cx="8137917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62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6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62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188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5" name="Google Shape;1155;p188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6" name="Google Shape;1156;p188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189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9" name="Google Shape;1159;p189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0" name="Google Shape;1160;p189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190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3" name="Google Shape;1163;p190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4" name="Google Shape;1164;p190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191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192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193"/>
          <p:cNvSpPr txBox="1"/>
          <p:nvPr>
            <p:ph idx="1" type="body"/>
          </p:nvPr>
        </p:nvSpPr>
        <p:spPr>
          <a:xfrm>
            <a:off x="1525588" y="6234689"/>
            <a:ext cx="21259799" cy="5086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194"/>
          <p:cNvSpPr txBox="1"/>
          <p:nvPr>
            <p:ph idx="1" type="body"/>
          </p:nvPr>
        </p:nvSpPr>
        <p:spPr>
          <a:xfrm>
            <a:off x="1525588" y="6234690"/>
            <a:ext cx="21259799" cy="5021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195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196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197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9" name="Google Shape;1179;p197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3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63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63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6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63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198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2" name="Google Shape;1182;p198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99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199"/>
          <p:cNvSpPr txBox="1"/>
          <p:nvPr>
            <p:ph type="title"/>
          </p:nvPr>
        </p:nvSpPr>
        <p:spPr>
          <a:xfrm>
            <a:off x="1468437" y="5659394"/>
            <a:ext cx="14039851" cy="15641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6" name="Google Shape;1186;p199"/>
          <p:cNvSpPr txBox="1"/>
          <p:nvPr>
            <p:ph idx="1" type="body"/>
          </p:nvPr>
        </p:nvSpPr>
        <p:spPr>
          <a:xfrm>
            <a:off x="1524216" y="7430079"/>
            <a:ext cx="10364572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200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200"/>
          <p:cNvSpPr txBox="1"/>
          <p:nvPr>
            <p:ph type="title"/>
          </p:nvPr>
        </p:nvSpPr>
        <p:spPr>
          <a:xfrm>
            <a:off x="1394296" y="4843849"/>
            <a:ext cx="6410761" cy="2379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0" name="Google Shape;1190;p200"/>
          <p:cNvSpPr txBox="1"/>
          <p:nvPr>
            <p:ph idx="1" type="body"/>
          </p:nvPr>
        </p:nvSpPr>
        <p:spPr>
          <a:xfrm>
            <a:off x="1474788" y="7430079"/>
            <a:ext cx="6092280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1" name="Google Shape;1191;p200"/>
          <p:cNvSpPr txBox="1"/>
          <p:nvPr>
            <p:ph idx="2" type="body"/>
          </p:nvPr>
        </p:nvSpPr>
        <p:spPr>
          <a:xfrm>
            <a:off x="884562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2" name="Google Shape;1192;p200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3" name="Google Shape;1193;p200"/>
          <p:cNvSpPr txBox="1"/>
          <p:nvPr>
            <p:ph idx="4" type="body"/>
          </p:nvPr>
        </p:nvSpPr>
        <p:spPr>
          <a:xfrm>
            <a:off x="159335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4" name="Google Shape;1194;p200"/>
          <p:cNvSpPr txBox="1"/>
          <p:nvPr>
            <p:ph idx="5" type="body"/>
          </p:nvPr>
        </p:nvSpPr>
        <p:spPr>
          <a:xfrm>
            <a:off x="8845628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5" name="Google Shape;1195;p200"/>
          <p:cNvSpPr txBox="1"/>
          <p:nvPr>
            <p:ph idx="6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6" name="Google Shape;1196;p200"/>
          <p:cNvSpPr txBox="1"/>
          <p:nvPr>
            <p:ph idx="7" type="body"/>
          </p:nvPr>
        </p:nvSpPr>
        <p:spPr>
          <a:xfrm>
            <a:off x="15933538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20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201"/>
          <p:cNvSpPr txBox="1"/>
          <p:nvPr>
            <p:ph type="title"/>
          </p:nvPr>
        </p:nvSpPr>
        <p:spPr>
          <a:xfrm>
            <a:off x="1423990" y="4744995"/>
            <a:ext cx="6237199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0" name="Google Shape;1200;p201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1" name="Google Shape;1201;p201"/>
          <p:cNvSpPr txBox="1"/>
          <p:nvPr/>
        </p:nvSpPr>
        <p:spPr>
          <a:xfrm>
            <a:off x="874858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201"/>
          <p:cNvSpPr txBox="1"/>
          <p:nvPr>
            <p:ph idx="2" type="body"/>
          </p:nvPr>
        </p:nvSpPr>
        <p:spPr>
          <a:xfrm>
            <a:off x="8771486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3" name="Google Shape;1203;p201"/>
          <p:cNvSpPr txBox="1"/>
          <p:nvPr/>
        </p:nvSpPr>
        <p:spPr>
          <a:xfrm>
            <a:off x="12345987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201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5" name="Google Shape;1205;p201"/>
          <p:cNvSpPr txBox="1"/>
          <p:nvPr/>
        </p:nvSpPr>
        <p:spPr>
          <a:xfrm>
            <a:off x="1638252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201"/>
          <p:cNvSpPr txBox="1"/>
          <p:nvPr>
            <p:ph idx="4" type="body"/>
          </p:nvPr>
        </p:nvSpPr>
        <p:spPr>
          <a:xfrm>
            <a:off x="16353673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7" name="Google Shape;1207;p201"/>
          <p:cNvSpPr txBox="1"/>
          <p:nvPr/>
        </p:nvSpPr>
        <p:spPr>
          <a:xfrm>
            <a:off x="20276961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201"/>
          <p:cNvSpPr txBox="1"/>
          <p:nvPr>
            <p:ph idx="5" type="body"/>
          </p:nvPr>
        </p:nvSpPr>
        <p:spPr>
          <a:xfrm>
            <a:off x="203082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9" name="Google Shape;1209;p201"/>
          <p:cNvSpPr txBox="1"/>
          <p:nvPr/>
        </p:nvSpPr>
        <p:spPr>
          <a:xfrm>
            <a:off x="87131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201"/>
          <p:cNvSpPr txBox="1"/>
          <p:nvPr>
            <p:ph idx="6" type="body"/>
          </p:nvPr>
        </p:nvSpPr>
        <p:spPr>
          <a:xfrm>
            <a:off x="8771486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1" name="Google Shape;1211;p201"/>
          <p:cNvSpPr txBox="1"/>
          <p:nvPr/>
        </p:nvSpPr>
        <p:spPr>
          <a:xfrm>
            <a:off x="123707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201"/>
          <p:cNvSpPr txBox="1"/>
          <p:nvPr>
            <p:ph idx="7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3" name="Google Shape;1213;p201"/>
          <p:cNvSpPr txBox="1"/>
          <p:nvPr/>
        </p:nvSpPr>
        <p:spPr>
          <a:xfrm>
            <a:off x="16382523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201"/>
          <p:cNvSpPr txBox="1"/>
          <p:nvPr>
            <p:ph idx="8" type="body"/>
          </p:nvPr>
        </p:nvSpPr>
        <p:spPr>
          <a:xfrm>
            <a:off x="16353673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5" name="Google Shape;1215;p201"/>
          <p:cNvSpPr txBox="1"/>
          <p:nvPr/>
        </p:nvSpPr>
        <p:spPr>
          <a:xfrm>
            <a:off x="20279020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201"/>
          <p:cNvSpPr txBox="1"/>
          <p:nvPr>
            <p:ph idx="9" type="body"/>
          </p:nvPr>
        </p:nvSpPr>
        <p:spPr>
          <a:xfrm>
            <a:off x="20308238" y="9170272"/>
            <a:ext cx="312888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202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9" name="Google Shape;1219;p202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0" name="Google Shape;1220;p202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02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203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4" name="Google Shape;1224;p203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5" name="Google Shape;1225;p203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03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204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04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b="0" i="0" sz="27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0" name="Google Shape;1230;p204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1" name="Google Shape;1231;p204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205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05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b="0" i="0" sz="27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5" name="Google Shape;1235;p205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6" name="Google Shape;1236;p205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206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206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206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20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2" name="Google Shape;1242;p20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3" name="Google Shape;1243;p206"/>
          <p:cNvSpPr txBox="1"/>
          <p:nvPr>
            <p:ph idx="2" type="body"/>
          </p:nvPr>
        </p:nvSpPr>
        <p:spPr>
          <a:xfrm>
            <a:off x="220501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4" name="Google Shape;1244;p206"/>
          <p:cNvSpPr txBox="1"/>
          <p:nvPr>
            <p:ph idx="3" type="body"/>
          </p:nvPr>
        </p:nvSpPr>
        <p:spPr>
          <a:xfrm>
            <a:off x="15255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5" name="Google Shape;1245;p206"/>
          <p:cNvSpPr txBox="1"/>
          <p:nvPr>
            <p:ph idx="4" type="body"/>
          </p:nvPr>
        </p:nvSpPr>
        <p:spPr>
          <a:xfrm>
            <a:off x="9435104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6" name="Google Shape;1246;p206"/>
          <p:cNvSpPr txBox="1"/>
          <p:nvPr>
            <p:ph idx="5" type="body"/>
          </p:nvPr>
        </p:nvSpPr>
        <p:spPr>
          <a:xfrm>
            <a:off x="8840787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7" name="Google Shape;1247;p206"/>
          <p:cNvSpPr txBox="1"/>
          <p:nvPr>
            <p:ph idx="6" type="body"/>
          </p:nvPr>
        </p:nvSpPr>
        <p:spPr>
          <a:xfrm>
            <a:off x="1670676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8" name="Google Shape;1248;p206"/>
          <p:cNvSpPr txBox="1"/>
          <p:nvPr>
            <p:ph idx="7" type="body"/>
          </p:nvPr>
        </p:nvSpPr>
        <p:spPr>
          <a:xfrm>
            <a:off x="161559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207"/>
          <p:cNvSpPr txBox="1"/>
          <p:nvPr>
            <p:ph type="title"/>
          </p:nvPr>
        </p:nvSpPr>
        <p:spPr>
          <a:xfrm>
            <a:off x="1545372" y="2490930"/>
            <a:ext cx="10468149" cy="2687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b="0" i="0" sz="88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1" name="Google Shape;1251;p207"/>
          <p:cNvSpPr/>
          <p:nvPr/>
        </p:nvSpPr>
        <p:spPr>
          <a:xfrm flipH="1" rot="10800000">
            <a:off x="15453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07"/>
          <p:cNvSpPr/>
          <p:nvPr/>
        </p:nvSpPr>
        <p:spPr>
          <a:xfrm flipH="1" rot="10800000">
            <a:off x="125181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07"/>
          <p:cNvSpPr txBox="1"/>
          <p:nvPr>
            <p:ph idx="1" type="body"/>
          </p:nvPr>
        </p:nvSpPr>
        <p:spPr>
          <a:xfrm>
            <a:off x="15446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4" name="Google Shape;1254;p207"/>
          <p:cNvSpPr txBox="1"/>
          <p:nvPr>
            <p:ph idx="2" type="body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5" name="Google Shape;1255;p207"/>
          <p:cNvSpPr txBox="1"/>
          <p:nvPr>
            <p:ph idx="3" type="body"/>
          </p:nvPr>
        </p:nvSpPr>
        <p:spPr>
          <a:xfrm>
            <a:off x="125174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6" name="Google Shape;1256;p207"/>
          <p:cNvSpPr txBox="1"/>
          <p:nvPr>
            <p:ph idx="4" type="body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4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4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64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64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4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" name="Google Shape;132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208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1259" name="Google Shape;1259;p208"/>
          <p:cNvSpPr/>
          <p:nvPr>
            <p:ph idx="2" type="pic"/>
          </p:nvPr>
        </p:nvSpPr>
        <p:spPr>
          <a:xfrm>
            <a:off x="9530817" y="-1"/>
            <a:ext cx="14856359" cy="1371600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0" name="Google Shape;1260;p208"/>
          <p:cNvSpPr txBox="1"/>
          <p:nvPr>
            <p:ph type="title"/>
          </p:nvPr>
        </p:nvSpPr>
        <p:spPr>
          <a:xfrm>
            <a:off x="1440940" y="4816476"/>
            <a:ext cx="9235215" cy="20415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1" name="Google Shape;1261;p208"/>
          <p:cNvSpPr txBox="1"/>
          <p:nvPr>
            <p:ph idx="1" type="body"/>
          </p:nvPr>
        </p:nvSpPr>
        <p:spPr>
          <a:xfrm>
            <a:off x="1421062" y="7285545"/>
            <a:ext cx="9235215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209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4" name="Google Shape;1264;p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65" name="Google Shape;1265;p209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6" name="Google Shape;1266;p209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7" name="Google Shape;1267;p209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8" name="Google Shape;1268;p209"/>
          <p:cNvSpPr txBox="1"/>
          <p:nvPr>
            <p:ph idx="3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9" name="Google Shape;1269;p209"/>
          <p:cNvSpPr txBox="1"/>
          <p:nvPr>
            <p:ph idx="4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210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2" name="Google Shape;1272;p2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73" name="Google Shape;1273;p210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4" name="Google Shape;1274;p210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5" name="Google Shape;1275;p210"/>
          <p:cNvSpPr/>
          <p:nvPr>
            <p:ph idx="2" type="pic"/>
          </p:nvPr>
        </p:nvSpPr>
        <p:spPr>
          <a:xfrm>
            <a:off x="202428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6" name="Google Shape;1276;p210"/>
          <p:cNvSpPr txBox="1"/>
          <p:nvPr>
            <p:ph idx="3" type="body"/>
          </p:nvPr>
        </p:nvSpPr>
        <p:spPr>
          <a:xfrm>
            <a:off x="1573249" y="11073260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7" name="Google Shape;1277;p210"/>
          <p:cNvSpPr txBox="1"/>
          <p:nvPr>
            <p:ph idx="4" type="body"/>
          </p:nvPr>
        </p:nvSpPr>
        <p:spPr>
          <a:xfrm>
            <a:off x="1573249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8" name="Google Shape;1278;p210"/>
          <p:cNvSpPr/>
          <p:nvPr>
            <p:ph idx="5" type="pic"/>
          </p:nvPr>
        </p:nvSpPr>
        <p:spPr>
          <a:xfrm>
            <a:off x="777835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9" name="Google Shape;1279;p210"/>
          <p:cNvSpPr txBox="1"/>
          <p:nvPr>
            <p:ph idx="6" type="body"/>
          </p:nvPr>
        </p:nvSpPr>
        <p:spPr>
          <a:xfrm>
            <a:off x="7403435" y="1107325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0" name="Google Shape;1280;p210"/>
          <p:cNvSpPr txBox="1"/>
          <p:nvPr>
            <p:ph idx="7" type="body"/>
          </p:nvPr>
        </p:nvSpPr>
        <p:spPr>
          <a:xfrm>
            <a:off x="7403435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211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3" name="Google Shape;1283;p2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84" name="Google Shape;1284;p211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5" name="Google Shape;1285;p211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6" name="Google Shape;1286;p211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7" name="Google Shape;1287;p211"/>
          <p:cNvSpPr/>
          <p:nvPr>
            <p:ph idx="3" type="pic"/>
          </p:nvPr>
        </p:nvSpPr>
        <p:spPr>
          <a:xfrm>
            <a:off x="777835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8" name="Google Shape;1288;p211"/>
          <p:cNvSpPr/>
          <p:nvPr>
            <p:ph idx="4" type="pic"/>
          </p:nvPr>
        </p:nvSpPr>
        <p:spPr>
          <a:xfrm>
            <a:off x="13663394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9" name="Google Shape;1289;p211"/>
          <p:cNvSpPr txBox="1"/>
          <p:nvPr>
            <p:ph idx="5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0" name="Google Shape;1290;p211"/>
          <p:cNvSpPr txBox="1"/>
          <p:nvPr>
            <p:ph idx="6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1" name="Google Shape;1291;p211"/>
          <p:cNvSpPr txBox="1"/>
          <p:nvPr>
            <p:ph idx="7" type="body"/>
          </p:nvPr>
        </p:nvSpPr>
        <p:spPr>
          <a:xfrm>
            <a:off x="7403435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2" name="Google Shape;1292;p211"/>
          <p:cNvSpPr txBox="1"/>
          <p:nvPr>
            <p:ph idx="8" type="body"/>
          </p:nvPr>
        </p:nvSpPr>
        <p:spPr>
          <a:xfrm>
            <a:off x="7403435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3" name="Google Shape;1293;p211"/>
          <p:cNvSpPr txBox="1"/>
          <p:nvPr>
            <p:ph idx="9" type="body"/>
          </p:nvPr>
        </p:nvSpPr>
        <p:spPr>
          <a:xfrm>
            <a:off x="13212356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4" name="Google Shape;1294;p211"/>
          <p:cNvSpPr txBox="1"/>
          <p:nvPr>
            <p:ph idx="13" type="body"/>
          </p:nvPr>
        </p:nvSpPr>
        <p:spPr>
          <a:xfrm>
            <a:off x="13212356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212"/>
          <p:cNvSpPr/>
          <p:nvPr/>
        </p:nvSpPr>
        <p:spPr>
          <a:xfrm>
            <a:off x="0" y="0"/>
            <a:ext cx="24387174" cy="6361754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7" name="Google Shape;1297;p2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98" name="Google Shape;1298;p212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9" name="Google Shape;1299;p212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0" name="Google Shape;1300;p212"/>
          <p:cNvSpPr/>
          <p:nvPr>
            <p:ph idx="2" type="pic"/>
          </p:nvPr>
        </p:nvSpPr>
        <p:spPr>
          <a:xfrm>
            <a:off x="202428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1" name="Google Shape;1301;p212"/>
          <p:cNvSpPr/>
          <p:nvPr>
            <p:ph idx="3" type="pic"/>
          </p:nvPr>
        </p:nvSpPr>
        <p:spPr>
          <a:xfrm>
            <a:off x="777835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2" name="Google Shape;1302;p212"/>
          <p:cNvSpPr/>
          <p:nvPr>
            <p:ph idx="4" type="pic"/>
          </p:nvPr>
        </p:nvSpPr>
        <p:spPr>
          <a:xfrm>
            <a:off x="13663394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3" name="Google Shape;1303;p212"/>
          <p:cNvSpPr/>
          <p:nvPr>
            <p:ph idx="5" type="pic"/>
          </p:nvPr>
        </p:nvSpPr>
        <p:spPr>
          <a:xfrm>
            <a:off x="19493580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4" name="Google Shape;1304;p212"/>
          <p:cNvSpPr txBox="1"/>
          <p:nvPr>
            <p:ph idx="6" type="body"/>
          </p:nvPr>
        </p:nvSpPr>
        <p:spPr>
          <a:xfrm>
            <a:off x="1573249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5" name="Google Shape;1305;p212"/>
          <p:cNvSpPr txBox="1"/>
          <p:nvPr>
            <p:ph idx="7" type="body"/>
          </p:nvPr>
        </p:nvSpPr>
        <p:spPr>
          <a:xfrm>
            <a:off x="1573249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6" name="Google Shape;1306;p212"/>
          <p:cNvSpPr txBox="1"/>
          <p:nvPr>
            <p:ph idx="8" type="body"/>
          </p:nvPr>
        </p:nvSpPr>
        <p:spPr>
          <a:xfrm>
            <a:off x="7403435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7" name="Google Shape;1307;p212"/>
          <p:cNvSpPr txBox="1"/>
          <p:nvPr>
            <p:ph idx="9" type="body"/>
          </p:nvPr>
        </p:nvSpPr>
        <p:spPr>
          <a:xfrm>
            <a:off x="7403435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8" name="Google Shape;1308;p212"/>
          <p:cNvSpPr txBox="1"/>
          <p:nvPr>
            <p:ph idx="13" type="body"/>
          </p:nvPr>
        </p:nvSpPr>
        <p:spPr>
          <a:xfrm>
            <a:off x="13212356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9" name="Google Shape;1309;p212"/>
          <p:cNvSpPr txBox="1"/>
          <p:nvPr>
            <p:ph idx="14" type="body"/>
          </p:nvPr>
        </p:nvSpPr>
        <p:spPr>
          <a:xfrm>
            <a:off x="13212356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0" name="Google Shape;1310;p212"/>
          <p:cNvSpPr txBox="1"/>
          <p:nvPr>
            <p:ph idx="15" type="body"/>
          </p:nvPr>
        </p:nvSpPr>
        <p:spPr>
          <a:xfrm>
            <a:off x="19042542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1" name="Google Shape;1311;p212"/>
          <p:cNvSpPr txBox="1"/>
          <p:nvPr>
            <p:ph idx="16" type="body"/>
          </p:nvPr>
        </p:nvSpPr>
        <p:spPr>
          <a:xfrm>
            <a:off x="19042542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213"/>
          <p:cNvSpPr txBox="1"/>
          <p:nvPr>
            <p:ph type="title"/>
          </p:nvPr>
        </p:nvSpPr>
        <p:spPr>
          <a:xfrm>
            <a:off x="6576559" y="4414157"/>
            <a:ext cx="11234057" cy="48876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4" name="Google Shape;1314;p213"/>
          <p:cNvSpPr/>
          <p:nvPr>
            <p:ph idx="2" type="pic"/>
          </p:nvPr>
        </p:nvSpPr>
        <p:spPr>
          <a:xfrm>
            <a:off x="15099436" y="0"/>
            <a:ext cx="9284273" cy="1381330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15" name="Google Shape;1315;p213"/>
          <p:cNvSpPr/>
          <p:nvPr>
            <p:ph idx="3" type="pic"/>
          </p:nvPr>
        </p:nvSpPr>
        <p:spPr>
          <a:xfrm>
            <a:off x="0" y="0"/>
            <a:ext cx="9287739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214"/>
          <p:cNvSpPr/>
          <p:nvPr/>
        </p:nvSpPr>
        <p:spPr>
          <a:xfrm>
            <a:off x="25400" y="635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8" name="Google Shape;1318;p214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pple laptop device" id="1319" name="Google Shape;1319;p2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85773" y="1328658"/>
            <a:ext cx="16035168" cy="8865598"/>
          </a:xfrm>
          <a:prstGeom prst="rect">
            <a:avLst/>
          </a:prstGeom>
          <a:noFill/>
          <a:ln>
            <a:noFill/>
          </a:ln>
        </p:spPr>
      </p:pic>
      <p:sp>
        <p:nvSpPr>
          <p:cNvPr id="1320" name="Google Shape;1320;p214"/>
          <p:cNvSpPr/>
          <p:nvPr>
            <p:ph idx="2" type="pic"/>
          </p:nvPr>
        </p:nvSpPr>
        <p:spPr>
          <a:xfrm>
            <a:off x="16190366" y="1935554"/>
            <a:ext cx="11849098" cy="710579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1321" name="Google Shape;1321;p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88365" y="6361250"/>
            <a:ext cx="3701143" cy="77465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1322" name="Google Shape;1322;p2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2114" y="3859277"/>
            <a:ext cx="3550536" cy="7440547"/>
          </a:xfrm>
          <a:prstGeom prst="rect">
            <a:avLst/>
          </a:prstGeom>
          <a:noFill/>
          <a:ln>
            <a:noFill/>
          </a:ln>
        </p:spPr>
      </p:pic>
      <p:sp>
        <p:nvSpPr>
          <p:cNvPr id="1323" name="Google Shape;1323;p214"/>
          <p:cNvSpPr/>
          <p:nvPr>
            <p:ph idx="3" type="pic"/>
          </p:nvPr>
        </p:nvSpPr>
        <p:spPr>
          <a:xfrm>
            <a:off x="12689881" y="3952931"/>
            <a:ext cx="3318297" cy="723058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4" name="Google Shape;1324;p214"/>
          <p:cNvSpPr/>
          <p:nvPr>
            <p:ph idx="4" type="pic"/>
          </p:nvPr>
        </p:nvSpPr>
        <p:spPr>
          <a:xfrm>
            <a:off x="17140209" y="8554645"/>
            <a:ext cx="6913630" cy="335849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5" name="Google Shape;1325;p2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7" name="Google Shape;1327;p2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83956" y="557785"/>
            <a:ext cx="6046956" cy="12656418"/>
          </a:xfrm>
          <a:prstGeom prst="rect">
            <a:avLst/>
          </a:prstGeom>
          <a:noFill/>
          <a:ln>
            <a:noFill/>
          </a:ln>
        </p:spPr>
      </p:pic>
      <p:sp>
        <p:nvSpPr>
          <p:cNvPr id="1328" name="Google Shape;1328;p215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9" name="Google Shape;1329;p215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0" name="Google Shape;1330;p2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353" y="870672"/>
            <a:ext cx="5919316" cy="12351048"/>
          </a:xfrm>
          <a:prstGeom prst="rect">
            <a:avLst/>
          </a:prstGeom>
          <a:noFill/>
          <a:ln>
            <a:noFill/>
          </a:ln>
        </p:spPr>
      </p:pic>
      <p:sp>
        <p:nvSpPr>
          <p:cNvPr id="1331" name="Google Shape;1331;p215"/>
          <p:cNvSpPr/>
          <p:nvPr>
            <p:ph idx="2" type="pic"/>
          </p:nvPr>
        </p:nvSpPr>
        <p:spPr>
          <a:xfrm>
            <a:off x="13635903" y="1028039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32" name="Google Shape;1332;p215"/>
          <p:cNvSpPr/>
          <p:nvPr>
            <p:ph idx="3" type="pic"/>
          </p:nvPr>
        </p:nvSpPr>
        <p:spPr>
          <a:xfrm>
            <a:off x="20116031" y="1219715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3" name="Google Shape;1333;p2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216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6" name="Google Shape;1336;p216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7" name="Google Shape;1337;p2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6961" y="447675"/>
            <a:ext cx="23134308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1338" name="Google Shape;1338;p216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9" name="Google Shape;1339;p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6396" y="2365957"/>
            <a:ext cx="5131568" cy="10707358"/>
          </a:xfrm>
          <a:prstGeom prst="rect">
            <a:avLst/>
          </a:prstGeom>
          <a:noFill/>
          <a:ln>
            <a:noFill/>
          </a:ln>
        </p:spPr>
      </p:pic>
      <p:sp>
        <p:nvSpPr>
          <p:cNvPr id="1340" name="Google Shape;1340;p216"/>
          <p:cNvSpPr/>
          <p:nvPr>
            <p:ph idx="3" type="pic"/>
          </p:nvPr>
        </p:nvSpPr>
        <p:spPr>
          <a:xfrm>
            <a:off x="13036458" y="2493791"/>
            <a:ext cx="4777124" cy="1040937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1" name="Google Shape;1341;p2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217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217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45" name="Google Shape;1345;p2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9258" y="448945"/>
            <a:ext cx="23129714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46" name="Google Shape;1346;p217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7" name="Google Shape;1347;p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1206" y="2049137"/>
            <a:ext cx="5309128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348" name="Google Shape;1348;p217"/>
          <p:cNvSpPr/>
          <p:nvPr>
            <p:ph idx="3" type="pic"/>
          </p:nvPr>
        </p:nvSpPr>
        <p:spPr>
          <a:xfrm>
            <a:off x="12755111" y="2623883"/>
            <a:ext cx="4895033" cy="1005631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9" name="Google Shape;1349;p2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5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65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65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65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5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9" name="Google Shape;139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21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2" name="Google Shape;1352;p218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3" name="Google Shape;1353;p21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54" name="Google Shape;1354;p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55" name="Google Shape;1355;p218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21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19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9" name="Google Shape;1359;p21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220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2" name="Google Shape;1362;p220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3" name="Google Shape;1363;p22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64" name="Google Shape;1364;p2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65" name="Google Shape;1365;p220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22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21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9" name="Google Shape;1369;p22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70" name="Google Shape;1370;p2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71" name="Google Shape;1371;p221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222"/>
          <p:cNvSpPr txBox="1"/>
          <p:nvPr>
            <p:ph type="title"/>
          </p:nvPr>
        </p:nvSpPr>
        <p:spPr>
          <a:xfrm>
            <a:off x="1441695" y="4343400"/>
            <a:ext cx="73430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4" name="Google Shape;1374;p222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5" name="Google Shape;1375;p222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6" name="Google Shape;1376;p2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77" name="Google Shape;1377;p222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223"/>
          <p:cNvSpPr txBox="1"/>
          <p:nvPr>
            <p:ph type="title"/>
          </p:nvPr>
        </p:nvSpPr>
        <p:spPr>
          <a:xfrm>
            <a:off x="1441695" y="4343400"/>
            <a:ext cx="7147133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0" name="Google Shape;1380;p223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1" name="Google Shape;1381;p223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2" name="Google Shape;1382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3" name="Google Shape;1383;p223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4" name="Google Shape;1384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84045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5" name="Google Shape;1385;p223"/>
          <p:cNvSpPr/>
          <p:nvPr>
            <p:ph idx="3" type="pic"/>
          </p:nvPr>
        </p:nvSpPr>
        <p:spPr>
          <a:xfrm>
            <a:off x="19155913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224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8" name="Google Shape;1388;p224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9" name="Google Shape;1389;p224"/>
          <p:cNvSpPr/>
          <p:nvPr/>
        </p:nvSpPr>
        <p:spPr>
          <a:xfrm>
            <a:off x="11335768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0" name="Google Shape;1390;p2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658166" y="715348"/>
            <a:ext cx="5886670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1391" name="Google Shape;1391;p224"/>
          <p:cNvSpPr/>
          <p:nvPr>
            <p:ph idx="2" type="pic"/>
          </p:nvPr>
        </p:nvSpPr>
        <p:spPr>
          <a:xfrm rot="5400000">
            <a:off x="13834930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2" name="Google Shape;1392;p224"/>
          <p:cNvSpPr txBox="1"/>
          <p:nvPr/>
        </p:nvSpPr>
        <p:spPr>
          <a:xfrm>
            <a:off x="10585277" y="4109773"/>
            <a:ext cx="12011822" cy="5512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200" lIns="457200" spcFirstLastPara="1" rIns="457200" wrap="square" tIns="2560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225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5" name="Google Shape;1395;p225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6" name="Google Shape;1396;p225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7" name="Google Shape;1397;p2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1398" name="Google Shape;1398;p225"/>
          <p:cNvSpPr/>
          <p:nvPr>
            <p:ph idx="2" type="pic"/>
          </p:nvPr>
        </p:nvSpPr>
        <p:spPr>
          <a:xfrm>
            <a:off x="12835464" y="-1290625"/>
            <a:ext cx="7504470" cy="1635227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9" name="Google Shape;1399;p225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226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2" name="Google Shape;1402;p226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3" name="Google Shape;1403;p22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4" name="Google Shape;1404;p2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4686145" y="-1517990"/>
            <a:ext cx="8037218" cy="16770198"/>
          </a:xfrm>
          <a:prstGeom prst="rect">
            <a:avLst/>
          </a:prstGeom>
          <a:noFill/>
          <a:ln>
            <a:noFill/>
          </a:ln>
        </p:spPr>
      </p:pic>
      <p:sp>
        <p:nvSpPr>
          <p:cNvPr id="1405" name="Google Shape;1405;p226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p226"/>
          <p:cNvSpPr/>
          <p:nvPr>
            <p:ph idx="2" type="pic"/>
          </p:nvPr>
        </p:nvSpPr>
        <p:spPr>
          <a:xfrm>
            <a:off x="10569386" y="3122625"/>
            <a:ext cx="16324210" cy="749159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227"/>
          <p:cNvSpPr txBox="1"/>
          <p:nvPr>
            <p:ph type="title"/>
          </p:nvPr>
        </p:nvSpPr>
        <p:spPr>
          <a:xfrm>
            <a:off x="1441695" y="4343400"/>
            <a:ext cx="721244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9" name="Google Shape;1409;p227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0" name="Google Shape;1410;p227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1" name="Google Shape;1411;p2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p227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6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6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66"/>
          <p:cNvSpPr txBox="1"/>
          <p:nvPr>
            <p:ph idx="1" type="body"/>
          </p:nvPr>
        </p:nvSpPr>
        <p:spPr>
          <a:xfrm>
            <a:off x="13661994" y="6761748"/>
            <a:ext cx="657672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66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6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6" name="Google Shape;146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228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5" name="Google Shape;1415;p22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6" name="Google Shape;1416;p22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7" name="Google Shape;1417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8" name="Google Shape;1418;p228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19" name="Google Shape;1419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87350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0" name="Google Shape;1420;p228"/>
          <p:cNvSpPr/>
          <p:nvPr>
            <p:ph idx="3" type="pic"/>
          </p:nvPr>
        </p:nvSpPr>
        <p:spPr>
          <a:xfrm>
            <a:off x="19100525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229"/>
          <p:cNvSpPr txBox="1"/>
          <p:nvPr>
            <p:ph type="title"/>
          </p:nvPr>
        </p:nvSpPr>
        <p:spPr>
          <a:xfrm>
            <a:off x="1441695" y="4343400"/>
            <a:ext cx="716803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3" name="Google Shape;1423;p22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4" name="Google Shape;1424;p22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5" name="Google Shape;1425;p2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490452" y="465715"/>
            <a:ext cx="5999378" cy="12556836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p229"/>
          <p:cNvSpPr/>
          <p:nvPr>
            <p:ph idx="2" type="pic"/>
          </p:nvPr>
        </p:nvSpPr>
        <p:spPr>
          <a:xfrm rot="5400000">
            <a:off x="13524688" y="101797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27" name="Google Shape;1427;p229"/>
          <p:cNvSpPr txBox="1"/>
          <p:nvPr/>
        </p:nvSpPr>
        <p:spPr>
          <a:xfrm>
            <a:off x="10583699" y="3958925"/>
            <a:ext cx="11460480" cy="5578529"/>
          </a:xfrm>
          <a:prstGeom prst="rect">
            <a:avLst/>
          </a:prstGeom>
          <a:noFill/>
          <a:ln>
            <a:noFill/>
          </a:ln>
        </p:spPr>
        <p:txBody>
          <a:bodyPr anchorCtr="0" anchor="t" bIns="640075" lIns="731500" spcFirstLastPara="1" rIns="548625" wrap="square" tIns="2194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23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0" name="Google Shape;1430;p2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73296" y="-2454782"/>
            <a:ext cx="8822428" cy="18465546"/>
          </a:xfrm>
          <a:prstGeom prst="rect">
            <a:avLst/>
          </a:prstGeom>
          <a:noFill/>
          <a:ln>
            <a:noFill/>
          </a:ln>
        </p:spPr>
      </p:pic>
      <p:sp>
        <p:nvSpPr>
          <p:cNvPr id="1431" name="Google Shape;1431;p230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2" name="Google Shape;1432;p23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3" name="Google Shape;1433;p230"/>
          <p:cNvSpPr/>
          <p:nvPr>
            <p:ph idx="2" type="pic"/>
          </p:nvPr>
        </p:nvSpPr>
        <p:spPr>
          <a:xfrm>
            <a:off x="12896721" y="-1573557"/>
            <a:ext cx="8154036" cy="1678549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23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6" name="Google Shape;1436;p2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5089193" y="-2455763"/>
            <a:ext cx="8823366" cy="18467510"/>
          </a:xfrm>
          <a:prstGeom prst="rect">
            <a:avLst/>
          </a:prstGeom>
          <a:noFill/>
          <a:ln>
            <a:noFill/>
          </a:ln>
        </p:spPr>
      </p:pic>
      <p:sp>
        <p:nvSpPr>
          <p:cNvPr id="1437" name="Google Shape;1437;p231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8" name="Google Shape;1438;p23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9" name="Google Shape;1439;p231"/>
          <p:cNvSpPr/>
          <p:nvPr>
            <p:ph idx="2" type="pic"/>
          </p:nvPr>
        </p:nvSpPr>
        <p:spPr>
          <a:xfrm>
            <a:off x="11100672" y="2742173"/>
            <a:ext cx="16785497" cy="815403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232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p232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3" name="Google Shape;1443;p2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4" name="Google Shape;1444;p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45" name="Google Shape;1445;p232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233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p233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9" name="Google Shape;1449;p2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0" name="Google Shape;1450;p2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1" name="Google Shape;1451;p233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234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4" name="Google Shape;1454;p234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55" name="Google Shape;1455;p2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6" name="Google Shape;1456;p2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7" name="Google Shape;1457;p234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235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0" name="Google Shape;1460;p235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1" name="Google Shape;1461;p2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2" name="Google Shape;1462;p2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3" name="Google Shape;1463;p235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236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6" name="Google Shape;1466;p236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7" name="Google Shape;1467;p2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p2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9" name="Google Shape;1469;p236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237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2" name="Google Shape;1472;p237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3" name="Google Shape;1473;p237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b="0" sz="200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4" name="Google Shape;1474;p237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5" name="Google Shape;1475;p237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6" name="Google Shape;1476;p237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7" name="Google Shape;1477;p2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7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7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67"/>
          <p:cNvSpPr txBox="1"/>
          <p:nvPr>
            <p:ph idx="1" type="body"/>
          </p:nvPr>
        </p:nvSpPr>
        <p:spPr>
          <a:xfrm>
            <a:off x="13661994" y="6761748"/>
            <a:ext cx="639384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67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7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53" name="Google Shape;153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238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0" name="Google Shape;1480;p238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p238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2" name="Google Shape;1482;p238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238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p238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5" name="Google Shape;1485;p2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239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8" name="Google Shape;1488;p239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239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b="0" sz="20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0" name="Google Shape;1490;p239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p239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239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3" name="Google Shape;1493;p2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240"/>
          <p:cNvSpPr/>
          <p:nvPr/>
        </p:nvSpPr>
        <p:spPr>
          <a:xfrm>
            <a:off x="0" y="10134601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240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240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b="0" sz="200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8" name="Google Shape;1498;p240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240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240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1" name="Google Shape;1501;p2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241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241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241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6" name="Google Shape;1506;p241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241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241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9" name="Google Shape;1509;p2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1" name="Google Shape;1511;p2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407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3" name="Google Shape;1513;p2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" name="Google Shape;1515;p2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77850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8627"/>
          </a:schemeClr>
        </a:solidFill>
      </p:bgPr>
    </p:bg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245"/>
          <p:cNvSpPr/>
          <p:nvPr/>
        </p:nvSpPr>
        <p:spPr>
          <a:xfrm>
            <a:off x="1587" y="0"/>
            <a:ext cx="24384001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9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b="0" i="0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50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18" name="Google Shape;18;p50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" name="Google Shape;19;p50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20" name="Google Shape;20;p50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50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2" name="Google Shape;22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0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0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50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8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8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68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68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8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0" name="Google Shape;160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9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69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69"/>
          <p:cNvSpPr txBox="1"/>
          <p:nvPr>
            <p:ph idx="1" type="body"/>
          </p:nvPr>
        </p:nvSpPr>
        <p:spPr>
          <a:xfrm>
            <a:off x="13661994" y="6761748"/>
            <a:ext cx="6494564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69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69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" name="Google Shape;167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0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70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70"/>
          <p:cNvSpPr txBox="1"/>
          <p:nvPr>
            <p:ph idx="1" type="body"/>
          </p:nvPr>
        </p:nvSpPr>
        <p:spPr>
          <a:xfrm>
            <a:off x="10307403" y="7246430"/>
            <a:ext cx="691379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70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0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" name="Google Shape;174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1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71"/>
          <p:cNvSpPr txBox="1"/>
          <p:nvPr>
            <p:ph type="title"/>
          </p:nvPr>
        </p:nvSpPr>
        <p:spPr>
          <a:xfrm>
            <a:off x="10247437" y="4171949"/>
            <a:ext cx="9489949" cy="29712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71"/>
          <p:cNvSpPr txBox="1"/>
          <p:nvPr>
            <p:ph idx="1" type="body"/>
          </p:nvPr>
        </p:nvSpPr>
        <p:spPr>
          <a:xfrm>
            <a:off x="10307403" y="7246430"/>
            <a:ext cx="6791877" cy="2183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71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71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1" name="Google Shape;181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2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72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72"/>
          <p:cNvSpPr txBox="1"/>
          <p:nvPr>
            <p:ph idx="1" type="body"/>
          </p:nvPr>
        </p:nvSpPr>
        <p:spPr>
          <a:xfrm>
            <a:off x="10307403" y="7246430"/>
            <a:ext cx="688331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72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72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8" name="Google Shape;188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3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73"/>
          <p:cNvSpPr txBox="1"/>
          <p:nvPr>
            <p:ph type="title"/>
          </p:nvPr>
        </p:nvSpPr>
        <p:spPr>
          <a:xfrm>
            <a:off x="10247437" y="3505201"/>
            <a:ext cx="95661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73"/>
          <p:cNvSpPr txBox="1"/>
          <p:nvPr>
            <p:ph idx="1" type="body"/>
          </p:nvPr>
        </p:nvSpPr>
        <p:spPr>
          <a:xfrm>
            <a:off x="10307403" y="7246430"/>
            <a:ext cx="654803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73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3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95" name="Google Shape;195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4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74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74"/>
          <p:cNvSpPr txBox="1"/>
          <p:nvPr>
            <p:ph idx="1" type="body"/>
          </p:nvPr>
        </p:nvSpPr>
        <p:spPr>
          <a:xfrm>
            <a:off x="10307403" y="7246430"/>
            <a:ext cx="679187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74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74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2" name="Google Shape;202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75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6" name="Google Shape;206;p75"/>
          <p:cNvSpPr/>
          <p:nvPr/>
        </p:nvSpPr>
        <p:spPr>
          <a:xfrm>
            <a:off x="2261507" y="3141824"/>
            <a:ext cx="1506929" cy="7432353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75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75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9" name="Google Shape;209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76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12" name="Google Shape;212;p76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76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p76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76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" name="Google Shape;216;p76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17" name="Google Shape;217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77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0" name="Google Shape;220;p77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77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77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77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" name="Google Shape;224;p77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25" name="Google Shape;225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51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28" name="Google Shape;28;p51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51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30" name="Google Shape;30;p51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51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2" name="Google Shape;32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1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1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51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78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8" name="Google Shape;228;p78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8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p78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78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78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78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34" name="Google Shape;234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79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37" name="Google Shape;237;p79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79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9" name="Google Shape;239;p79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79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" name="Google Shape;241;p79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2" name="Google Shape;242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0"/>
          <p:cNvSpPr/>
          <p:nvPr/>
        </p:nvSpPr>
        <p:spPr>
          <a:xfrm flipH="1">
            <a:off x="374396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80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b="0" i="0"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80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7" name="Google Shape;247;p80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" name="Google Shape;248;p80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1"/>
          <p:cNvSpPr/>
          <p:nvPr/>
        </p:nvSpPr>
        <p:spPr>
          <a:xfrm flipH="1">
            <a:off x="3740188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81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81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81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" name="Google Shape;255;p81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56" name="Google Shape;256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2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82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82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" name="Google Shape;261;p8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82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3" name="Google Shape;263;p82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83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83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83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" name="Google Shape;269;p8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83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1" name="Google Shape;271;p83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4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84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i="0"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84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" name="Google Shape;276;p84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84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78" name="Google Shape;278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5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85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85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3" name="Google Shape;283;p85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85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" name="Google Shape;285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86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86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" name="Google Shape;289;p86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" name="Google Shape;290;p86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86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7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87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6" name="Google Shape;296;p87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7" name="Google Shape;297;p87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87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52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38" name="Google Shape;38;p52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" name="Google Shape;39;p52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40" name="Google Shape;40;p52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52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2" name="Google Shape;42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2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2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52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88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88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3" name="Google Shape;303;p88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04" name="Google Shape;304;p88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88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89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89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0" name="Google Shape;310;p89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1" name="Google Shape;311;p89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89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90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90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7" name="Google Shape;317;p90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8" name="Google Shape;318;p90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90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91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91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4" name="Google Shape;324;p91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5" name="Google Shape;325;p91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91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27" name="Google Shape;327;p91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92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92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1" name="Google Shape;331;p92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2" name="Google Shape;332;p92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92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4" name="Google Shape;334;p92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93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93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8" name="Google Shape;338;p93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9" name="Google Shape;339;p93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93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1" name="Google Shape;341;p93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94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94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5" name="Google Shape;345;p94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6" name="Google Shape;346;p94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94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8" name="Google Shape;348;p94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95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95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2" name="Google Shape;352;p95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3" name="Google Shape;353;p95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95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5" name="Google Shape;355;p95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96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58" name="Google Shape;358;p96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96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" name="Google Shape;360;p96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61" name="Google Shape;361;p96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96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3" name="Google Shape;363;p96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64" name="Google Shape;364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oogle Shape;366;p97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67" name="Google Shape;367;p97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97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9" name="Google Shape;369;p97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0" name="Google Shape;370;p97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1" name="Google Shape;371;p97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2" name="Google Shape;372;p97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73" name="Google Shape;373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53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48" name="Google Shape;48;p53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" name="Google Shape;49;p53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50" name="Google Shape;50;p53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53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2" name="Google Shape;52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53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3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53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98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76" name="Google Shape;376;p98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98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" name="Google Shape;378;p98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9" name="Google Shape;379;p98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98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1" name="Google Shape;381;p98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82" name="Google Shape;382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99"/>
          <p:cNvSpPr/>
          <p:nvPr/>
        </p:nvSpPr>
        <p:spPr>
          <a:xfrm>
            <a:off x="0" y="0"/>
            <a:ext cx="7123712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" name="Google Shape;385;p99"/>
          <p:cNvGrpSpPr/>
          <p:nvPr/>
        </p:nvGrpSpPr>
        <p:grpSpPr>
          <a:xfrm>
            <a:off x="7123711" y="0"/>
            <a:ext cx="17263464" cy="13716000"/>
            <a:chOff x="7123711" y="0"/>
            <a:chExt cx="17263464" cy="13716000"/>
          </a:xfrm>
        </p:grpSpPr>
        <p:sp>
          <p:nvSpPr>
            <p:cNvPr id="386" name="Google Shape;386;p99"/>
            <p:cNvSpPr/>
            <p:nvPr/>
          </p:nvSpPr>
          <p:spPr>
            <a:xfrm>
              <a:off x="7123711" y="0"/>
              <a:ext cx="17263464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99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8" name="Google Shape;388;p99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9" name="Google Shape;389;p99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99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1" name="Google Shape;391;p99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2" name="Google Shape;392;p99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100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96" name="Google Shape;396;p100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00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8" name="Google Shape;398;p100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99" name="Google Shape;399;p100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0" name="Google Shape;400;p100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1" name="Google Shape;401;p100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02" name="Google Shape;402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404;p101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05" name="Google Shape;405;p101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01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01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01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9" name="Google Shape;409;p101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101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102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13" name="Google Shape;413;p102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02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02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02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7" name="Google Shape;417;p102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8" name="Google Shape;418;p102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103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1" name="Google Shape;421;p103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03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03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03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" name="Google Shape;425;p103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6" name="Google Shape;426;p103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104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9" name="Google Shape;429;p104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04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04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04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04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" name="Google Shape;434;p104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105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37" name="Google Shape;437;p105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05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05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05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1" name="Google Shape;441;p105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2" name="Google Shape;442;p105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06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5" name="Google Shape;445;p106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46" name="Google Shape;446;p106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06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8" name="Google Shape;448;p106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07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1" name="Google Shape;451;p107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2" name="Google Shape;452;p107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07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4" name="Google Shape;454;p107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54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58" name="Google Shape;58;p54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" name="Google Shape;59;p54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60" name="Google Shape;60;p54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5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2" name="Google Shape;62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54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4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54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08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7" name="Google Shape;457;p108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8" name="Google Shape;458;p108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08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0" name="Google Shape;460;p108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09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3" name="Google Shape;463;p109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64" name="Google Shape;464;p109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09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6" name="Google Shape;466;p109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10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9" name="Google Shape;469;p110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70" name="Google Shape;470;p110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10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2" name="Google Shape;472;p110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111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75" name="Google Shape;475;p111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11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11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8" name="Google Shape;478;p111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12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1" name="Google Shape;481;p112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12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12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4" name="Google Shape;484;p112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113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7" name="Google Shape;487;p113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13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13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0" name="Google Shape;490;p113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114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3" name="Google Shape;493;p114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14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14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6" name="Google Shape;496;p114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115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9" name="Google Shape;499;p115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15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15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2" name="Google Shape;502;p115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16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05" name="Google Shape;505;p116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6" name="Google Shape;506;p116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7" name="Google Shape;507;p116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08" name="Google Shape;508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17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1" name="Google Shape;511;p117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2" name="Google Shape;512;p117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3" name="Google Shape;513;p117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14" name="Google Shape;514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5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5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55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55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5"/>
          <p:cNvSpPr txBox="1"/>
          <p:nvPr>
            <p:ph idx="1" type="body"/>
          </p:nvPr>
        </p:nvSpPr>
        <p:spPr>
          <a:xfrm>
            <a:off x="5878513" y="6896066"/>
            <a:ext cx="893476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2" name="Google Shape;72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18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7" name="Google Shape;517;p118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8" name="Google Shape;518;p118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9" name="Google Shape;519;p118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0" name="Google Shape;520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19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3" name="Google Shape;523;p119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4" name="Google Shape;524;p119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5" name="Google Shape;525;p119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6" name="Google Shape;526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20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9" name="Google Shape;529;p120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0" name="Google Shape;530;p120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1" name="Google Shape;531;p120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32" name="Google Shape;532;p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21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21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22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22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23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23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24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24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2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25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26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26"/>
          <p:cNvSpPr txBox="1"/>
          <p:nvPr>
            <p:ph type="title"/>
          </p:nvPr>
        </p:nvSpPr>
        <p:spPr>
          <a:xfrm>
            <a:off x="2206991" y="4772151"/>
            <a:ext cx="8994409" cy="40765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1" name="Google Shape;551;p126"/>
          <p:cNvSpPr txBox="1"/>
          <p:nvPr>
            <p:ph idx="1" type="body"/>
          </p:nvPr>
        </p:nvSpPr>
        <p:spPr>
          <a:xfrm>
            <a:off x="13412788" y="4772151"/>
            <a:ext cx="9372602" cy="4105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27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127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5" name="Google Shape;555;p127"/>
          <p:cNvSpPr/>
          <p:nvPr/>
        </p:nvSpPr>
        <p:spPr>
          <a:xfrm>
            <a:off x="11785944" y="3255258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27"/>
          <p:cNvSpPr/>
          <p:nvPr/>
        </p:nvSpPr>
        <p:spPr>
          <a:xfrm>
            <a:off x="11785944" y="613689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27"/>
          <p:cNvSpPr/>
          <p:nvPr/>
        </p:nvSpPr>
        <p:spPr>
          <a:xfrm>
            <a:off x="11785944" y="904500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27"/>
          <p:cNvSpPr txBox="1"/>
          <p:nvPr>
            <p:ph idx="1" type="body"/>
          </p:nvPr>
        </p:nvSpPr>
        <p:spPr>
          <a:xfrm>
            <a:off x="13156116" y="3397793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9" name="Google Shape;559;p127"/>
          <p:cNvSpPr txBox="1"/>
          <p:nvPr>
            <p:ph idx="2" type="body"/>
          </p:nvPr>
        </p:nvSpPr>
        <p:spPr>
          <a:xfrm>
            <a:off x="13156116" y="631324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0" name="Google Shape;560;p127"/>
          <p:cNvSpPr txBox="1"/>
          <p:nvPr>
            <p:ph idx="3" type="body"/>
          </p:nvPr>
        </p:nvSpPr>
        <p:spPr>
          <a:xfrm>
            <a:off x="13156116" y="918753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6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56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56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56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6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" name="Google Shape;79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28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128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4" name="Google Shape;564;p128"/>
          <p:cNvSpPr txBox="1"/>
          <p:nvPr>
            <p:ph idx="1" type="body"/>
          </p:nvPr>
        </p:nvSpPr>
        <p:spPr>
          <a:xfrm>
            <a:off x="13156116" y="1902575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5" name="Google Shape;565;p128"/>
          <p:cNvSpPr txBox="1"/>
          <p:nvPr>
            <p:ph idx="2" type="body"/>
          </p:nvPr>
        </p:nvSpPr>
        <p:spPr>
          <a:xfrm>
            <a:off x="13156116" y="4818030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6" name="Google Shape;566;p128"/>
          <p:cNvSpPr txBox="1"/>
          <p:nvPr>
            <p:ph idx="3" type="body"/>
          </p:nvPr>
        </p:nvSpPr>
        <p:spPr>
          <a:xfrm>
            <a:off x="13156116" y="766945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7" name="Google Shape;567;p128"/>
          <p:cNvSpPr txBox="1"/>
          <p:nvPr>
            <p:ph idx="4" type="body"/>
          </p:nvPr>
        </p:nvSpPr>
        <p:spPr>
          <a:xfrm>
            <a:off x="13156116" y="1031640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29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129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1" name="Google Shape;571;p129"/>
          <p:cNvSpPr/>
          <p:nvPr/>
        </p:nvSpPr>
        <p:spPr>
          <a:xfrm>
            <a:off x="11785944" y="1441984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129"/>
          <p:cNvSpPr/>
          <p:nvPr/>
        </p:nvSpPr>
        <p:spPr>
          <a:xfrm>
            <a:off x="11785944" y="368751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29"/>
          <p:cNvSpPr/>
          <p:nvPr/>
        </p:nvSpPr>
        <p:spPr>
          <a:xfrm>
            <a:off x="11785944" y="6016167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29"/>
          <p:cNvSpPr/>
          <p:nvPr/>
        </p:nvSpPr>
        <p:spPr>
          <a:xfrm>
            <a:off x="11785944" y="834506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29"/>
          <p:cNvSpPr txBox="1"/>
          <p:nvPr>
            <p:ph idx="1" type="body"/>
          </p:nvPr>
        </p:nvSpPr>
        <p:spPr>
          <a:xfrm>
            <a:off x="13156116" y="1584519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6" name="Google Shape;576;p129"/>
          <p:cNvSpPr txBox="1"/>
          <p:nvPr>
            <p:ph idx="2" type="body"/>
          </p:nvPr>
        </p:nvSpPr>
        <p:spPr>
          <a:xfrm>
            <a:off x="13156116" y="386386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7" name="Google Shape;577;p129"/>
          <p:cNvSpPr txBox="1"/>
          <p:nvPr>
            <p:ph idx="3" type="body"/>
          </p:nvPr>
        </p:nvSpPr>
        <p:spPr>
          <a:xfrm>
            <a:off x="13156116" y="6158702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8" name="Google Shape;578;p129"/>
          <p:cNvSpPr txBox="1"/>
          <p:nvPr>
            <p:ph idx="4" type="body"/>
          </p:nvPr>
        </p:nvSpPr>
        <p:spPr>
          <a:xfrm>
            <a:off x="13156116" y="848759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9" name="Google Shape;579;p129"/>
          <p:cNvSpPr/>
          <p:nvPr/>
        </p:nvSpPr>
        <p:spPr>
          <a:xfrm>
            <a:off x="11785944" y="10531673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29"/>
          <p:cNvSpPr txBox="1"/>
          <p:nvPr>
            <p:ph idx="5" type="body"/>
          </p:nvPr>
        </p:nvSpPr>
        <p:spPr>
          <a:xfrm>
            <a:off x="13156116" y="1067420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30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583" name="Google Shape;583;p130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30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30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86" name="Google Shape;586;p13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7" name="Google Shape;587;p130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8" name="Google Shape;588;p130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9" name="Google Shape;589;p130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0" name="Google Shape;590;p130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1" name="Google Shape;591;p130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2" name="Google Shape;592;p130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3" name="Google Shape;593;p130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4" name="Google Shape;594;p130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5" name="Google Shape;595;p130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6" name="Google Shape;596;p130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7" name="Google Shape;597;p130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131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600" name="Google Shape;600;p131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31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31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3" name="Google Shape;603;p13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4" name="Google Shape;604;p131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5" name="Google Shape;605;p131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6" name="Google Shape;606;p131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07" name="Google Shape;607;p131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8" name="Google Shape;608;p131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9" name="Google Shape;609;p131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0" name="Google Shape;610;p131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1" name="Google Shape;611;p131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2" name="Google Shape;612;p131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3" name="Google Shape;613;p131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4" name="Google Shape;614;p131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32"/>
          <p:cNvSpPr/>
          <p:nvPr/>
        </p:nvSpPr>
        <p:spPr>
          <a:xfrm>
            <a:off x="8198219" y="0"/>
            <a:ext cx="16194087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132"/>
          <p:cNvSpPr txBox="1"/>
          <p:nvPr>
            <p:ph type="title"/>
          </p:nvPr>
        </p:nvSpPr>
        <p:spPr>
          <a:xfrm>
            <a:off x="1404746" y="7467600"/>
            <a:ext cx="4997641" cy="20254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8" name="Google Shape;618;p132"/>
          <p:cNvSpPr txBox="1"/>
          <p:nvPr>
            <p:ph idx="1" type="body"/>
          </p:nvPr>
        </p:nvSpPr>
        <p:spPr>
          <a:xfrm>
            <a:off x="1398428" y="9788405"/>
            <a:ext cx="4997642" cy="1947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9" name="Google Shape;619;p132"/>
          <p:cNvSpPr/>
          <p:nvPr>
            <p:ph idx="2" type="pic"/>
          </p:nvPr>
        </p:nvSpPr>
        <p:spPr>
          <a:xfrm>
            <a:off x="1609817" y="1598067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20" name="Google Shape;620;p132"/>
          <p:cNvSpPr txBox="1"/>
          <p:nvPr>
            <p:ph idx="3" type="body"/>
          </p:nvPr>
        </p:nvSpPr>
        <p:spPr>
          <a:xfrm>
            <a:off x="1525587" y="5264888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1" name="Google Shape;621;p132"/>
          <p:cNvSpPr txBox="1"/>
          <p:nvPr>
            <p:ph idx="4" type="body"/>
          </p:nvPr>
        </p:nvSpPr>
        <p:spPr>
          <a:xfrm>
            <a:off x="1525587" y="589663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2" name="Google Shape;622;p132"/>
          <p:cNvSpPr txBox="1"/>
          <p:nvPr>
            <p:ph idx="5" type="body"/>
          </p:nvPr>
        </p:nvSpPr>
        <p:spPr>
          <a:xfrm>
            <a:off x="8916987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3" name="Google Shape;623;p132"/>
          <p:cNvSpPr txBox="1"/>
          <p:nvPr>
            <p:ph idx="6" type="body"/>
          </p:nvPr>
        </p:nvSpPr>
        <p:spPr>
          <a:xfrm>
            <a:off x="8916987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4" name="Google Shape;624;p132"/>
          <p:cNvSpPr txBox="1"/>
          <p:nvPr>
            <p:ph idx="7" type="body"/>
          </p:nvPr>
        </p:nvSpPr>
        <p:spPr>
          <a:xfrm>
            <a:off x="12653690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5" name="Google Shape;625;p132"/>
          <p:cNvSpPr txBox="1"/>
          <p:nvPr>
            <p:ph idx="8" type="body"/>
          </p:nvPr>
        </p:nvSpPr>
        <p:spPr>
          <a:xfrm>
            <a:off x="12653690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6" name="Google Shape;626;p132"/>
          <p:cNvSpPr txBox="1"/>
          <p:nvPr>
            <p:ph idx="9" type="body"/>
          </p:nvPr>
        </p:nvSpPr>
        <p:spPr>
          <a:xfrm>
            <a:off x="1639304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7" name="Google Shape;627;p132"/>
          <p:cNvSpPr txBox="1"/>
          <p:nvPr>
            <p:ph idx="13" type="body"/>
          </p:nvPr>
        </p:nvSpPr>
        <p:spPr>
          <a:xfrm>
            <a:off x="1639304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8" name="Google Shape;628;p132"/>
          <p:cNvSpPr txBox="1"/>
          <p:nvPr>
            <p:ph idx="14" type="body"/>
          </p:nvPr>
        </p:nvSpPr>
        <p:spPr>
          <a:xfrm>
            <a:off x="2012709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9" name="Google Shape;629;p132"/>
          <p:cNvSpPr txBox="1"/>
          <p:nvPr>
            <p:ph idx="15" type="body"/>
          </p:nvPr>
        </p:nvSpPr>
        <p:spPr>
          <a:xfrm>
            <a:off x="2012709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0" name="Google Shape;630;p132"/>
          <p:cNvSpPr txBox="1"/>
          <p:nvPr>
            <p:ph idx="16" type="body"/>
          </p:nvPr>
        </p:nvSpPr>
        <p:spPr>
          <a:xfrm>
            <a:off x="8916987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1" name="Google Shape;631;p132"/>
          <p:cNvSpPr txBox="1"/>
          <p:nvPr>
            <p:ph idx="17" type="body"/>
          </p:nvPr>
        </p:nvSpPr>
        <p:spPr>
          <a:xfrm>
            <a:off x="8916987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2" name="Google Shape;632;p132"/>
          <p:cNvSpPr txBox="1"/>
          <p:nvPr>
            <p:ph idx="18" type="body"/>
          </p:nvPr>
        </p:nvSpPr>
        <p:spPr>
          <a:xfrm>
            <a:off x="12647993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3" name="Google Shape;633;p132"/>
          <p:cNvSpPr txBox="1"/>
          <p:nvPr>
            <p:ph idx="19" type="body"/>
          </p:nvPr>
        </p:nvSpPr>
        <p:spPr>
          <a:xfrm>
            <a:off x="12647993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4" name="Google Shape;634;p132"/>
          <p:cNvSpPr txBox="1"/>
          <p:nvPr>
            <p:ph idx="20" type="body"/>
          </p:nvPr>
        </p:nvSpPr>
        <p:spPr>
          <a:xfrm>
            <a:off x="16393045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5" name="Google Shape;635;p132"/>
          <p:cNvSpPr txBox="1"/>
          <p:nvPr>
            <p:ph idx="21" type="body"/>
          </p:nvPr>
        </p:nvSpPr>
        <p:spPr>
          <a:xfrm>
            <a:off x="16393045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6" name="Google Shape;636;p132"/>
          <p:cNvSpPr/>
          <p:nvPr>
            <p:ph idx="22" type="pic"/>
          </p:nvPr>
        </p:nvSpPr>
        <p:spPr>
          <a:xfrm>
            <a:off x="9368023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7" name="Google Shape;637;p132"/>
          <p:cNvSpPr/>
          <p:nvPr>
            <p:ph idx="23" type="pic"/>
          </p:nvPr>
        </p:nvSpPr>
        <p:spPr>
          <a:xfrm>
            <a:off x="1310472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8" name="Google Shape;638;p132"/>
          <p:cNvSpPr/>
          <p:nvPr>
            <p:ph idx="24" type="pic"/>
          </p:nvPr>
        </p:nvSpPr>
        <p:spPr>
          <a:xfrm>
            <a:off x="1302291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9" name="Google Shape;639;p132"/>
          <p:cNvSpPr/>
          <p:nvPr>
            <p:ph idx="25" type="pic"/>
          </p:nvPr>
        </p:nvSpPr>
        <p:spPr>
          <a:xfrm>
            <a:off x="936802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0" name="Google Shape;640;p132"/>
          <p:cNvSpPr/>
          <p:nvPr>
            <p:ph idx="26" type="pic"/>
          </p:nvPr>
        </p:nvSpPr>
        <p:spPr>
          <a:xfrm>
            <a:off x="1676511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1" name="Google Shape;641;p132"/>
          <p:cNvSpPr/>
          <p:nvPr>
            <p:ph idx="27" type="pic"/>
          </p:nvPr>
        </p:nvSpPr>
        <p:spPr>
          <a:xfrm>
            <a:off x="20578131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2" name="Google Shape;642;p132"/>
          <p:cNvSpPr/>
          <p:nvPr>
            <p:ph idx="28" type="pic"/>
          </p:nvPr>
        </p:nvSpPr>
        <p:spPr>
          <a:xfrm>
            <a:off x="16765116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33"/>
          <p:cNvSpPr txBox="1"/>
          <p:nvPr>
            <p:ph type="title"/>
          </p:nvPr>
        </p:nvSpPr>
        <p:spPr>
          <a:xfrm>
            <a:off x="10047465" y="2438400"/>
            <a:ext cx="12784986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5" name="Google Shape;645;p133"/>
          <p:cNvSpPr txBox="1"/>
          <p:nvPr>
            <p:ph idx="1" type="body"/>
          </p:nvPr>
        </p:nvSpPr>
        <p:spPr>
          <a:xfrm>
            <a:off x="10041147" y="4463852"/>
            <a:ext cx="12784987" cy="170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6" name="Google Shape;646;p133"/>
          <p:cNvSpPr/>
          <p:nvPr/>
        </p:nvSpPr>
        <p:spPr>
          <a:xfrm>
            <a:off x="8203755" y="2133600"/>
            <a:ext cx="27432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133"/>
          <p:cNvSpPr txBox="1"/>
          <p:nvPr>
            <p:ph idx="2" type="body"/>
          </p:nvPr>
        </p:nvSpPr>
        <p:spPr>
          <a:xfrm>
            <a:off x="2471546" y="5602815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8" name="Google Shape;648;p133"/>
          <p:cNvSpPr txBox="1"/>
          <p:nvPr>
            <p:ph idx="3" type="body"/>
          </p:nvPr>
        </p:nvSpPr>
        <p:spPr>
          <a:xfrm>
            <a:off x="2471546" y="623456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9" name="Google Shape;649;p133"/>
          <p:cNvSpPr txBox="1"/>
          <p:nvPr>
            <p:ph idx="4" type="body"/>
          </p:nvPr>
        </p:nvSpPr>
        <p:spPr>
          <a:xfrm>
            <a:off x="1051692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0" name="Google Shape;650;p133"/>
          <p:cNvSpPr txBox="1"/>
          <p:nvPr>
            <p:ph idx="5" type="body"/>
          </p:nvPr>
        </p:nvSpPr>
        <p:spPr>
          <a:xfrm>
            <a:off x="1051692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1" name="Google Shape;651;p133"/>
          <p:cNvSpPr txBox="1"/>
          <p:nvPr>
            <p:ph idx="6" type="body"/>
          </p:nvPr>
        </p:nvSpPr>
        <p:spPr>
          <a:xfrm>
            <a:off x="477497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2" name="Google Shape;652;p133"/>
          <p:cNvSpPr txBox="1"/>
          <p:nvPr>
            <p:ph idx="7" type="body"/>
          </p:nvPr>
        </p:nvSpPr>
        <p:spPr>
          <a:xfrm>
            <a:off x="477497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3" name="Google Shape;653;p133"/>
          <p:cNvSpPr txBox="1"/>
          <p:nvPr>
            <p:ph idx="8" type="body"/>
          </p:nvPr>
        </p:nvSpPr>
        <p:spPr>
          <a:xfrm>
            <a:off x="851168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4" name="Google Shape;654;p133"/>
          <p:cNvSpPr txBox="1"/>
          <p:nvPr>
            <p:ph idx="9" type="body"/>
          </p:nvPr>
        </p:nvSpPr>
        <p:spPr>
          <a:xfrm>
            <a:off x="851168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5" name="Google Shape;655;p133"/>
          <p:cNvSpPr txBox="1"/>
          <p:nvPr>
            <p:ph idx="13" type="body"/>
          </p:nvPr>
        </p:nvSpPr>
        <p:spPr>
          <a:xfrm>
            <a:off x="12248384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6" name="Google Shape;656;p133"/>
          <p:cNvSpPr txBox="1"/>
          <p:nvPr>
            <p:ph idx="14" type="body"/>
          </p:nvPr>
        </p:nvSpPr>
        <p:spPr>
          <a:xfrm>
            <a:off x="12248384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7" name="Google Shape;657;p133"/>
          <p:cNvSpPr txBox="1"/>
          <p:nvPr>
            <p:ph idx="15" type="body"/>
          </p:nvPr>
        </p:nvSpPr>
        <p:spPr>
          <a:xfrm>
            <a:off x="1598508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8" name="Google Shape;658;p133"/>
          <p:cNvSpPr txBox="1"/>
          <p:nvPr>
            <p:ph idx="16" type="body"/>
          </p:nvPr>
        </p:nvSpPr>
        <p:spPr>
          <a:xfrm>
            <a:off x="1598508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9" name="Google Shape;659;p133"/>
          <p:cNvSpPr txBox="1"/>
          <p:nvPr>
            <p:ph idx="17" type="body"/>
          </p:nvPr>
        </p:nvSpPr>
        <p:spPr>
          <a:xfrm>
            <a:off x="1972179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0" name="Google Shape;660;p133"/>
          <p:cNvSpPr txBox="1"/>
          <p:nvPr>
            <p:ph idx="18" type="body"/>
          </p:nvPr>
        </p:nvSpPr>
        <p:spPr>
          <a:xfrm>
            <a:off x="1972179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1" name="Google Shape;661;p133"/>
          <p:cNvSpPr/>
          <p:nvPr>
            <p:ph idx="19" type="pic"/>
          </p:nvPr>
        </p:nvSpPr>
        <p:spPr>
          <a:xfrm>
            <a:off x="2922583" y="1898310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2" name="Google Shape;662;p133"/>
          <p:cNvSpPr/>
          <p:nvPr>
            <p:ph idx="20" type="pic"/>
          </p:nvPr>
        </p:nvSpPr>
        <p:spPr>
          <a:xfrm>
            <a:off x="150272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3" name="Google Shape;663;p133"/>
          <p:cNvSpPr/>
          <p:nvPr>
            <p:ph idx="21" type="pic"/>
          </p:nvPr>
        </p:nvSpPr>
        <p:spPr>
          <a:xfrm>
            <a:off x="514989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4" name="Google Shape;664;p133"/>
          <p:cNvSpPr/>
          <p:nvPr>
            <p:ph idx="22" type="pic"/>
          </p:nvPr>
        </p:nvSpPr>
        <p:spPr>
          <a:xfrm>
            <a:off x="896271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5" name="Google Shape;665;p133"/>
          <p:cNvSpPr/>
          <p:nvPr>
            <p:ph idx="23" type="pic"/>
          </p:nvPr>
        </p:nvSpPr>
        <p:spPr>
          <a:xfrm>
            <a:off x="12699420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6" name="Google Shape;666;p133"/>
          <p:cNvSpPr/>
          <p:nvPr>
            <p:ph idx="24" type="pic"/>
          </p:nvPr>
        </p:nvSpPr>
        <p:spPr>
          <a:xfrm>
            <a:off x="16436123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7" name="Google Shape;667;p133"/>
          <p:cNvSpPr/>
          <p:nvPr>
            <p:ph idx="25" type="pic"/>
          </p:nvPr>
        </p:nvSpPr>
        <p:spPr>
          <a:xfrm>
            <a:off x="2017282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3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0" name="Google Shape;670;p13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1" name="Google Shape;671;p134"/>
          <p:cNvSpPr txBox="1"/>
          <p:nvPr>
            <p:ph idx="2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2" name="Google Shape;672;p134"/>
          <p:cNvSpPr txBox="1"/>
          <p:nvPr>
            <p:ph idx="3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3" name="Google Shape;673;p134"/>
          <p:cNvSpPr txBox="1"/>
          <p:nvPr>
            <p:ph idx="4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4" name="Google Shape;674;p134"/>
          <p:cNvSpPr txBox="1"/>
          <p:nvPr>
            <p:ph idx="5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5" name="Google Shape;675;p134"/>
          <p:cNvSpPr txBox="1"/>
          <p:nvPr>
            <p:ph idx="6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6" name="Google Shape;676;p134"/>
          <p:cNvSpPr txBox="1"/>
          <p:nvPr>
            <p:ph idx="7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7" name="Google Shape;677;p134"/>
          <p:cNvSpPr txBox="1"/>
          <p:nvPr>
            <p:ph idx="8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8" name="Google Shape;678;p134"/>
          <p:cNvSpPr txBox="1"/>
          <p:nvPr>
            <p:ph idx="9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9" name="Google Shape;679;p134"/>
          <p:cNvSpPr txBox="1"/>
          <p:nvPr>
            <p:ph idx="13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0" name="Google Shape;680;p134"/>
          <p:cNvSpPr txBox="1"/>
          <p:nvPr>
            <p:ph idx="14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681" name="Google Shape;681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2" name="Google Shape;682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3" name="Google Shape;683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4" name="Google Shape;684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5" name="Google Shape;685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87" name="Google Shape;687;p134"/>
          <p:cNvSpPr/>
          <p:nvPr>
            <p:ph idx="15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8" name="Google Shape;688;p134"/>
          <p:cNvSpPr/>
          <p:nvPr>
            <p:ph idx="16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9" name="Google Shape;689;p134"/>
          <p:cNvSpPr/>
          <p:nvPr>
            <p:ph idx="17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0" name="Google Shape;690;p134"/>
          <p:cNvSpPr/>
          <p:nvPr>
            <p:ph idx="18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1" name="Google Shape;691;p134"/>
          <p:cNvSpPr/>
          <p:nvPr>
            <p:ph idx="19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3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4" name="Google Shape;694;p13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5" name="Google Shape;695;p135"/>
          <p:cNvSpPr txBox="1"/>
          <p:nvPr>
            <p:ph idx="2" type="body"/>
          </p:nvPr>
        </p:nvSpPr>
        <p:spPr>
          <a:xfrm>
            <a:off x="837005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6" name="Google Shape;696;p135"/>
          <p:cNvSpPr txBox="1"/>
          <p:nvPr>
            <p:ph idx="3" type="body"/>
          </p:nvPr>
        </p:nvSpPr>
        <p:spPr>
          <a:xfrm>
            <a:off x="837005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7" name="Google Shape;697;p135"/>
          <p:cNvSpPr txBox="1"/>
          <p:nvPr>
            <p:ph idx="4" type="body"/>
          </p:nvPr>
        </p:nvSpPr>
        <p:spPr>
          <a:xfrm>
            <a:off x="1252776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8" name="Google Shape;698;p135"/>
          <p:cNvSpPr txBox="1"/>
          <p:nvPr>
            <p:ph idx="5" type="body"/>
          </p:nvPr>
        </p:nvSpPr>
        <p:spPr>
          <a:xfrm>
            <a:off x="1252776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9" name="Google Shape;699;p135"/>
          <p:cNvSpPr txBox="1"/>
          <p:nvPr>
            <p:ph idx="6" type="body"/>
          </p:nvPr>
        </p:nvSpPr>
        <p:spPr>
          <a:xfrm>
            <a:off x="29415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0" name="Google Shape;700;p135"/>
          <p:cNvSpPr txBox="1"/>
          <p:nvPr>
            <p:ph idx="7" type="body"/>
          </p:nvPr>
        </p:nvSpPr>
        <p:spPr>
          <a:xfrm>
            <a:off x="29415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1" name="Google Shape;701;p135"/>
          <p:cNvSpPr txBox="1"/>
          <p:nvPr>
            <p:ph idx="8" type="body"/>
          </p:nvPr>
        </p:nvSpPr>
        <p:spPr>
          <a:xfrm>
            <a:off x="666486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2" name="Google Shape;702;p135"/>
          <p:cNvSpPr txBox="1"/>
          <p:nvPr>
            <p:ph idx="9" type="body"/>
          </p:nvPr>
        </p:nvSpPr>
        <p:spPr>
          <a:xfrm>
            <a:off x="666486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3" name="Google Shape;703;p135"/>
          <p:cNvSpPr txBox="1"/>
          <p:nvPr>
            <p:ph idx="13" type="body"/>
          </p:nvPr>
        </p:nvSpPr>
        <p:spPr>
          <a:xfrm>
            <a:off x="10401567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4" name="Google Shape;704;p135"/>
          <p:cNvSpPr txBox="1"/>
          <p:nvPr>
            <p:ph idx="14" type="body"/>
          </p:nvPr>
        </p:nvSpPr>
        <p:spPr>
          <a:xfrm>
            <a:off x="10401567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5" name="Google Shape;705;p135"/>
          <p:cNvSpPr txBox="1"/>
          <p:nvPr>
            <p:ph idx="15" type="body"/>
          </p:nvPr>
        </p:nvSpPr>
        <p:spPr>
          <a:xfrm>
            <a:off x="14138270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6" name="Google Shape;706;p135"/>
          <p:cNvSpPr txBox="1"/>
          <p:nvPr>
            <p:ph idx="16" type="body"/>
          </p:nvPr>
        </p:nvSpPr>
        <p:spPr>
          <a:xfrm>
            <a:off x="14138270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7" name="Google Shape;707;p135"/>
          <p:cNvSpPr txBox="1"/>
          <p:nvPr>
            <p:ph idx="17" type="body"/>
          </p:nvPr>
        </p:nvSpPr>
        <p:spPr>
          <a:xfrm>
            <a:off x="17874973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8" name="Google Shape;708;p135"/>
          <p:cNvSpPr txBox="1"/>
          <p:nvPr>
            <p:ph idx="18" type="body"/>
          </p:nvPr>
        </p:nvSpPr>
        <p:spPr>
          <a:xfrm>
            <a:off x="17874973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09" name="Google Shape;709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0" name="Google Shape;710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1" name="Google Shape;711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3" name="Google Shape;713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4" name="Google Shape;714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5" name="Google Shape;715;p135"/>
          <p:cNvSpPr/>
          <p:nvPr>
            <p:ph idx="19" type="pic"/>
          </p:nvPr>
        </p:nvSpPr>
        <p:spPr>
          <a:xfrm>
            <a:off x="339261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6" name="Google Shape;716;p135"/>
          <p:cNvSpPr/>
          <p:nvPr>
            <p:ph idx="20" type="pic"/>
          </p:nvPr>
        </p:nvSpPr>
        <p:spPr>
          <a:xfrm>
            <a:off x="703978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7" name="Google Shape;717;p135"/>
          <p:cNvSpPr/>
          <p:nvPr>
            <p:ph idx="21" type="pic"/>
          </p:nvPr>
        </p:nvSpPr>
        <p:spPr>
          <a:xfrm>
            <a:off x="1085260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8" name="Google Shape;718;p135"/>
          <p:cNvSpPr/>
          <p:nvPr>
            <p:ph idx="22" type="pic"/>
          </p:nvPr>
        </p:nvSpPr>
        <p:spPr>
          <a:xfrm>
            <a:off x="14589306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9" name="Google Shape;719;p135"/>
          <p:cNvSpPr/>
          <p:nvPr>
            <p:ph idx="23" type="pic"/>
          </p:nvPr>
        </p:nvSpPr>
        <p:spPr>
          <a:xfrm>
            <a:off x="18326009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0" name="Google Shape;720;p135"/>
          <p:cNvSpPr/>
          <p:nvPr>
            <p:ph idx="24" type="pic"/>
          </p:nvPr>
        </p:nvSpPr>
        <p:spPr>
          <a:xfrm>
            <a:off x="8744977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1" name="Google Shape;721;p135"/>
          <p:cNvSpPr/>
          <p:nvPr>
            <p:ph idx="25" type="pic"/>
          </p:nvPr>
        </p:nvSpPr>
        <p:spPr>
          <a:xfrm>
            <a:off x="12978803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3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4" name="Google Shape;724;p13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5" name="Google Shape;725;p136"/>
          <p:cNvSpPr txBox="1"/>
          <p:nvPr>
            <p:ph idx="2" type="body"/>
          </p:nvPr>
        </p:nvSpPr>
        <p:spPr>
          <a:xfrm>
            <a:off x="624156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6" name="Google Shape;726;p136"/>
          <p:cNvSpPr txBox="1"/>
          <p:nvPr>
            <p:ph idx="3" type="body"/>
          </p:nvPr>
        </p:nvSpPr>
        <p:spPr>
          <a:xfrm>
            <a:off x="624156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7" name="Google Shape;727;p136"/>
          <p:cNvSpPr txBox="1"/>
          <p:nvPr>
            <p:ph idx="4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8" name="Google Shape;728;p136"/>
          <p:cNvSpPr txBox="1"/>
          <p:nvPr>
            <p:ph idx="5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9" name="Google Shape;729;p136"/>
          <p:cNvSpPr txBox="1"/>
          <p:nvPr>
            <p:ph idx="6" type="body"/>
          </p:nvPr>
        </p:nvSpPr>
        <p:spPr>
          <a:xfrm>
            <a:off x="14431350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0" name="Google Shape;730;p136"/>
          <p:cNvSpPr txBox="1"/>
          <p:nvPr>
            <p:ph idx="7" type="body"/>
          </p:nvPr>
        </p:nvSpPr>
        <p:spPr>
          <a:xfrm>
            <a:off x="14431350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1" name="Google Shape;731;p136"/>
          <p:cNvSpPr txBox="1"/>
          <p:nvPr>
            <p:ph idx="8" type="body"/>
          </p:nvPr>
        </p:nvSpPr>
        <p:spPr>
          <a:xfrm>
            <a:off x="1051692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2" name="Google Shape;732;p136"/>
          <p:cNvSpPr txBox="1"/>
          <p:nvPr>
            <p:ph idx="9" type="body"/>
          </p:nvPr>
        </p:nvSpPr>
        <p:spPr>
          <a:xfrm>
            <a:off x="1051692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3" name="Google Shape;733;p136"/>
          <p:cNvSpPr txBox="1"/>
          <p:nvPr>
            <p:ph idx="13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4" name="Google Shape;734;p136"/>
          <p:cNvSpPr txBox="1"/>
          <p:nvPr>
            <p:ph idx="14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5" name="Google Shape;735;p136"/>
          <p:cNvSpPr txBox="1"/>
          <p:nvPr>
            <p:ph idx="15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6" name="Google Shape;736;p136"/>
          <p:cNvSpPr txBox="1"/>
          <p:nvPr>
            <p:ph idx="16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7" name="Google Shape;737;p136"/>
          <p:cNvSpPr txBox="1"/>
          <p:nvPr>
            <p:ph idx="17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8" name="Google Shape;738;p136"/>
          <p:cNvSpPr txBox="1"/>
          <p:nvPr>
            <p:ph idx="18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9" name="Google Shape;739;p136"/>
          <p:cNvSpPr txBox="1"/>
          <p:nvPr>
            <p:ph idx="19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0" name="Google Shape;740;p136"/>
          <p:cNvSpPr txBox="1"/>
          <p:nvPr>
            <p:ph idx="20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1" name="Google Shape;741;p136"/>
          <p:cNvSpPr txBox="1"/>
          <p:nvPr>
            <p:ph idx="21" type="body"/>
          </p:nvPr>
        </p:nvSpPr>
        <p:spPr>
          <a:xfrm>
            <a:off x="1972179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2" name="Google Shape;742;p136"/>
          <p:cNvSpPr txBox="1"/>
          <p:nvPr>
            <p:ph idx="22" type="body"/>
          </p:nvPr>
        </p:nvSpPr>
        <p:spPr>
          <a:xfrm>
            <a:off x="1972179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43" name="Google Shape;743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4" name="Google Shape;744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5" name="Google Shape;745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6" name="Google Shape;746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7" name="Google Shape;747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8" name="Google Shape;748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49" name="Google Shape;749;p136"/>
          <p:cNvSpPr/>
          <p:nvPr>
            <p:ph idx="23" type="pic"/>
          </p:nvPr>
        </p:nvSpPr>
        <p:spPr>
          <a:xfrm>
            <a:off x="150272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0" name="Google Shape;750;p136"/>
          <p:cNvSpPr/>
          <p:nvPr>
            <p:ph idx="24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1" name="Google Shape;751;p136"/>
          <p:cNvSpPr/>
          <p:nvPr>
            <p:ph idx="25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2" name="Google Shape;752;p136"/>
          <p:cNvSpPr/>
          <p:nvPr>
            <p:ph idx="26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3" name="Google Shape;753;p136"/>
          <p:cNvSpPr/>
          <p:nvPr>
            <p:ph idx="27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4" name="Google Shape;754;p136"/>
          <p:cNvSpPr/>
          <p:nvPr>
            <p:ph idx="28" type="pic"/>
          </p:nvPr>
        </p:nvSpPr>
        <p:spPr>
          <a:xfrm>
            <a:off x="2017282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5" name="Google Shape;755;p136"/>
          <p:cNvSpPr/>
          <p:nvPr>
            <p:ph idx="29" type="pic"/>
          </p:nvPr>
        </p:nvSpPr>
        <p:spPr>
          <a:xfrm>
            <a:off x="6616484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6" name="Google Shape;756;p136"/>
          <p:cNvSpPr/>
          <p:nvPr>
            <p:ph idx="30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7" name="Google Shape;757;p136"/>
          <p:cNvSpPr/>
          <p:nvPr>
            <p:ph idx="31" type="pic"/>
          </p:nvPr>
        </p:nvSpPr>
        <p:spPr>
          <a:xfrm>
            <a:off x="14882386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37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7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57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57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57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7"/>
          <p:cNvSpPr txBox="1"/>
          <p:nvPr>
            <p:ph idx="1" type="body"/>
          </p:nvPr>
        </p:nvSpPr>
        <p:spPr>
          <a:xfrm>
            <a:off x="5878513" y="6896066"/>
            <a:ext cx="881284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6" name="Google Shape;86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38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138"/>
          <p:cNvSpPr/>
          <p:nvPr/>
        </p:nvSpPr>
        <p:spPr>
          <a:xfrm>
            <a:off x="12525133" y="3618488"/>
            <a:ext cx="10260255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138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138"/>
          <p:cNvSpPr/>
          <p:nvPr/>
        </p:nvSpPr>
        <p:spPr>
          <a:xfrm flipH="1" rot="10800000">
            <a:off x="13048396" y="5024205"/>
            <a:ext cx="898799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138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6" name="Google Shape;766;p138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7" name="Google Shape;767;p138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8" name="Google Shape;768;p138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9" name="Google Shape;769;p138"/>
          <p:cNvSpPr txBox="1"/>
          <p:nvPr>
            <p:ph idx="4" type="body"/>
          </p:nvPr>
        </p:nvSpPr>
        <p:spPr>
          <a:xfrm>
            <a:off x="12962060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0" name="Google Shape;770;p138"/>
          <p:cNvSpPr txBox="1"/>
          <p:nvPr>
            <p:ph idx="5" type="body"/>
          </p:nvPr>
        </p:nvSpPr>
        <p:spPr>
          <a:xfrm>
            <a:off x="12962060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39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139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139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13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6" name="Google Shape;776;p13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7" name="Google Shape;777;p139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8" name="Google Shape;778;p139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79" name="Google Shape;779;p1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139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40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140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14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5" name="Google Shape;785;p14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6" name="Google Shape;786;p140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7" name="Google Shape;787;p140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88" name="Google Shape;788;p1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p140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41"/>
          <p:cNvSpPr/>
          <p:nvPr/>
        </p:nvSpPr>
        <p:spPr>
          <a:xfrm>
            <a:off x="-24916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141"/>
          <p:cNvSpPr/>
          <p:nvPr/>
        </p:nvSpPr>
        <p:spPr>
          <a:xfrm>
            <a:off x="124983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141"/>
          <p:cNvSpPr/>
          <p:nvPr/>
        </p:nvSpPr>
        <p:spPr>
          <a:xfrm flipH="1" rot="10800000">
            <a:off x="128140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14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5" name="Google Shape;795;p14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6" name="Google Shape;796;p141"/>
          <p:cNvSpPr txBox="1"/>
          <p:nvPr>
            <p:ph idx="2" type="body"/>
          </p:nvPr>
        </p:nvSpPr>
        <p:spPr>
          <a:xfrm>
            <a:off x="128354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7" name="Google Shape;797;p141"/>
          <p:cNvSpPr txBox="1"/>
          <p:nvPr>
            <p:ph idx="3" type="body"/>
          </p:nvPr>
        </p:nvSpPr>
        <p:spPr>
          <a:xfrm>
            <a:off x="128354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8" name="Google Shape;798;p1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374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141"/>
          <p:cNvSpPr/>
          <p:nvPr>
            <p:ph idx="4" type="pic"/>
          </p:nvPr>
        </p:nvSpPr>
        <p:spPr>
          <a:xfrm>
            <a:off x="1912590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42"/>
          <p:cNvSpPr/>
          <p:nvPr/>
        </p:nvSpPr>
        <p:spPr>
          <a:xfrm>
            <a:off x="-2535207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2" name="Google Shape;802;p1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5088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142"/>
          <p:cNvSpPr/>
          <p:nvPr>
            <p:ph idx="2" type="pic"/>
          </p:nvPr>
        </p:nvSpPr>
        <p:spPr>
          <a:xfrm>
            <a:off x="2130304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04" name="Google Shape;804;p142"/>
          <p:cNvSpPr/>
          <p:nvPr/>
        </p:nvSpPr>
        <p:spPr>
          <a:xfrm flipH="1" rot="10800000">
            <a:off x="13928466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4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6" name="Google Shape;806;p14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7" name="Google Shape;807;p142"/>
          <p:cNvSpPr txBox="1"/>
          <p:nvPr>
            <p:ph idx="3" type="body"/>
          </p:nvPr>
        </p:nvSpPr>
        <p:spPr>
          <a:xfrm>
            <a:off x="13835559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8" name="Google Shape;808;p142"/>
          <p:cNvSpPr txBox="1"/>
          <p:nvPr>
            <p:ph idx="4" type="body"/>
          </p:nvPr>
        </p:nvSpPr>
        <p:spPr>
          <a:xfrm>
            <a:off x="13835559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43"/>
          <p:cNvSpPr/>
          <p:nvPr/>
        </p:nvSpPr>
        <p:spPr>
          <a:xfrm>
            <a:off x="8896891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143"/>
          <p:cNvSpPr/>
          <p:nvPr/>
        </p:nvSpPr>
        <p:spPr>
          <a:xfrm>
            <a:off x="16135525" y="3618488"/>
            <a:ext cx="6669741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143"/>
          <p:cNvSpPr/>
          <p:nvPr/>
        </p:nvSpPr>
        <p:spPr>
          <a:xfrm>
            <a:off x="1549789" y="3618488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143"/>
          <p:cNvSpPr/>
          <p:nvPr/>
        </p:nvSpPr>
        <p:spPr>
          <a:xfrm flipH="1" rot="10800000">
            <a:off x="9313728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143"/>
          <p:cNvSpPr/>
          <p:nvPr/>
        </p:nvSpPr>
        <p:spPr>
          <a:xfrm flipH="1" rot="10800000">
            <a:off x="16502670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43"/>
          <p:cNvSpPr/>
          <p:nvPr/>
        </p:nvSpPr>
        <p:spPr>
          <a:xfrm flipH="1" rot="10800000">
            <a:off x="1979742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143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7" name="Google Shape;817;p143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8" name="Google Shape;818;p143"/>
          <p:cNvSpPr txBox="1"/>
          <p:nvPr>
            <p:ph idx="2" type="body"/>
          </p:nvPr>
        </p:nvSpPr>
        <p:spPr>
          <a:xfrm>
            <a:off x="1883327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9" name="Google Shape;819;p143"/>
          <p:cNvSpPr txBox="1"/>
          <p:nvPr>
            <p:ph idx="3" type="body"/>
          </p:nvPr>
        </p:nvSpPr>
        <p:spPr>
          <a:xfrm>
            <a:off x="1933615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0" name="Google Shape;820;p143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1" name="Google Shape;821;p143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2" name="Google Shape;822;p143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3" name="Google Shape;823;p143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4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6" name="Google Shape;826;p14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7" name="Google Shape;827;p144"/>
          <p:cNvSpPr/>
          <p:nvPr/>
        </p:nvSpPr>
        <p:spPr>
          <a:xfrm>
            <a:off x="1525588" y="3618487"/>
            <a:ext cx="21337375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144"/>
          <p:cNvSpPr/>
          <p:nvPr/>
        </p:nvSpPr>
        <p:spPr>
          <a:xfrm flipH="1" rot="10800000">
            <a:off x="1824752" y="51054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144"/>
          <p:cNvSpPr/>
          <p:nvPr/>
        </p:nvSpPr>
        <p:spPr>
          <a:xfrm>
            <a:off x="7183198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144"/>
          <p:cNvSpPr/>
          <p:nvPr/>
        </p:nvSpPr>
        <p:spPr>
          <a:xfrm>
            <a:off x="12586470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144"/>
          <p:cNvSpPr/>
          <p:nvPr/>
        </p:nvSpPr>
        <p:spPr>
          <a:xfrm>
            <a:off x="17906616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144"/>
          <p:cNvSpPr txBox="1"/>
          <p:nvPr>
            <p:ph idx="2" type="body"/>
          </p:nvPr>
        </p:nvSpPr>
        <p:spPr>
          <a:xfrm>
            <a:off x="1824752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3" name="Google Shape;833;p144"/>
          <p:cNvSpPr txBox="1"/>
          <p:nvPr>
            <p:ph idx="3" type="body"/>
          </p:nvPr>
        </p:nvSpPr>
        <p:spPr>
          <a:xfrm>
            <a:off x="1875041" y="5529247"/>
            <a:ext cx="4589420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4" name="Google Shape;834;p144"/>
          <p:cNvSpPr txBox="1"/>
          <p:nvPr>
            <p:ph idx="4" type="body"/>
          </p:nvPr>
        </p:nvSpPr>
        <p:spPr>
          <a:xfrm>
            <a:off x="7183198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5" name="Google Shape;835;p144"/>
          <p:cNvSpPr txBox="1"/>
          <p:nvPr>
            <p:ph idx="5" type="body"/>
          </p:nvPr>
        </p:nvSpPr>
        <p:spPr>
          <a:xfrm>
            <a:off x="7233487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6" name="Google Shape;836;p144"/>
          <p:cNvSpPr txBox="1"/>
          <p:nvPr>
            <p:ph idx="6" type="body"/>
          </p:nvPr>
        </p:nvSpPr>
        <p:spPr>
          <a:xfrm>
            <a:off x="12564224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7" name="Google Shape;837;p144"/>
          <p:cNvSpPr txBox="1"/>
          <p:nvPr>
            <p:ph idx="7" type="body"/>
          </p:nvPr>
        </p:nvSpPr>
        <p:spPr>
          <a:xfrm>
            <a:off x="12614513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8" name="Google Shape;838;p144"/>
          <p:cNvSpPr txBox="1"/>
          <p:nvPr>
            <p:ph idx="8" type="body"/>
          </p:nvPr>
        </p:nvSpPr>
        <p:spPr>
          <a:xfrm>
            <a:off x="17884703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9" name="Google Shape;839;p144"/>
          <p:cNvSpPr txBox="1"/>
          <p:nvPr>
            <p:ph idx="9" type="body"/>
          </p:nvPr>
        </p:nvSpPr>
        <p:spPr>
          <a:xfrm>
            <a:off x="17934991" y="5529248"/>
            <a:ext cx="4589419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45"/>
          <p:cNvSpPr/>
          <p:nvPr/>
        </p:nvSpPr>
        <p:spPr>
          <a:xfrm>
            <a:off x="915987" y="3618486"/>
            <a:ext cx="22555199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14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3" name="Google Shape;843;p14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4" name="Google Shape;844;p145"/>
          <p:cNvSpPr/>
          <p:nvPr/>
        </p:nvSpPr>
        <p:spPr>
          <a:xfrm flipH="1" rot="10800000">
            <a:off x="1552575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145"/>
          <p:cNvSpPr txBox="1"/>
          <p:nvPr>
            <p:ph idx="2" type="body"/>
          </p:nvPr>
        </p:nvSpPr>
        <p:spPr>
          <a:xfrm>
            <a:off x="1552576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6" name="Google Shape;846;p145"/>
          <p:cNvSpPr txBox="1"/>
          <p:nvPr>
            <p:ph idx="3" type="body"/>
          </p:nvPr>
        </p:nvSpPr>
        <p:spPr>
          <a:xfrm>
            <a:off x="1552576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7" name="Google Shape;847;p145"/>
          <p:cNvSpPr/>
          <p:nvPr/>
        </p:nvSpPr>
        <p:spPr>
          <a:xfrm flipH="1" rot="10800000">
            <a:off x="6050899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145"/>
          <p:cNvSpPr txBox="1"/>
          <p:nvPr>
            <p:ph idx="4" type="body"/>
          </p:nvPr>
        </p:nvSpPr>
        <p:spPr>
          <a:xfrm>
            <a:off x="6050900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9" name="Google Shape;849;p145"/>
          <p:cNvSpPr txBox="1"/>
          <p:nvPr>
            <p:ph idx="5" type="body"/>
          </p:nvPr>
        </p:nvSpPr>
        <p:spPr>
          <a:xfrm>
            <a:off x="6050900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0" name="Google Shape;850;p145"/>
          <p:cNvSpPr/>
          <p:nvPr/>
        </p:nvSpPr>
        <p:spPr>
          <a:xfrm flipH="1" rot="10800000">
            <a:off x="10532201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145"/>
          <p:cNvSpPr txBox="1"/>
          <p:nvPr>
            <p:ph idx="6" type="body"/>
          </p:nvPr>
        </p:nvSpPr>
        <p:spPr>
          <a:xfrm>
            <a:off x="105322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2" name="Google Shape;852;p145"/>
          <p:cNvSpPr txBox="1"/>
          <p:nvPr>
            <p:ph idx="7" type="body"/>
          </p:nvPr>
        </p:nvSpPr>
        <p:spPr>
          <a:xfrm>
            <a:off x="105322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3" name="Google Shape;853;p145"/>
          <p:cNvSpPr/>
          <p:nvPr/>
        </p:nvSpPr>
        <p:spPr>
          <a:xfrm flipH="1" rot="10800000">
            <a:off x="150099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145"/>
          <p:cNvSpPr txBox="1"/>
          <p:nvPr>
            <p:ph idx="8" type="body"/>
          </p:nvPr>
        </p:nvSpPr>
        <p:spPr>
          <a:xfrm>
            <a:off x="150099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5" name="Google Shape;855;p145"/>
          <p:cNvSpPr txBox="1"/>
          <p:nvPr>
            <p:ph idx="9" type="body"/>
          </p:nvPr>
        </p:nvSpPr>
        <p:spPr>
          <a:xfrm>
            <a:off x="150099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6" name="Google Shape;856;p145"/>
          <p:cNvSpPr/>
          <p:nvPr/>
        </p:nvSpPr>
        <p:spPr>
          <a:xfrm flipH="1" rot="10800000">
            <a:off x="194563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145"/>
          <p:cNvSpPr txBox="1"/>
          <p:nvPr>
            <p:ph idx="13" type="body"/>
          </p:nvPr>
        </p:nvSpPr>
        <p:spPr>
          <a:xfrm>
            <a:off x="194563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8" name="Google Shape;858;p145"/>
          <p:cNvSpPr txBox="1"/>
          <p:nvPr>
            <p:ph idx="14" type="body"/>
          </p:nvPr>
        </p:nvSpPr>
        <p:spPr>
          <a:xfrm>
            <a:off x="194563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146"/>
          <p:cNvSpPr/>
          <p:nvPr/>
        </p:nvSpPr>
        <p:spPr>
          <a:xfrm>
            <a:off x="1523347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146"/>
          <p:cNvSpPr/>
          <p:nvPr/>
        </p:nvSpPr>
        <p:spPr>
          <a:xfrm>
            <a:off x="16135525" y="3618488"/>
            <a:ext cx="6669741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146"/>
          <p:cNvSpPr/>
          <p:nvPr/>
        </p:nvSpPr>
        <p:spPr>
          <a:xfrm flipH="1" rot="10800000">
            <a:off x="16502670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146"/>
          <p:cNvSpPr/>
          <p:nvPr/>
        </p:nvSpPr>
        <p:spPr>
          <a:xfrm>
            <a:off x="8896891" y="3618487"/>
            <a:ext cx="6669741" cy="10097511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146"/>
          <p:cNvSpPr/>
          <p:nvPr/>
        </p:nvSpPr>
        <p:spPr>
          <a:xfrm flipH="1" rot="10800000">
            <a:off x="9313728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14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6" name="Google Shape;866;p14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7" name="Google Shape;867;p146"/>
          <p:cNvSpPr txBox="1"/>
          <p:nvPr>
            <p:ph idx="2" type="body"/>
          </p:nvPr>
        </p:nvSpPr>
        <p:spPr>
          <a:xfrm>
            <a:off x="1581150" y="4024744"/>
            <a:ext cx="6611938" cy="2833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b="1" i="0" sz="6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8" name="Google Shape;868;p146"/>
          <p:cNvSpPr txBox="1"/>
          <p:nvPr>
            <p:ph idx="3" type="body"/>
          </p:nvPr>
        </p:nvSpPr>
        <p:spPr>
          <a:xfrm>
            <a:off x="1581150" y="6858000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9" name="Google Shape;869;p146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0" name="Google Shape;870;p146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1" name="Google Shape;871;p146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2" name="Google Shape;872;p146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147"/>
          <p:cNvSpPr/>
          <p:nvPr/>
        </p:nvSpPr>
        <p:spPr>
          <a:xfrm>
            <a:off x="1523347" y="1523999"/>
            <a:ext cx="6669741" cy="1219200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147"/>
          <p:cNvSpPr/>
          <p:nvPr/>
        </p:nvSpPr>
        <p:spPr>
          <a:xfrm>
            <a:off x="16135525" y="1524000"/>
            <a:ext cx="6669741" cy="1219200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147"/>
          <p:cNvSpPr/>
          <p:nvPr/>
        </p:nvSpPr>
        <p:spPr>
          <a:xfrm flipH="1" rot="10800000">
            <a:off x="16502670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147"/>
          <p:cNvSpPr/>
          <p:nvPr/>
        </p:nvSpPr>
        <p:spPr>
          <a:xfrm>
            <a:off x="8896891" y="1523999"/>
            <a:ext cx="6669741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147"/>
          <p:cNvSpPr/>
          <p:nvPr/>
        </p:nvSpPr>
        <p:spPr>
          <a:xfrm flipH="1" rot="10800000">
            <a:off x="9313728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147"/>
          <p:cNvSpPr txBox="1"/>
          <p:nvPr>
            <p:ph type="title"/>
          </p:nvPr>
        </p:nvSpPr>
        <p:spPr>
          <a:xfrm>
            <a:off x="1581150" y="1943293"/>
            <a:ext cx="6611938" cy="2642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0" name="Google Shape;880;p147"/>
          <p:cNvSpPr txBox="1"/>
          <p:nvPr>
            <p:ph idx="1" type="body"/>
          </p:nvPr>
        </p:nvSpPr>
        <p:spPr>
          <a:xfrm>
            <a:off x="1581150" y="4763512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1" name="Google Shape;881;p147"/>
          <p:cNvSpPr txBox="1"/>
          <p:nvPr>
            <p:ph idx="2" type="body"/>
          </p:nvPr>
        </p:nvSpPr>
        <p:spPr>
          <a:xfrm>
            <a:off x="9246653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2" name="Google Shape;882;p147"/>
          <p:cNvSpPr txBox="1"/>
          <p:nvPr>
            <p:ph idx="3" type="body"/>
          </p:nvPr>
        </p:nvSpPr>
        <p:spPr>
          <a:xfrm>
            <a:off x="9296941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3" name="Google Shape;883;p147"/>
          <p:cNvSpPr txBox="1"/>
          <p:nvPr>
            <p:ph idx="4" type="body"/>
          </p:nvPr>
        </p:nvSpPr>
        <p:spPr>
          <a:xfrm>
            <a:off x="16454092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4" name="Google Shape;884;p147"/>
          <p:cNvSpPr txBox="1"/>
          <p:nvPr>
            <p:ph idx="5" type="body"/>
          </p:nvPr>
        </p:nvSpPr>
        <p:spPr>
          <a:xfrm>
            <a:off x="16504380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190" Type="http://schemas.openxmlformats.org/officeDocument/2006/relationships/slideLayout" Target="../slideLayouts/slideLayout19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194" Type="http://schemas.openxmlformats.org/officeDocument/2006/relationships/slideLayout" Target="../slideLayouts/slideLayout194.xml"/><Relationship Id="rId43" Type="http://schemas.openxmlformats.org/officeDocument/2006/relationships/slideLayout" Target="../slideLayouts/slideLayout43.xml"/><Relationship Id="rId193" Type="http://schemas.openxmlformats.org/officeDocument/2006/relationships/slideLayout" Target="../slideLayouts/slideLayout193.xml"/><Relationship Id="rId46" Type="http://schemas.openxmlformats.org/officeDocument/2006/relationships/slideLayout" Target="../slideLayouts/slideLayout46.xml"/><Relationship Id="rId192" Type="http://schemas.openxmlformats.org/officeDocument/2006/relationships/slideLayout" Target="../slideLayouts/slideLayout192.xml"/><Relationship Id="rId45" Type="http://schemas.openxmlformats.org/officeDocument/2006/relationships/slideLayout" Target="../slideLayouts/slideLayout45.xml"/><Relationship Id="rId191" Type="http://schemas.openxmlformats.org/officeDocument/2006/relationships/slideLayout" Target="../slideLayouts/slideLayout191.xml"/><Relationship Id="rId48" Type="http://schemas.openxmlformats.org/officeDocument/2006/relationships/slideLayout" Target="../slideLayouts/slideLayout48.xml"/><Relationship Id="rId187" Type="http://schemas.openxmlformats.org/officeDocument/2006/relationships/slideLayout" Target="../slideLayouts/slideLayout187.xml"/><Relationship Id="rId47" Type="http://schemas.openxmlformats.org/officeDocument/2006/relationships/slideLayout" Target="../slideLayouts/slideLayout47.xml"/><Relationship Id="rId186" Type="http://schemas.openxmlformats.org/officeDocument/2006/relationships/slideLayout" Target="../slideLayouts/slideLayout186.xml"/><Relationship Id="rId185" Type="http://schemas.openxmlformats.org/officeDocument/2006/relationships/slideLayout" Target="../slideLayouts/slideLayout185.xml"/><Relationship Id="rId49" Type="http://schemas.openxmlformats.org/officeDocument/2006/relationships/slideLayout" Target="../slideLayouts/slideLayout49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188" Type="http://schemas.openxmlformats.org/officeDocument/2006/relationships/slideLayout" Target="../slideLayouts/slideLayout18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183" Type="http://schemas.openxmlformats.org/officeDocument/2006/relationships/slideLayout" Target="../slideLayouts/slideLayout183.xml"/><Relationship Id="rId32" Type="http://schemas.openxmlformats.org/officeDocument/2006/relationships/slideLayout" Target="../slideLayouts/slideLayout32.xml"/><Relationship Id="rId182" Type="http://schemas.openxmlformats.org/officeDocument/2006/relationships/slideLayout" Target="../slideLayouts/slideLayout182.xml"/><Relationship Id="rId35" Type="http://schemas.openxmlformats.org/officeDocument/2006/relationships/slideLayout" Target="../slideLayouts/slideLayout35.xml"/><Relationship Id="rId181" Type="http://schemas.openxmlformats.org/officeDocument/2006/relationships/slideLayout" Target="../slideLayouts/slideLayout181.xml"/><Relationship Id="rId34" Type="http://schemas.openxmlformats.org/officeDocument/2006/relationships/slideLayout" Target="../slideLayouts/slideLayout34.xml"/><Relationship Id="rId180" Type="http://schemas.openxmlformats.org/officeDocument/2006/relationships/slideLayout" Target="../slideLayouts/slideLayout180.xml"/><Relationship Id="rId37" Type="http://schemas.openxmlformats.org/officeDocument/2006/relationships/slideLayout" Target="../slideLayouts/slideLayout37.xml"/><Relationship Id="rId176" Type="http://schemas.openxmlformats.org/officeDocument/2006/relationships/slideLayout" Target="../slideLayouts/slideLayout176.xml"/><Relationship Id="rId36" Type="http://schemas.openxmlformats.org/officeDocument/2006/relationships/slideLayout" Target="../slideLayouts/slideLayout36.xml"/><Relationship Id="rId175" Type="http://schemas.openxmlformats.org/officeDocument/2006/relationships/slideLayout" Target="../slideLayouts/slideLayout175.xml"/><Relationship Id="rId39" Type="http://schemas.openxmlformats.org/officeDocument/2006/relationships/slideLayout" Target="../slideLayouts/slideLayout39.xml"/><Relationship Id="rId174" Type="http://schemas.openxmlformats.org/officeDocument/2006/relationships/slideLayout" Target="../slideLayouts/slideLayout174.xml"/><Relationship Id="rId38" Type="http://schemas.openxmlformats.org/officeDocument/2006/relationships/slideLayout" Target="../slideLayouts/slideLayout38.xml"/><Relationship Id="rId173" Type="http://schemas.openxmlformats.org/officeDocument/2006/relationships/slideLayout" Target="../slideLayouts/slideLayout173.xml"/><Relationship Id="rId179" Type="http://schemas.openxmlformats.org/officeDocument/2006/relationships/slideLayout" Target="../slideLayouts/slideLayout179.xml"/><Relationship Id="rId178" Type="http://schemas.openxmlformats.org/officeDocument/2006/relationships/slideLayout" Target="../slideLayouts/slideLayout178.xml"/><Relationship Id="rId177" Type="http://schemas.openxmlformats.org/officeDocument/2006/relationships/slideLayout" Target="../slideLayouts/slideLayout177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98" Type="http://schemas.openxmlformats.org/officeDocument/2006/relationships/slideLayout" Target="../slideLayouts/slideLayout198.xml"/><Relationship Id="rId14" Type="http://schemas.openxmlformats.org/officeDocument/2006/relationships/slideLayout" Target="../slideLayouts/slideLayout14.xml"/><Relationship Id="rId197" Type="http://schemas.openxmlformats.org/officeDocument/2006/relationships/slideLayout" Target="../slideLayouts/slideLayout197.xml"/><Relationship Id="rId17" Type="http://schemas.openxmlformats.org/officeDocument/2006/relationships/slideLayout" Target="../slideLayouts/slideLayout17.xml"/><Relationship Id="rId196" Type="http://schemas.openxmlformats.org/officeDocument/2006/relationships/slideLayout" Target="../slideLayouts/slideLayout196.xml"/><Relationship Id="rId16" Type="http://schemas.openxmlformats.org/officeDocument/2006/relationships/slideLayout" Target="../slideLayouts/slideLayout16.xml"/><Relationship Id="rId195" Type="http://schemas.openxmlformats.org/officeDocument/2006/relationships/slideLayout" Target="../slideLayouts/slideLayout195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99" Type="http://schemas.openxmlformats.org/officeDocument/2006/relationships/theme" Target="../theme/theme2.xml"/><Relationship Id="rId84" Type="http://schemas.openxmlformats.org/officeDocument/2006/relationships/slideLayout" Target="../slideLayouts/slideLayout84.xml"/><Relationship Id="rId83" Type="http://schemas.openxmlformats.org/officeDocument/2006/relationships/slideLayout" Target="../slideLayouts/slideLayout83.xml"/><Relationship Id="rId86" Type="http://schemas.openxmlformats.org/officeDocument/2006/relationships/slideLayout" Target="../slideLayouts/slideLayout86.xml"/><Relationship Id="rId85" Type="http://schemas.openxmlformats.org/officeDocument/2006/relationships/slideLayout" Target="../slideLayouts/slideLayout85.xml"/><Relationship Id="rId88" Type="http://schemas.openxmlformats.org/officeDocument/2006/relationships/slideLayout" Target="../slideLayouts/slideLayout88.xml"/><Relationship Id="rId150" Type="http://schemas.openxmlformats.org/officeDocument/2006/relationships/slideLayout" Target="../slideLayouts/slideLayout150.xml"/><Relationship Id="rId87" Type="http://schemas.openxmlformats.org/officeDocument/2006/relationships/slideLayout" Target="../slideLayouts/slideLayout87.xml"/><Relationship Id="rId89" Type="http://schemas.openxmlformats.org/officeDocument/2006/relationships/slideLayout" Target="../slideLayouts/slideLayout89.xml"/><Relationship Id="rId80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2.xml"/><Relationship Id="rId81" Type="http://schemas.openxmlformats.org/officeDocument/2006/relationships/slideLayout" Target="../slideLayouts/slideLayout8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149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4.xml"/><Relationship Id="rId148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9.xml"/><Relationship Id="rId143" Type="http://schemas.openxmlformats.org/officeDocument/2006/relationships/slideLayout" Target="../slideLayouts/slideLayout143.xml"/><Relationship Id="rId142" Type="http://schemas.openxmlformats.org/officeDocument/2006/relationships/slideLayout" Target="../slideLayouts/slideLayout142.xml"/><Relationship Id="rId141" Type="http://schemas.openxmlformats.org/officeDocument/2006/relationships/slideLayout" Target="../slideLayouts/slideLayout141.xml"/><Relationship Id="rId140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5.xml"/><Relationship Id="rId147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6.xml"/><Relationship Id="rId14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7.xml"/><Relationship Id="rId145" Type="http://schemas.openxmlformats.org/officeDocument/2006/relationships/slideLayout" Target="../slideLayouts/slideLayout145.xml"/><Relationship Id="rId8" Type="http://schemas.openxmlformats.org/officeDocument/2006/relationships/slideLayout" Target="../slideLayouts/slideLayout8.xml"/><Relationship Id="rId144" Type="http://schemas.openxmlformats.org/officeDocument/2006/relationships/slideLayout" Target="../slideLayouts/slideLayout144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75" Type="http://schemas.openxmlformats.org/officeDocument/2006/relationships/slideLayout" Target="../slideLayouts/slideLayout75.xml"/><Relationship Id="rId74" Type="http://schemas.openxmlformats.org/officeDocument/2006/relationships/slideLayout" Target="../slideLayouts/slideLayout74.xml"/><Relationship Id="rId77" Type="http://schemas.openxmlformats.org/officeDocument/2006/relationships/slideLayout" Target="../slideLayouts/slideLayout77.xml"/><Relationship Id="rId76" Type="http://schemas.openxmlformats.org/officeDocument/2006/relationships/slideLayout" Target="../slideLayouts/slideLayout76.xml"/><Relationship Id="rId79" Type="http://schemas.openxmlformats.org/officeDocument/2006/relationships/slideLayout" Target="../slideLayouts/slideLayout79.xml"/><Relationship Id="rId78" Type="http://schemas.openxmlformats.org/officeDocument/2006/relationships/slideLayout" Target="../slideLayouts/slideLayout78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139" Type="http://schemas.openxmlformats.org/officeDocument/2006/relationships/slideLayout" Target="../slideLayouts/slideLayout139.xml"/><Relationship Id="rId138" Type="http://schemas.openxmlformats.org/officeDocument/2006/relationships/slideLayout" Target="../slideLayouts/slideLayout138.xml"/><Relationship Id="rId137" Type="http://schemas.openxmlformats.org/officeDocument/2006/relationships/slideLayout" Target="../slideLayouts/slideLayout137.xml"/><Relationship Id="rId132" Type="http://schemas.openxmlformats.org/officeDocument/2006/relationships/slideLayout" Target="../slideLayouts/slideLayout132.xml"/><Relationship Id="rId131" Type="http://schemas.openxmlformats.org/officeDocument/2006/relationships/slideLayout" Target="../slideLayouts/slideLayout131.xml"/><Relationship Id="rId130" Type="http://schemas.openxmlformats.org/officeDocument/2006/relationships/slideLayout" Target="../slideLayouts/slideLayout130.xml"/><Relationship Id="rId136" Type="http://schemas.openxmlformats.org/officeDocument/2006/relationships/slideLayout" Target="../slideLayouts/slideLayout136.xml"/><Relationship Id="rId135" Type="http://schemas.openxmlformats.org/officeDocument/2006/relationships/slideLayout" Target="../slideLayouts/slideLayout135.xml"/><Relationship Id="rId134" Type="http://schemas.openxmlformats.org/officeDocument/2006/relationships/slideLayout" Target="../slideLayouts/slideLayout134.xml"/><Relationship Id="rId133" Type="http://schemas.openxmlformats.org/officeDocument/2006/relationships/slideLayout" Target="../slideLayouts/slideLayout133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66" Type="http://schemas.openxmlformats.org/officeDocument/2006/relationships/slideLayout" Target="../slideLayouts/slideLayout66.xml"/><Relationship Id="rId172" Type="http://schemas.openxmlformats.org/officeDocument/2006/relationships/slideLayout" Target="../slideLayouts/slideLayout172.xml"/><Relationship Id="rId65" Type="http://schemas.openxmlformats.org/officeDocument/2006/relationships/slideLayout" Target="../slideLayouts/slideLayout65.xml"/><Relationship Id="rId171" Type="http://schemas.openxmlformats.org/officeDocument/2006/relationships/slideLayout" Target="../slideLayouts/slideLayout171.xml"/><Relationship Id="rId68" Type="http://schemas.openxmlformats.org/officeDocument/2006/relationships/slideLayout" Target="../slideLayouts/slideLayout68.xml"/><Relationship Id="rId170" Type="http://schemas.openxmlformats.org/officeDocument/2006/relationships/slideLayout" Target="../slideLayouts/slideLayout170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165" Type="http://schemas.openxmlformats.org/officeDocument/2006/relationships/slideLayout" Target="../slideLayouts/slideLayout165.xml"/><Relationship Id="rId69" Type="http://schemas.openxmlformats.org/officeDocument/2006/relationships/slideLayout" Target="../slideLayouts/slideLayout69.xml"/><Relationship Id="rId164" Type="http://schemas.openxmlformats.org/officeDocument/2006/relationships/slideLayout" Target="../slideLayouts/slideLayout164.xml"/><Relationship Id="rId163" Type="http://schemas.openxmlformats.org/officeDocument/2006/relationships/slideLayout" Target="../slideLayouts/slideLayout163.xml"/><Relationship Id="rId162" Type="http://schemas.openxmlformats.org/officeDocument/2006/relationships/slideLayout" Target="../slideLayouts/slideLayout162.xml"/><Relationship Id="rId169" Type="http://schemas.openxmlformats.org/officeDocument/2006/relationships/slideLayout" Target="../slideLayouts/slideLayout169.xml"/><Relationship Id="rId168" Type="http://schemas.openxmlformats.org/officeDocument/2006/relationships/slideLayout" Target="../slideLayouts/slideLayout168.xml"/><Relationship Id="rId167" Type="http://schemas.openxmlformats.org/officeDocument/2006/relationships/slideLayout" Target="../slideLayouts/slideLayout167.xml"/><Relationship Id="rId166" Type="http://schemas.openxmlformats.org/officeDocument/2006/relationships/slideLayout" Target="../slideLayouts/slideLayout166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5" Type="http://schemas.openxmlformats.org/officeDocument/2006/relationships/slideLayout" Target="../slideLayouts/slideLayout55.xml"/><Relationship Id="rId161" Type="http://schemas.openxmlformats.org/officeDocument/2006/relationships/slideLayout" Target="../slideLayouts/slideLayout161.xml"/><Relationship Id="rId54" Type="http://schemas.openxmlformats.org/officeDocument/2006/relationships/slideLayout" Target="../slideLayouts/slideLayout54.xml"/><Relationship Id="rId160" Type="http://schemas.openxmlformats.org/officeDocument/2006/relationships/slideLayout" Target="../slideLayouts/slideLayout160.xml"/><Relationship Id="rId57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56.xml"/><Relationship Id="rId159" Type="http://schemas.openxmlformats.org/officeDocument/2006/relationships/slideLayout" Target="../slideLayouts/slideLayout159.xml"/><Relationship Id="rId59" Type="http://schemas.openxmlformats.org/officeDocument/2006/relationships/slideLayout" Target="../slideLayouts/slideLayout59.xml"/><Relationship Id="rId154" Type="http://schemas.openxmlformats.org/officeDocument/2006/relationships/slideLayout" Target="../slideLayouts/slideLayout154.xml"/><Relationship Id="rId58" Type="http://schemas.openxmlformats.org/officeDocument/2006/relationships/slideLayout" Target="../slideLayouts/slideLayout58.xml"/><Relationship Id="rId153" Type="http://schemas.openxmlformats.org/officeDocument/2006/relationships/slideLayout" Target="../slideLayouts/slideLayout153.xml"/><Relationship Id="rId152" Type="http://schemas.openxmlformats.org/officeDocument/2006/relationships/slideLayout" Target="../slideLayouts/slideLayout152.xml"/><Relationship Id="rId151" Type="http://schemas.openxmlformats.org/officeDocument/2006/relationships/slideLayout" Target="../slideLayouts/slideLayout151.xml"/><Relationship Id="rId158" Type="http://schemas.openxmlformats.org/officeDocument/2006/relationships/slideLayout" Target="../slideLayouts/slideLayout158.xml"/><Relationship Id="rId157" Type="http://schemas.openxmlformats.org/officeDocument/2006/relationships/slideLayout" Target="../slideLayouts/slideLayout157.xml"/><Relationship Id="rId156" Type="http://schemas.openxmlformats.org/officeDocument/2006/relationships/slideLayout" Target="../slideLayouts/slideLayout156.xml"/><Relationship Id="rId155" Type="http://schemas.openxmlformats.org/officeDocument/2006/relationships/slideLayout" Target="../slideLayouts/slideLayout155.xml"/><Relationship Id="rId107" Type="http://schemas.openxmlformats.org/officeDocument/2006/relationships/slideLayout" Target="../slideLayouts/slideLayout107.xml"/><Relationship Id="rId106" Type="http://schemas.openxmlformats.org/officeDocument/2006/relationships/slideLayout" Target="../slideLayouts/slideLayout106.xml"/><Relationship Id="rId105" Type="http://schemas.openxmlformats.org/officeDocument/2006/relationships/slideLayout" Target="../slideLayouts/slideLayout105.xml"/><Relationship Id="rId104" Type="http://schemas.openxmlformats.org/officeDocument/2006/relationships/slideLayout" Target="../slideLayouts/slideLayout104.xml"/><Relationship Id="rId109" Type="http://schemas.openxmlformats.org/officeDocument/2006/relationships/slideLayout" Target="../slideLayouts/slideLayout109.xml"/><Relationship Id="rId108" Type="http://schemas.openxmlformats.org/officeDocument/2006/relationships/slideLayout" Target="../slideLayouts/slideLayout108.xml"/><Relationship Id="rId103" Type="http://schemas.openxmlformats.org/officeDocument/2006/relationships/slideLayout" Target="../slideLayouts/slideLayout103.xml"/><Relationship Id="rId102" Type="http://schemas.openxmlformats.org/officeDocument/2006/relationships/slideLayout" Target="../slideLayouts/slideLayout102.xml"/><Relationship Id="rId101" Type="http://schemas.openxmlformats.org/officeDocument/2006/relationships/slideLayout" Target="../slideLayouts/slideLayout101.xml"/><Relationship Id="rId100" Type="http://schemas.openxmlformats.org/officeDocument/2006/relationships/slideLayout" Target="../slideLayouts/slideLayout100.xml"/><Relationship Id="rId129" Type="http://schemas.openxmlformats.org/officeDocument/2006/relationships/slideLayout" Target="../slideLayouts/slideLayout129.xml"/><Relationship Id="rId128" Type="http://schemas.openxmlformats.org/officeDocument/2006/relationships/slideLayout" Target="../slideLayouts/slideLayout128.xml"/><Relationship Id="rId127" Type="http://schemas.openxmlformats.org/officeDocument/2006/relationships/slideLayout" Target="../slideLayouts/slideLayout127.xml"/><Relationship Id="rId126" Type="http://schemas.openxmlformats.org/officeDocument/2006/relationships/slideLayout" Target="../slideLayouts/slideLayout126.xml"/><Relationship Id="rId121" Type="http://schemas.openxmlformats.org/officeDocument/2006/relationships/slideLayout" Target="../slideLayouts/slideLayout121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24" Type="http://schemas.openxmlformats.org/officeDocument/2006/relationships/slideLayout" Target="../slideLayouts/slideLayout124.xml"/><Relationship Id="rId123" Type="http://schemas.openxmlformats.org/officeDocument/2006/relationships/slideLayout" Target="../slideLayouts/slideLayout123.xml"/><Relationship Id="rId122" Type="http://schemas.openxmlformats.org/officeDocument/2006/relationships/slideLayout" Target="../slideLayouts/slideLayout122.xml"/><Relationship Id="rId95" Type="http://schemas.openxmlformats.org/officeDocument/2006/relationships/slideLayout" Target="../slideLayouts/slideLayout95.xml"/><Relationship Id="rId94" Type="http://schemas.openxmlformats.org/officeDocument/2006/relationships/slideLayout" Target="../slideLayouts/slideLayout94.xml"/><Relationship Id="rId97" Type="http://schemas.openxmlformats.org/officeDocument/2006/relationships/slideLayout" Target="../slideLayouts/slideLayout97.xml"/><Relationship Id="rId96" Type="http://schemas.openxmlformats.org/officeDocument/2006/relationships/slideLayout" Target="../slideLayouts/slideLayout96.xml"/><Relationship Id="rId99" Type="http://schemas.openxmlformats.org/officeDocument/2006/relationships/slideLayout" Target="../slideLayouts/slideLayout99.xml"/><Relationship Id="rId98" Type="http://schemas.openxmlformats.org/officeDocument/2006/relationships/slideLayout" Target="../slideLayouts/slideLayout98.xml"/><Relationship Id="rId91" Type="http://schemas.openxmlformats.org/officeDocument/2006/relationships/slideLayout" Target="../slideLayouts/slideLayout91.xml"/><Relationship Id="rId90" Type="http://schemas.openxmlformats.org/officeDocument/2006/relationships/slideLayout" Target="../slideLayouts/slideLayout90.xml"/><Relationship Id="rId93" Type="http://schemas.openxmlformats.org/officeDocument/2006/relationships/slideLayout" Target="../slideLayouts/slideLayout93.xml"/><Relationship Id="rId92" Type="http://schemas.openxmlformats.org/officeDocument/2006/relationships/slideLayout" Target="../slideLayouts/slideLayout92.xml"/><Relationship Id="rId118" Type="http://schemas.openxmlformats.org/officeDocument/2006/relationships/slideLayout" Target="../slideLayouts/slideLayout118.xml"/><Relationship Id="rId117" Type="http://schemas.openxmlformats.org/officeDocument/2006/relationships/slideLayout" Target="../slideLayouts/slideLayout117.xml"/><Relationship Id="rId116" Type="http://schemas.openxmlformats.org/officeDocument/2006/relationships/slideLayout" Target="../slideLayouts/slideLayout116.xml"/><Relationship Id="rId115" Type="http://schemas.openxmlformats.org/officeDocument/2006/relationships/slideLayout" Target="../slideLayouts/slideLayout115.xml"/><Relationship Id="rId119" Type="http://schemas.openxmlformats.org/officeDocument/2006/relationships/slideLayout" Target="../slideLayouts/slideLayout119.xml"/><Relationship Id="rId110" Type="http://schemas.openxmlformats.org/officeDocument/2006/relationships/slideLayout" Target="../slideLayouts/slideLayout110.xml"/><Relationship Id="rId114" Type="http://schemas.openxmlformats.org/officeDocument/2006/relationships/slideLayout" Target="../slideLayouts/slideLayout114.xml"/><Relationship Id="rId113" Type="http://schemas.openxmlformats.org/officeDocument/2006/relationships/slideLayout" Target="../slideLayouts/slideLayout113.xml"/><Relationship Id="rId112" Type="http://schemas.openxmlformats.org/officeDocument/2006/relationships/slideLayout" Target="../slideLayouts/slideLayout112.xml"/><Relationship Id="rId111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b="0" i="0" sz="66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3"/>
          <p:cNvSpPr txBox="1"/>
          <p:nvPr>
            <p:ph idx="1" type="body"/>
          </p:nvPr>
        </p:nvSpPr>
        <p:spPr>
          <a:xfrm>
            <a:off x="1481138" y="2980884"/>
            <a:ext cx="21237923" cy="95921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3"/>
          <p:cNvSpPr txBox="1"/>
          <p:nvPr>
            <p:ph idx="10" type="dt"/>
          </p:nvPr>
        </p:nvSpPr>
        <p:spPr>
          <a:xfrm>
            <a:off x="1554698" y="12604750"/>
            <a:ext cx="5487114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3"/>
          <p:cNvSpPr txBox="1"/>
          <p:nvPr>
            <p:ph idx="11" type="ftr"/>
          </p:nvPr>
        </p:nvSpPr>
        <p:spPr>
          <a:xfrm>
            <a:off x="8840788" y="12604750"/>
            <a:ext cx="66675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3"/>
          <p:cNvSpPr txBox="1"/>
          <p:nvPr>
            <p:ph idx="12" type="sldNum"/>
          </p:nvPr>
        </p:nvSpPr>
        <p:spPr>
          <a:xfrm>
            <a:off x="18083327" y="12604750"/>
            <a:ext cx="4702062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  <p:sldLayoutId id="2147483743" r:id="rId95"/>
    <p:sldLayoutId id="2147483744" r:id="rId96"/>
    <p:sldLayoutId id="2147483745" r:id="rId97"/>
    <p:sldLayoutId id="2147483746" r:id="rId98"/>
    <p:sldLayoutId id="2147483747" r:id="rId99"/>
    <p:sldLayoutId id="2147483748" r:id="rId100"/>
    <p:sldLayoutId id="2147483749" r:id="rId101"/>
    <p:sldLayoutId id="2147483750" r:id="rId102"/>
    <p:sldLayoutId id="2147483751" r:id="rId103"/>
    <p:sldLayoutId id="2147483752" r:id="rId104"/>
    <p:sldLayoutId id="2147483753" r:id="rId105"/>
    <p:sldLayoutId id="2147483754" r:id="rId106"/>
    <p:sldLayoutId id="2147483755" r:id="rId107"/>
    <p:sldLayoutId id="2147483756" r:id="rId108"/>
    <p:sldLayoutId id="2147483757" r:id="rId109"/>
    <p:sldLayoutId id="2147483758" r:id="rId110"/>
    <p:sldLayoutId id="2147483759" r:id="rId111"/>
    <p:sldLayoutId id="2147483760" r:id="rId112"/>
    <p:sldLayoutId id="2147483761" r:id="rId113"/>
    <p:sldLayoutId id="2147483762" r:id="rId114"/>
    <p:sldLayoutId id="2147483763" r:id="rId115"/>
    <p:sldLayoutId id="2147483764" r:id="rId116"/>
    <p:sldLayoutId id="2147483765" r:id="rId117"/>
    <p:sldLayoutId id="2147483766" r:id="rId118"/>
    <p:sldLayoutId id="2147483767" r:id="rId119"/>
    <p:sldLayoutId id="2147483768" r:id="rId120"/>
    <p:sldLayoutId id="2147483769" r:id="rId121"/>
    <p:sldLayoutId id="2147483770" r:id="rId122"/>
    <p:sldLayoutId id="2147483771" r:id="rId123"/>
    <p:sldLayoutId id="2147483772" r:id="rId124"/>
    <p:sldLayoutId id="2147483773" r:id="rId125"/>
    <p:sldLayoutId id="2147483774" r:id="rId126"/>
    <p:sldLayoutId id="2147483775" r:id="rId127"/>
    <p:sldLayoutId id="2147483776" r:id="rId128"/>
    <p:sldLayoutId id="2147483777" r:id="rId129"/>
    <p:sldLayoutId id="2147483778" r:id="rId130"/>
    <p:sldLayoutId id="2147483779" r:id="rId131"/>
    <p:sldLayoutId id="2147483780" r:id="rId132"/>
    <p:sldLayoutId id="2147483781" r:id="rId133"/>
    <p:sldLayoutId id="2147483782" r:id="rId134"/>
    <p:sldLayoutId id="2147483783" r:id="rId135"/>
    <p:sldLayoutId id="2147483784" r:id="rId136"/>
    <p:sldLayoutId id="2147483785" r:id="rId137"/>
    <p:sldLayoutId id="2147483786" r:id="rId138"/>
    <p:sldLayoutId id="2147483787" r:id="rId139"/>
    <p:sldLayoutId id="2147483788" r:id="rId140"/>
    <p:sldLayoutId id="2147483789" r:id="rId141"/>
    <p:sldLayoutId id="2147483790" r:id="rId142"/>
    <p:sldLayoutId id="2147483791" r:id="rId143"/>
    <p:sldLayoutId id="2147483792" r:id="rId144"/>
    <p:sldLayoutId id="2147483793" r:id="rId145"/>
    <p:sldLayoutId id="2147483794" r:id="rId146"/>
    <p:sldLayoutId id="2147483795" r:id="rId147"/>
    <p:sldLayoutId id="2147483796" r:id="rId148"/>
    <p:sldLayoutId id="2147483797" r:id="rId149"/>
    <p:sldLayoutId id="2147483798" r:id="rId150"/>
    <p:sldLayoutId id="2147483799" r:id="rId151"/>
    <p:sldLayoutId id="2147483800" r:id="rId152"/>
    <p:sldLayoutId id="2147483801" r:id="rId153"/>
    <p:sldLayoutId id="2147483802" r:id="rId154"/>
    <p:sldLayoutId id="2147483803" r:id="rId155"/>
    <p:sldLayoutId id="2147483804" r:id="rId156"/>
    <p:sldLayoutId id="2147483805" r:id="rId157"/>
    <p:sldLayoutId id="2147483806" r:id="rId158"/>
    <p:sldLayoutId id="2147483807" r:id="rId159"/>
    <p:sldLayoutId id="2147483808" r:id="rId160"/>
    <p:sldLayoutId id="2147483809" r:id="rId161"/>
    <p:sldLayoutId id="2147483810" r:id="rId162"/>
    <p:sldLayoutId id="2147483811" r:id="rId163"/>
    <p:sldLayoutId id="2147483812" r:id="rId164"/>
    <p:sldLayoutId id="2147483813" r:id="rId165"/>
    <p:sldLayoutId id="2147483814" r:id="rId166"/>
    <p:sldLayoutId id="2147483815" r:id="rId167"/>
    <p:sldLayoutId id="2147483816" r:id="rId168"/>
    <p:sldLayoutId id="2147483817" r:id="rId169"/>
    <p:sldLayoutId id="2147483818" r:id="rId170"/>
    <p:sldLayoutId id="2147483819" r:id="rId171"/>
    <p:sldLayoutId id="2147483820" r:id="rId172"/>
    <p:sldLayoutId id="2147483821" r:id="rId173"/>
    <p:sldLayoutId id="2147483822" r:id="rId174"/>
    <p:sldLayoutId id="2147483823" r:id="rId175"/>
    <p:sldLayoutId id="2147483824" r:id="rId176"/>
    <p:sldLayoutId id="2147483825" r:id="rId177"/>
    <p:sldLayoutId id="2147483826" r:id="rId178"/>
    <p:sldLayoutId id="2147483827" r:id="rId179"/>
    <p:sldLayoutId id="2147483828" r:id="rId180"/>
    <p:sldLayoutId id="2147483829" r:id="rId181"/>
    <p:sldLayoutId id="2147483830" r:id="rId182"/>
    <p:sldLayoutId id="2147483831" r:id="rId183"/>
    <p:sldLayoutId id="2147483832" r:id="rId184"/>
    <p:sldLayoutId id="2147483833" r:id="rId185"/>
    <p:sldLayoutId id="2147483834" r:id="rId186"/>
    <p:sldLayoutId id="2147483835" r:id="rId187"/>
    <p:sldLayoutId id="2147483836" r:id="rId188"/>
    <p:sldLayoutId id="2147483837" r:id="rId189"/>
    <p:sldLayoutId id="2147483838" r:id="rId190"/>
    <p:sldLayoutId id="2147483839" r:id="rId191"/>
    <p:sldLayoutId id="2147483840" r:id="rId192"/>
    <p:sldLayoutId id="2147483841" r:id="rId193"/>
    <p:sldLayoutId id="2147483842" r:id="rId194"/>
    <p:sldLayoutId id="2147483843" r:id="rId195"/>
    <p:sldLayoutId id="2147483844" r:id="rId196"/>
    <p:sldLayoutId id="2147483845" r:id="rId197"/>
    <p:sldLayoutId id="2147483846" r:id="rId19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linkedin.com/learning/fundamentos-del-desarrollo-de-equipos-it/retroalimentacion-y-desarrollo?trk=learnermappingfile" TargetMode="External"/><Relationship Id="rId10" Type="http://schemas.openxmlformats.org/officeDocument/2006/relationships/hyperlink" Target="https://www.linkedin.com/learning/el-arte-de-presentar-en-publico-presencial-online-e-hibrido/herramientas-modernas-para-aumentar-la-participacion-y-el-feedback?trk=learnermappingfile" TargetMode="External"/><Relationship Id="rId13" Type="http://schemas.openxmlformats.org/officeDocument/2006/relationships/hyperlink" Target="https://www.linkedin.com/learning/medicion-de-la-eficacia-del-aprendizaje/objetivos-apender-a-des-aprender?trk=learnermappingfile" TargetMode="External"/><Relationship Id="rId12" Type="http://schemas.openxmlformats.org/officeDocument/2006/relationships/hyperlink" Target="https://www.linkedin.com/learning/inteligencia-artificial-con-un-cafe/que-es-la-inteligencia-artificial-y-como-afecta-al-mercado-laboral?trk=learnermappingfile" TargetMode="External"/><Relationship Id="rId15" Type="http://schemas.openxmlformats.org/officeDocument/2006/relationships/hyperlink" Target="https://www.linkedin.com/learning/como-liderar-equipos-inclusivos/como-hacer-criticas-en-equipos-diversos?trk=learnermappingfile" TargetMode="External"/><Relationship Id="rId14" Type="http://schemas.openxmlformats.org/officeDocument/2006/relationships/hyperlink" Target="https://www.linkedin.com/learning/coaching-para-ventas/dar-feedback-a-tu-equipo?autoplay=true&amp;resume=false&amp;u=104?trk=learnermappingfile" TargetMode="External"/><Relationship Id="rId17" Type="http://schemas.openxmlformats.org/officeDocument/2006/relationships/hyperlink" Target="https://www.linkedin.com/learning/gestion-del-fracaso-para-tener-exito/por-que-cometer-errores-no-es-fracasar?trk=learnermappingfile" TargetMode="External"/><Relationship Id="rId16" Type="http://schemas.openxmlformats.org/officeDocument/2006/relationships/hyperlink" Target="https://www.linkedin.com/learning/como-liderar-equipos-inclusivos/los-factores-culturales-a-la-hora-de-hacer-criticas?trk=learnermappingfile" TargetMode="External"/><Relationship Id="rId19" Type="http://schemas.openxmlformats.org/officeDocument/2006/relationships/image" Target="../media/image12.png"/><Relationship Id="rId18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hyperlink" Target="https://www.linkedin.com/learning/estrategias-exitosas-para-mujeres-en-el-ambiente-de-trabajo/las-mujeres-y-el-feedback?trk=learnermappingfile" TargetMode="External"/><Relationship Id="rId9" Type="http://schemas.openxmlformats.org/officeDocument/2006/relationships/hyperlink" Target="https://www.linkedin.com/learning/como-gestionar-la-diversidad/como-dar-una-mejor-retroalimentacion-a-tu-equipo-considerando-sus-diferencias?trk=learnermappingfile" TargetMode="External"/><Relationship Id="rId5" Type="http://schemas.openxmlformats.org/officeDocument/2006/relationships/hyperlink" Target="https://www.linkedin.com/learning/presencia-ejecutiva-sugerencias-para-las-mujeres/como-pedir-una-evaluacion-de-tu-rendimiento?trk=learnermappingfile" TargetMode="External"/><Relationship Id="rId6" Type="http://schemas.openxmlformats.org/officeDocument/2006/relationships/hyperlink" Target="https://www.linkedin.com/learning/como-solicitar-feedback-o-retroalimentacion-para-tu-crecimiento-personal/el-objetivo-de-cualquier-valoracion?trk=learnermappingfile" TargetMode="External"/><Relationship Id="rId7" Type="http://schemas.openxmlformats.org/officeDocument/2006/relationships/hyperlink" Target="https://www.linkedin.com/learning/designops-habilidades-personales-esencial/aprende-a-pedir-dar-y-recibir-retroalimentacion?trk=learnermappingfile" TargetMode="External"/><Relationship Id="rId8" Type="http://schemas.openxmlformats.org/officeDocument/2006/relationships/hyperlink" Target="https://www.linkedin.com/learning/liderar-y-dinamizar-equipos-virtuales/el-feedback-2?trk=learnermappingf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24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525" name="Google Shape;1525;g2f3e7d4c8b8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69196" y="702755"/>
            <a:ext cx="3762798" cy="7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6" name="Google Shape;1526;g2f3e7d4c8b8_0_0"/>
          <p:cNvSpPr txBox="1"/>
          <p:nvPr/>
        </p:nvSpPr>
        <p:spPr>
          <a:xfrm>
            <a:off x="-1003610" y="9656956"/>
            <a:ext cx="18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g2f3e7d4c8b8_0_0"/>
          <p:cNvSpPr txBox="1"/>
          <p:nvPr/>
        </p:nvSpPr>
        <p:spPr>
          <a:xfrm>
            <a:off x="755180" y="546639"/>
            <a:ext cx="14265600" cy="19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>
                <a:solidFill>
                  <a:schemeClr val="dk1"/>
                </a:solidFill>
              </a:rPr>
              <a:t>El potencial de los comentarios</a:t>
            </a:r>
            <a:br>
              <a:rPr lang="en-US" sz="6000"/>
            </a:br>
            <a:r>
              <a:rPr lang="en-US" sz="3000">
                <a:solidFill>
                  <a:schemeClr val="accent6"/>
                </a:solidFill>
              </a:rPr>
              <a:t>Descubre nuevos vídeos cada día que puedes completar en unos 5-10 minutos.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28" name="Google Shape;1528;g2f3e7d4c8b8_0_0"/>
          <p:cNvGraphicFramePr/>
          <p:nvPr/>
        </p:nvGraphicFramePr>
        <p:xfrm>
          <a:off x="755180" y="284205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{78165767-003C-4FDD-A052-C7EBA8A85C6B}</a:tableStyleId>
              </a:tblPr>
              <a:tblGrid>
                <a:gridCol w="4544225"/>
                <a:gridCol w="4606525"/>
                <a:gridCol w="4575375"/>
                <a:gridCol w="4575375"/>
                <a:gridCol w="4575375"/>
              </a:tblGrid>
              <a:tr h="905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lang="en-US" sz="3200"/>
                        <a:t>Lunes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FA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lang="en-US" sz="3200"/>
                        <a:t>Martes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rgbClr val="FDFA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FA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lang="en-US" sz="3200"/>
                        <a:t>Miércoles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rgbClr val="FDFA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FA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lang="en-US" sz="3200"/>
                        <a:t>Jueves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rgbClr val="FDFA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FA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lang="en-US" sz="3200"/>
                        <a:t>Viernes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rgbClr val="FDFA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</a:tr>
              <a:tr h="2147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>
                          <a:solidFill>
                            <a:srgbClr val="3C4345"/>
                          </a:solidFill>
                        </a:rPr>
                        <a:t>Día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1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Día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2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4"/>
                        </a:rPr>
                        <a:t>Las mujeres y el feedback</a:t>
                      </a:r>
                      <a:endParaRPr sz="2000" u="sng" cap="none" strike="noStrike">
                        <a:solidFill>
                          <a:srgbClr val="004183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3C4345"/>
                          </a:solidFill>
                        </a:rPr>
                        <a:t>(3m 41s)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Día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3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5"/>
                        </a:rPr>
                        <a:t>Cómo pedir una evaluación de tu rendimiento</a:t>
                      </a:r>
                      <a:endParaRPr sz="2000" u="sng" cap="none" strike="noStrike">
                        <a:solidFill>
                          <a:srgbClr val="004183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3C4345"/>
                          </a:solidFill>
                        </a:rPr>
                        <a:t>(4m 22s)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Día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4</a:t>
                      </a:r>
                      <a:endParaRPr sz="2000" u="sng">
                        <a:solidFill>
                          <a:srgbClr val="004183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6"/>
                        </a:rPr>
                        <a:t>El objetivo de cualquier valoración</a:t>
                      </a:r>
                      <a:endParaRPr sz="2000" u="sng">
                        <a:solidFill>
                          <a:srgbClr val="004183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3C4345"/>
                          </a:solidFill>
                        </a:rPr>
                        <a:t>(1m 20s)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Día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5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-US" sz="2000"/>
                        <a:t>Actividad: 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2000"/>
                        <a:t>Pide opinión sobre algún aspecto específico de tu puesto este mes</a:t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Día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6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7"/>
                        </a:rPr>
                        <a:t>Aprende a pedir, dar y recibir retroalimentación</a:t>
                      </a:r>
                      <a:endParaRPr sz="2000" u="sng" cap="none" strike="noStrike">
                        <a:solidFill>
                          <a:srgbClr val="004183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3C4345"/>
                          </a:solidFill>
                        </a:rPr>
                        <a:t>(3m 36s)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Día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7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Actividad: 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Márcate un objetivo didáctico a nivel personal o profesional para el próximo año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Día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8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8"/>
                        </a:rPr>
                        <a:t>El feedback</a:t>
                      </a:r>
                      <a:endParaRPr sz="2000" u="sng" cap="none" strike="noStrike">
                        <a:solidFill>
                          <a:srgbClr val="004183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3C4345"/>
                          </a:solidFill>
                        </a:rPr>
                        <a:t>(4m 10s)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Día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9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000"/>
                        <a:t>Actividad: 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Envía un email a tu gerente con el nombre de algún curso de LinkedIn Learning que te interese hacer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Día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10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9"/>
                        </a:rPr>
                        <a:t>Cómo dar una mejor retroalimentación a tu equipo considerando sus diferencias</a:t>
                      </a:r>
                      <a:endParaRPr sz="2000" u="sng" cap="none" strike="noStrike">
                        <a:solidFill>
                          <a:srgbClr val="004183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3C4345"/>
                          </a:solidFill>
                        </a:rPr>
                        <a:t>(7m 4s)</a:t>
                      </a:r>
                      <a:br>
                        <a:rPr lang="en-US" sz="2000">
                          <a:solidFill>
                            <a:srgbClr val="3C4345"/>
                          </a:solidFill>
                        </a:rPr>
                      </a:b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Día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11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0"/>
                        </a:rPr>
                        <a:t>Herramientas modernas para aumentar la participación y el «feedback»</a:t>
                      </a:r>
                      <a:endParaRPr sz="2000" u="sng" cap="none" strike="noStrike">
                        <a:solidFill>
                          <a:srgbClr val="004183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3C4345"/>
                          </a:solidFill>
                        </a:rPr>
                        <a:t>(2m 42s)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Día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12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1"/>
                        </a:rPr>
                        <a:t>Retroalimentación y desarrollo</a:t>
                      </a:r>
                      <a:endParaRPr sz="2000" u="sng" cap="none" strike="noStrike">
                        <a:solidFill>
                          <a:srgbClr val="004183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3C4345"/>
                          </a:solidFill>
                        </a:rPr>
                        <a:t>(5m 21s)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Día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13</a:t>
                      </a:r>
                      <a:endParaRPr sz="2000" u="sng">
                        <a:solidFill>
                          <a:srgbClr val="004183"/>
                        </a:solidFill>
                        <a:hlinkClick r:id="rId12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3"/>
                        </a:rPr>
                        <a:t>Aprender a des-aprender</a:t>
                      </a:r>
                      <a:endParaRPr sz="2000" u="sng">
                        <a:solidFill>
                          <a:srgbClr val="004183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3C4345"/>
                          </a:solidFill>
                        </a:rPr>
                        <a:t>(4m 11s)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Día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14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Actividad: 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Recomienda un curso o un vídeo a algún compañero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Día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15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</a:rPr>
                        <a:t>Qué son el tacto y la diplomacia</a:t>
                      </a:r>
                      <a:endParaRPr sz="2000" u="sng" cap="none" strike="noStrike">
                        <a:solidFill>
                          <a:srgbClr val="004183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3C4345"/>
                          </a:solidFill>
                        </a:rPr>
                        <a:t>(2m 9s)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br>
                        <a:rPr lang="en-US" sz="2000" u="none" cap="none" strike="noStrike"/>
                      </a:b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536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Día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16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4"/>
                        </a:rPr>
                        <a:t>Dar feedback a tu equipo</a:t>
                      </a:r>
                      <a:endParaRPr sz="2000" u="sng" cap="none" strike="noStrike">
                        <a:solidFill>
                          <a:srgbClr val="004183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3C4345"/>
                          </a:solidFill>
                        </a:rPr>
                        <a:t>(3m 32s)</a:t>
                      </a:r>
                      <a:endParaRPr b="1"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Día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17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5"/>
                        </a:rPr>
                        <a:t>Cómo hacer críticas en equipos diversos</a:t>
                      </a:r>
                      <a:endParaRPr sz="2000" u="sng" cap="none" strike="noStrike">
                        <a:solidFill>
                          <a:srgbClr val="004183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3C4345"/>
                          </a:solidFill>
                        </a:rPr>
                        <a:t>(4m 27s)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Día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18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accent3"/>
                          </a:solidFill>
                          <a:hlinkClick r:id="rId1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Los factores culturales a la hora de hacer críticas</a:t>
                      </a:r>
                      <a:endParaRPr sz="2000" u="sng">
                        <a:solidFill>
                          <a:schemeClr val="accent3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(3m 13s)</a:t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Día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19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7"/>
                        </a:rPr>
                        <a:t>Por qué cometer errores no es fracasar</a:t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(3m 17s)</a:t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Día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20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-US" sz="2000"/>
                        <a:t>Reflexión:</a:t>
                      </a:r>
                      <a:br>
                        <a:rPr b="1" lang="en-US" sz="2000"/>
                      </a:br>
                      <a:r>
                        <a:rPr lang="en-US" sz="2000"/>
                        <a:t>¿Cuáles son tus principales conclusiones sobre el reto del potencial de los comentarios?</a:t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br>
                        <a:rPr lang="en-US" sz="2000" u="none" cap="none" strike="noStrike"/>
                      </a:b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</a:tbl>
          </a:graphicData>
        </a:graphic>
      </p:graphicFrame>
      <p:pic>
        <p:nvPicPr>
          <p:cNvPr descr="A picture containing text, vector graphics&#10;&#10;Description automatically generated" id="1529" name="Google Shape;1529;g2f3e7d4c8b8_0_0"/>
          <p:cNvPicPr preferRelativeResize="0"/>
          <p:nvPr/>
        </p:nvPicPr>
        <p:blipFill rotWithShape="1">
          <a:blip r:embed="rId18">
            <a:alphaModFix/>
          </a:blip>
          <a:srcRect b="0" l="0" r="19948" t="0"/>
          <a:stretch/>
        </p:blipFill>
        <p:spPr>
          <a:xfrm>
            <a:off x="15276327" y="878175"/>
            <a:ext cx="3704625" cy="1963863"/>
          </a:xfrm>
          <a:prstGeom prst="rect">
            <a:avLst/>
          </a:prstGeom>
          <a:noFill/>
          <a:ln>
            <a:noFill/>
          </a:ln>
        </p:spPr>
      </p:pic>
      <p:sp>
        <p:nvSpPr>
          <p:cNvPr id="1530" name="Google Shape;1530;g2f3e7d4c8b8_0_0"/>
          <p:cNvSpPr txBox="1"/>
          <p:nvPr/>
        </p:nvSpPr>
        <p:spPr>
          <a:xfrm>
            <a:off x="3284175" y="4332625"/>
            <a:ext cx="2010600" cy="15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chemeClr val="dk1"/>
                </a:solidFill>
              </a:rPr>
              <a:t>¡El reto empieza mañana!</a:t>
            </a:r>
            <a:endParaRPr sz="5600">
              <a:solidFill>
                <a:srgbClr val="56687A"/>
              </a:solidFill>
            </a:endParaRPr>
          </a:p>
        </p:txBody>
      </p:sp>
      <p:pic>
        <p:nvPicPr>
          <p:cNvPr id="1531" name="Google Shape;1531;g2f3e7d4c8b8_0_0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169715" y="4353164"/>
            <a:ext cx="2010601" cy="1509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2020-01-21T01:09:54Z</dcterms:created>
  <dc:creator>Azelia Maynard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0x010100D120BCAB66DB0548915CF546477D22600097A61C50EEB9C143B1F4F187452986F9</vt:lpwstr>
  </property>
  <property fmtid="{D5CDD505-2E9C-101B-9397-08002B2CF9AE}" pid="3" name="LIAssetType">
    <vt:lpwstr/>
  </property>
  <property fmtid="{D5CDD505-2E9C-101B-9397-08002B2CF9AE}" pid="4" name="LITagsFlat">
    <vt:lpwstr/>
  </property>
  <property fmtid="{D5CDD505-2E9C-101B-9397-08002B2CF9AE}" pid="5" name="MSIP_Label_f42aa342-8706-4288-bd11-ebb85995028c_Enabled">
    <vt:lpwstr>true</vt:lpwstr>
  </property>
  <property fmtid="{D5CDD505-2E9C-101B-9397-08002B2CF9AE}" pid="6" name="MSIP_Label_f42aa342-8706-4288-bd11-ebb85995028c_SetDate">
    <vt:lpwstr>2019-08-05T17:09:38-0800</vt:lpwstr>
  </property>
  <property fmtid="{D5CDD505-2E9C-101B-9397-08002B2CF9AE}" pid="7" name="MSIP_Label_f42aa342-8706-4288-bd11-ebb85995028c_Method">
    <vt:lpwstr>Standard</vt:lpwstr>
  </property>
  <property fmtid="{D5CDD505-2E9C-101B-9397-08002B2CF9AE}" pid="8" name="MSIP_Label_f42aa342-8706-4288-bd11-ebb85995028c_Name">
    <vt:lpwstr>Internal</vt:lpwstr>
  </property>
  <property fmtid="{D5CDD505-2E9C-101B-9397-08002B2CF9AE}" pid="9" name="MSIP_Label_f42aa342-8706-4288-bd11-ebb85995028c_SiteId">
    <vt:lpwstr>72f988bf-86f1-41af-91ab-2d7cd011db47</vt:lpwstr>
  </property>
  <property fmtid="{D5CDD505-2E9C-101B-9397-08002B2CF9AE}" pid="10" name="MSIP_Label_f42aa342-8706-4288-bd11-ebb85995028c_ActionId">
    <vt:lpwstr>00e8fa60-f524-4ac3-b414-0000230fd837</vt:lpwstr>
  </property>
  <property fmtid="{D5CDD505-2E9C-101B-9397-08002B2CF9AE}" pid="11" name="MSIP_Label_f42aa342-8706-4288-bd11-ebb85995028c_ContentBits">
    <vt:lpwstr>0</vt:lpwstr>
  </property>
</Properties>
</file>