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h27GMulq2i5NpjuiNjnTEz7BgR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91F3DAA-EC19-492A-8FB2-67D036AD7E5C}">
  <a:tblStyle styleId="{791F3DAA-EC19-492A-8FB2-67D036AD7E5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f0f548a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g2f3f0f548a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g2f3f0f548a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27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como-ejercer-la-responsabilidad/prioriza-las-tareas-de-forma-correcta?trk=learnermappingfile" TargetMode="External"/><Relationship Id="rId10" Type="http://schemas.openxmlformats.org/officeDocument/2006/relationships/hyperlink" Target="https://www.linkedin.com/learning/como-conciliar-el-teletrabajo-con-la-vida-real-en-tiempos-de-crisis/normalizando-las-interrupciones-con-empatia-y-humor?trk=learnermappingfile" TargetMode="External"/><Relationship Id="rId13" Type="http://schemas.openxmlformats.org/officeDocument/2006/relationships/hyperlink" Target="https://www.linkedin.com/learning/como-ejercer-la-responsabilidad/no-pierdas-de-vista-los-objetivos?trk=learnermappingfile" TargetMode="External"/><Relationship Id="rId12" Type="http://schemas.openxmlformats.org/officeDocument/2006/relationships/hyperlink" Target="https://www.linkedin.com/learning/inteligencia-artificial-con-un-cafe/que-es-la-inteligencia-artificial-y-como-afecta-al-mercado-laboral?trk=learnermappingfile" TargetMode="External"/><Relationship Id="rId15" Type="http://schemas.openxmlformats.org/officeDocument/2006/relationships/hyperlink" Target="https://www.linkedin.com/learning/fundamentos-de-la-productividad-kanban-outlining-y-mapas-mentales/el-concepto-y-la-base-del-metodo-kanban?trk=learnermappingfile" TargetMode="External"/><Relationship Id="rId14" Type="http://schemas.openxmlformats.org/officeDocument/2006/relationships/hyperlink" Target="https://www.linkedin.com/learning/como-descubrir-tus-puntos-fuertes/disfrutar-de-tu-trabajo-no-es-un-capricho?trk=learnermappingfile" TargetMode="External"/><Relationship Id="rId17" Type="http://schemas.openxmlformats.org/officeDocument/2006/relationships/hyperlink" Target="https://www.linkedin.com/learning/dominar-la-automotivacion-en-tiempos-de-crisis/la-auto-motivacion-no-se-domina-con-fuerza-de-voluntad?trk=learnermappingfile" TargetMode="External"/><Relationship Id="rId16" Type="http://schemas.openxmlformats.org/officeDocument/2006/relationships/hyperlink" Target="https://www.linkedin.com/learning/productividad-con-un-cafe/saber-identificar-tus-aptitudes-profesionales-mas-valoradas?trk=learnermappingfile" TargetMode="External"/><Relationship Id="rId19" Type="http://schemas.openxmlformats.org/officeDocument/2006/relationships/image" Target="../media/image10.png"/><Relationship Id="rId18" Type="http://schemas.openxmlformats.org/officeDocument/2006/relationships/hyperlink" Target="https://www.linkedin.com/learning/liderazgo-transformador/habitos-para-rendir-al-maximo?trk=learnermappingfil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hyperlink" Target="https://www.linkedin.com/learning/fundamentos-de-la-productividad-2/los-cinco-pilares-de-la-productividad-personal?trk=learnermappingfile" TargetMode="External"/><Relationship Id="rId9" Type="http://schemas.openxmlformats.org/officeDocument/2006/relationships/hyperlink" Target="https://www.linkedin.com/learning/gestion-del-tiempo-para-lideres/dedica-mas-tiempo-a-las-tareas-de-mayor-prioridad?trk=learnermappingfile" TargetMode="External"/><Relationship Id="rId5" Type="http://schemas.openxmlformats.org/officeDocument/2006/relationships/hyperlink" Target="https://www.linkedin.com/learning/fundamentos-de-la-productividad-2/prioriza-tus-tareas?trk=learnermappingfile" TargetMode="External"/><Relationship Id="rId6" Type="http://schemas.openxmlformats.org/officeDocument/2006/relationships/hyperlink" Target="https://www.linkedin.com/learning/fundamentos-de-la-productividad-gestion-del-calendario/que-tarea-es-importante-y-cual-urgente?trk=learnermappingfile" TargetMode="External"/><Relationship Id="rId7" Type="http://schemas.openxmlformats.org/officeDocument/2006/relationships/hyperlink" Target="https://www.linkedin.com/learning/productividad-con-un-cafe/la-eficacia-personal-como-proceso-de-mejora-continua?trk=learnermappingfile" TargetMode="External"/><Relationship Id="rId8" Type="http://schemas.openxmlformats.org/officeDocument/2006/relationships/hyperlink" Target="https://www.linkedin.com/learning/gestion-del-tiempo-para-lideres/establece-las-fechas-de-entrega-de-los-proyectos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25" name="Google Shape;1525;g2f3f0f548a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g2f3f0f548a3_0_0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g2f3f0f548a3_0_0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chemeClr val="dk1"/>
                </a:solidFill>
              </a:rPr>
              <a:t>Consejos de productividad</a:t>
            </a:r>
            <a:br>
              <a:rPr lang="en-US" sz="6000"/>
            </a:br>
            <a:r>
              <a:rPr lang="en-US" sz="3000">
                <a:solidFill>
                  <a:schemeClr val="accent6"/>
                </a:solidFill>
              </a:rPr>
              <a:t>Descubre nuevos vídeos cada día que puedes completar en unos 5-10 minutos.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8" name="Google Shape;1528;g2f3f0f548a3_0_0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{791F3DAA-EC19-492A-8FB2-67D036AD7E5C}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Lunes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Martes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Miércoles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Jueves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Viernes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rgbClr val="3C4345"/>
                          </a:solidFill>
                        </a:rPr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4"/>
                        </a:rPr>
                        <a:t>Los cinco pilares de la productividad personal</a:t>
                      </a:r>
                      <a:endParaRPr sz="20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49s)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2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5"/>
                        </a:rPr>
                        <a:t>Prioriza tus tareas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(4m 16s)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3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Actividad: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Reserva cuatro descansos breves en tu agenda la semana que viene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4</a:t>
                      </a:r>
                      <a:endParaRPr sz="2000" u="sng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6"/>
                        </a:rPr>
                        <a:t>Qué tarea es importante y cuál urgente</a:t>
                      </a:r>
                      <a:endParaRPr sz="2000" u="sng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(4m 51s)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5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7"/>
                        </a:rPr>
                        <a:t>La eficacia personal como proceso de mejora continua</a:t>
                      </a:r>
                      <a:endParaRPr b="1" sz="20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(5m 50s)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6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Actividad: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Fíjate un objetivo esta semana para mantener la concentración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7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8"/>
                        </a:rPr>
                        <a:t>Establece las fechas de entrega de los proyectos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(4m 2s)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8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9"/>
                        </a:rPr>
                        <a:t>Dedica más tiempo a las tareas de mayor prioridad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(3m 32s)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9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0"/>
                        </a:rPr>
                        <a:t>Normalizando las interrupciones con empatía y humor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36s)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10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Actividad: 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Haz una lista de cosas a las que dedicar tu tiempo libre hoy (p. ej.: en tareas concretas, relajación, lectura, etc.)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11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1"/>
                        </a:rPr>
                        <a:t>Prioriza las tareas de forma correcta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(3m 20s)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12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Actividad: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Reserva tiempo cada día de la semana que viene para leer y responder emails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13</a:t>
                      </a:r>
                      <a:endParaRPr sz="2000" u="sng">
                        <a:solidFill>
                          <a:srgbClr val="004183"/>
                        </a:solidFill>
                        <a:hlinkClick r:id="rId12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3"/>
                        </a:rPr>
                        <a:t>No pierdas de vista los objetivos</a:t>
                      </a:r>
                      <a:endParaRPr sz="2000" u="sng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(4m 5s)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14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Actividad: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Reserva tiempo en el calendario para hacer algo divertido y revitalizante la semana que viene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15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4"/>
                        </a:rPr>
                        <a:t>Disfrutar de tu trabajo no es un capricho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(3m 44s)</a:t>
                      </a: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16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5"/>
                        </a:rPr>
                        <a:t>El concepto y la base del método Kanban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(3m 10s)</a:t>
                      </a:r>
                      <a:endParaRPr b="1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17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6"/>
                        </a:rPr>
                        <a:t>Saber identificar tus aptitudes profesionales más valoradas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(3m 14s)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18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7"/>
                        </a:rPr>
                        <a:t>La auto-motivación no se domina con fuerza de voluntad</a:t>
                      </a:r>
                      <a:endParaRPr sz="2000" u="sng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31s)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19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8"/>
                        </a:rPr>
                        <a:t>Hábitos para rendir al máximo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3s)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20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b="1" lang="en-US" sz="2000"/>
                        <a:t>Reflexión: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¿Cuáles son tus principales conclusiones sobre el reto de consejos de productividad?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1529" name="Google Shape;1529;g2f3f0f548a3_0_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14432326" y="78175"/>
            <a:ext cx="5436874" cy="27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