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zh224URJ9hrc1YRRw9x/Shtlf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8157DCB-DCDB-46DC-9359-E66B8CB91D61}">
  <a:tblStyle styleId="{58157DCB-DCDB-46DC-9359-E66B8CB91D6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0bf656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0bf656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0bf6561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uture-skills-der-mensch-in-der-arbeitswelt-4-0/problemlosung-und-innovation?trk=learnermappingfile" TargetMode="External"/><Relationship Id="rId22" Type="http://schemas.openxmlformats.org/officeDocument/2006/relationships/hyperlink" Target="https://www.linkedin.com/learning/veranderungen-im-beruf-erfolgreich-bewaltigen/massnahmen-entwickeln-und-umsetzen?trk=learnermappingfile" TargetMode="External"/><Relationship Id="rId21" Type="http://schemas.openxmlformats.org/officeDocument/2006/relationships/hyperlink" Target="https://www.linkedin.com/learning/veranderung-als-chance/wie-bekomme-ich-von-meiner-fuhrungskraft-was-ich-brauche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kommunikation-in-zeiten-der-veranderung/die-kraft-von-storytelling-positiven-sprachbildern-und-klarheit?trk=learnermappingfile" TargetMode="External"/><Relationship Id="rId11" Type="http://schemas.openxmlformats.org/officeDocument/2006/relationships/hyperlink" Target="https://www.linkedin.com/learning/veranderung-als-chance/welche-chancen-stecken-im-neustart-wenn-du-als-neugieriger-student-antrittst?trk=learnermappingfile" TargetMode="External"/><Relationship Id="rId10" Type="http://schemas.openxmlformats.org/officeDocument/2006/relationships/hyperlink" Target="https://www.linkedin.com/learning/veranderungen-im-beruf-erfolgreich-bewaltigen/positive-grundhaltung?trk=learnermappingfile" TargetMode="External"/><Relationship Id="rId13" Type="http://schemas.openxmlformats.org/officeDocument/2006/relationships/hyperlink" Target="https://www.linkedin.com/learning/freude-am-lernen-entwickeln/die-komfortzone-verlassen?trk=learnermappingfile" TargetMode="External"/><Relationship Id="rId12" Type="http://schemas.openxmlformats.org/officeDocument/2006/relationships/hyperlink" Target="https://www.linkedin.com/learning/flexibel-und-anpassungsfahig-veranderungen-am-arbeitsplatz-meistern/so-trainieren-sie-ihre-flexibilitatsfitness?trk=learnermappingfile" TargetMode="External"/><Relationship Id="rId15" Type="http://schemas.openxmlformats.org/officeDocument/2006/relationships/hyperlink" Target="https://www.linkedin.com/learning/flexibel-und-anpassungsfahig-veranderungen-am-arbeitsplatz-meistern/wenn-dinge-sie-uberfordern-oder-sie-im-widerstand-sind?trk=learnermappingfile" TargetMode="External"/><Relationship Id="rId14" Type="http://schemas.openxmlformats.org/officeDocument/2006/relationships/hyperlink" Target="https://www.linkedin.com/learning/veranderung-als-chance/wie-kann-ein-stuck-papier-meine-angste-reduzieren?trk=learnermappingfile" TargetMode="External"/><Relationship Id="rId17" Type="http://schemas.openxmlformats.org/officeDocument/2006/relationships/hyperlink" Target="https://www.linkedin.com/learning/tipps-fur-mehr-erfolg/risiko-und-fehlerkultur?trk=learnermappingfile" TargetMode="External"/><Relationship Id="rId16" Type="http://schemas.openxmlformats.org/officeDocument/2006/relationships/hyperlink" Target="https://www.linkedin.com/learning/fuhrung-in-zeiten-von-unsicherheit/wie-sie-zum-change-agent-werden?trk=learnermappingfile" TargetMode="External"/><Relationship Id="rId19" Type="http://schemas.openxmlformats.org/officeDocument/2006/relationships/hyperlink" Target="https://www.linkedin.com/learning/turnaround-und-transformations-management/die-do-s-und-don-ts-in-der-umsetzung-von-transformation?trk=learnermappingfile" TargetMode="External"/><Relationship Id="rId18" Type="http://schemas.openxmlformats.org/officeDocument/2006/relationships/hyperlink" Target="https://www.linkedin.com/learning/turnaround-und-transformations-management/erfolgsformel-wirksamer-transformationen-gibt-es-ein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turnaround-und-transformations-management/transformation-und-change-als-daueraufgabe?trk=learnermappingfile" TargetMode="External"/><Relationship Id="rId9" Type="http://schemas.openxmlformats.org/officeDocument/2006/relationships/hyperlink" Target="https://www.linkedin.com/learning/eine-veranderungskultur-schaffen/mentalitat-und-einstellung?trk=learnermappingfile" TargetMode="External"/><Relationship Id="rId5" Type="http://schemas.openxmlformats.org/officeDocument/2006/relationships/hyperlink" Target="https://www.linkedin.com/learning/veranderung-als-chance/warum-fallt-mir-veranderung-schwer?trk=learnermappingfile" TargetMode="External"/><Relationship Id="rId6" Type="http://schemas.openxmlformats.org/officeDocument/2006/relationships/hyperlink" Target="https://www.linkedin.com/learning/future-skills-der-mensch-in-der-arbeitswelt-4-0/veranderungs-und-lernbereitschaft?trk=learnermappingfile" TargetMode="External"/><Relationship Id="rId7" Type="http://schemas.openxmlformats.org/officeDocument/2006/relationships/hyperlink" Target="https://www.linkedin.com/learning/veranderung-als-chance/wann-ist-veranderung-eigentlich-schlimm-oder-wann-nicht-mehr?trk=learnermappingfile" TargetMode="External"/><Relationship Id="rId8" Type="http://schemas.openxmlformats.org/officeDocument/2006/relationships/hyperlink" Target="https://www.linkedin.com/learning/flexibel-und-anpassungsfahig-veranderungen-am-arbeitsplatz-meistern/wie-reagieren-wir-bei-veranderungen-was-ist-hilfreich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0bf656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0bf6561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0bf6561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Stark durch Wandel – Lern-Challenge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Lernen Sie jeden Tag etwas Neues – in nur 5–10 Minuten.</a:t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3f0bf6561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{58157DCB-DCDB-46DC-9359-E66B8CB91D61}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Transformation und Change als Daueraufgabe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Warum fällt mir Veränderung schwer?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51s)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Veränderungs- und Lernbereitschaft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Wann ist Veränderung eigentlich schlimm oder wann nicht mehr?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Wie reagieren wir bei Veränderungen – was ist hilfreich?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41s)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Mentalität und Einstellung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Positive Grundhaltung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55s)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Welche Chancen stecken im Neustart, wenn du als neugieriger Student antrittst?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So trainieren Sie Ihre Flexibilitätsfitness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Die Komfortzone verlassen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43s)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Wie kann ein Stück Papier meine Ängste reduzieren?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46s)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Wenn Dinge Sie überfordern oder Sie im Widerstand sind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Wie Sie zum Change Agent werden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Risiko- und Fehlerkultur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Erfolgsformel wirksamer Transformationen – gibt es eine?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Die Do’s und Don’ts in der Umsetzung von Transformation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Problemlösung und Innovation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45s)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Wie bekomme ich von meiner Führungskraft, was ich brauche?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Maßnahmen entwickeln und umsetzen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Die Kraft von Storytelling, positiven Sprachbildern und Klarheit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54s)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f0bf6561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4581853" y="109048"/>
            <a:ext cx="5387899" cy="27330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