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vxA6K90c6uesxvcrjn2Redeyl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CD80A4-8F40-4699-A52A-6967980A6B35}">
  <a:tblStyle styleId="{EDCD80A4-8F40-4699-A52A-6967980A6B3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f249b6f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f249b6f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f249b6f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kommunikationstipps/wirkungsvolles-feedback-geben?trk=learnermappingfile" TargetMode="External"/><Relationship Id="rId22" Type="http://schemas.openxmlformats.org/officeDocument/2006/relationships/hyperlink" Target="https://www.linkedin.com/learning/die-leistung-der-mitarbeiter-innen-steigern/feedback-nach-losada-geben?trk=learnermappingfile" TargetMode="External"/><Relationship Id="rId21" Type="http://schemas.openxmlformats.org/officeDocument/2006/relationships/hyperlink" Target="https://www.linkedin.com/learning/fair-fuhren-inclusive-leadership-im-unternehmen-fordern/psychologische-sicherheit-schafft-aussergewohnliche-team-erfolge?trk=learnermappingfile" TargetMode="External"/><Relationship Id="rId24" Type="http://schemas.openxmlformats.org/officeDocument/2006/relationships/image" Target="../media/image11.png"/><Relationship Id="rId23" Type="http://schemas.openxmlformats.org/officeDocument/2006/relationships/hyperlink" Target="https://www.linkedin.com/learning/erfolgreiche-einzelgesprache-fuhren/die-beziehung-vertiefen?trk=learnermappingfilehttps://www.linkedin.com/learning/effektive-kommunikation-durch-emotionale-intelligenzhttps://www.linkedin.com/learning/effektive-kommunikation-durch-emotionale-intelligenz?trk=learnermappingfile" TargetMode="External"/><Relationship Id="rId11" Type="http://schemas.openxmlformats.org/officeDocument/2006/relationships/hyperlink" Target="https://www.linkedin.com/learning/mitarbeitenden-feedback-geben/feedback-regeln?trk=learnermappingfile" TargetMode="External"/><Relationship Id="rId10" Type="http://schemas.openxmlformats.org/officeDocument/2006/relationships/hyperlink" Target="https://www.linkedin.com/learning/mitarbeitenden-feedback-geben/voraussetzungen-fur-funktionierendes-feedback?trk=learnermappingfile" TargetMode="External"/><Relationship Id="rId13" Type="http://schemas.openxmlformats.org/officeDocument/2006/relationships/hyperlink" Target="https://linkedin.com/learning/fair-fuhren-inclusive-leadership-im-unternehmen-fordern/faires-feedback-geben?trk=learnermappingfile" TargetMode="External"/><Relationship Id="rId12" Type="http://schemas.openxmlformats.org/officeDocument/2006/relationships/hyperlink" Target="https://www.linkedin.com/learning/mitarbeitenden-feedback-geben/negative-reaktionen-auffangen?trk=learnermappingfile" TargetMode="External"/><Relationship Id="rId15" Type="http://schemas.openxmlformats.org/officeDocument/2006/relationships/hyperlink" Target="https://www.linkedin.com/learning/von-destruktiv-zu-konstruktiv-so-meistern-sie-schwierige-kommunikations-situationen-im-berufsleben/lacheln-mit-dornen-passiv-aggressivem-verhalten-begegnen?trk=learnermappingfile" TargetMode="External"/><Relationship Id="rId14" Type="http://schemas.openxmlformats.org/officeDocument/2006/relationships/hyperlink" Target="https://www.linkedin.com/learning/gesprachsdeeskalierung-im-kundenservice/feedback-annehmen?trk=learnermappingfile" TargetMode="External"/><Relationship Id="rId17" Type="http://schemas.openxmlformats.org/officeDocument/2006/relationships/hyperlink" Target="https://www.linkedin.com/learning/diplomatische-kommunikation-in-der-internationalen-arbeitswelt/herausforderndes-feedbackgesprachhttps://www.linkedin.com/learning/effektive-kommunikation-durch-emotionale-intelligenz?trk=learnermappingfile" TargetMode="External"/><Relationship Id="rId16" Type="http://schemas.openxmlformats.org/officeDocument/2006/relationships/hyperlink" Target="https://www.linkedin.com/learning/digital-auf-distanz-fuhren-und-ergebnisse-erzielen/360-grad-feedback-einholen?trk=learnermappingfile" TargetMode="External"/><Relationship Id="rId19" Type="http://schemas.openxmlformats.org/officeDocument/2006/relationships/hyperlink" Target="https://www.linkedin.com/learning/digital-auf-distanz-fuhren-und-ergebnisse-erzielen/regelmassiges-feedback-geben?trk=learnermappingfile" TargetMode="External"/><Relationship Id="rId18" Type="http://schemas.openxmlformats.org/officeDocument/2006/relationships/hyperlink" Target="https://www.linkedin.com/learning/diplomatische-kommunikation-in-der-internationalen-arbeitswelt/herausforderndes-feedbackgesprach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kommunikation-grundlagen/feedback-und-kritik?trk=learnermappingfile" TargetMode="External"/><Relationship Id="rId9" Type="http://schemas.openxmlformats.org/officeDocument/2006/relationships/hyperlink" Target="https://www.linkedin.com/learning/wertschatzende-kommunikation-trotz-unterschieden-erfolgreich-kommunizieren/interkulturelle-missverstandnisse?trk=learnermappingfile" TargetMode="External"/><Relationship Id="rId5" Type="http://schemas.openxmlformats.org/officeDocument/2006/relationships/hyperlink" Target="https://www.linkedin.com/learning/effektive-kommunikation-durch-emotionale-intelligenz?trk=learnermappingfile" TargetMode="External"/><Relationship Id="rId6" Type="http://schemas.openxmlformats.org/officeDocument/2006/relationships/hyperlink" Target="https://www.linkedin.com/learning/nanotipps-fur-rhetorik-wie-argumente-uberzeugen-mit-wladislaw-jachtchenko/richtig-feedback-geben?trk=learnermappingfile" TargetMode="External"/><Relationship Id="rId7" Type="http://schemas.openxmlformats.org/officeDocument/2006/relationships/hyperlink" Target="https://www.linkedin.com/learning/growth-mindset-personlicher-erfolg-und-wachstum-durch-ein-dynamisches-selbstbild/feedback-als-wachstumsmoglichkeit-begreifen?trk=learnermappingfile" TargetMode="External"/><Relationship Id="rId8" Type="http://schemas.openxmlformats.org/officeDocument/2006/relationships/hyperlink" Target="https://www.linkedin.com/learning/ein-positives-und-gesundes-arbeitsklima-schaffen/feedbackkultur-einfuhren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f249b6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f249b6f2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f249b6f2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Feedback geben und erhalten</a:t>
            </a:r>
            <a:br>
              <a:rPr lang="en-US" sz="6000"/>
            </a:br>
            <a:r>
              <a:rPr lang="en-US" sz="3000">
                <a:solidFill>
                  <a:schemeClr val="accent6"/>
                </a:solidFill>
              </a:rPr>
              <a:t>Lernen Sie jeden Tag etwas Neues – in nur 5–10 Minuten.</a:t>
            </a:r>
            <a:endParaRPr sz="6000">
              <a:solidFill>
                <a:schemeClr val="dk1"/>
              </a:solidFill>
            </a:endParaRPr>
          </a:p>
        </p:txBody>
      </p:sp>
      <p:graphicFrame>
        <p:nvGraphicFramePr>
          <p:cNvPr id="1528" name="Google Shape;1528;g2f3f249b6f2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{EDCD80A4-8F40-4699-A52A-6967980A6B35}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Montag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Dienstag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Mittwoch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Donnerstag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Freitag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Feedback und Kritik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56s)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Die Bedeutung von Feedback und konstruktiver Kritik im Arbeitsumfeld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23s)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Richtig Feedback geben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(47s)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Feedback als Wachstumsmöglichkeit begreifen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39s)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Feedbackkultur einführen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53s)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Interkulturelle Missverständnisse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Voraussetzungen für funktionierendes Feedback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Feedback-Regeln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22s)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Negative Reaktionen auffangen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Faires Feedback geben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Feedback annehmen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17s)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Besseres Feedback bekommen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38s)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360-Grad-Feedback einholen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Herausforderndes Feedbackgespräch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(7m 34s)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Lächeln mit Dornen – passiv-aggressivem Verhalten begegnen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25s)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Regelmäßiges Feedback geben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Wirkungsvolles Feedback geben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33s)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Psychologische Sicherheit schafft außergewöhnliche Team-Erfolge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Feedback nach Losada geben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20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Die Beziehung vertiefen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3s)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29" name="Google Shape;1529;g2f3f249b6f2_0_0"/>
          <p:cNvPicPr preferRelativeResize="0"/>
          <p:nvPr/>
        </p:nvPicPr>
        <p:blipFill rotWithShape="1">
          <a:blip r:embed="rId24">
            <a:alphaModFix/>
          </a:blip>
          <a:srcRect b="0" l="0" r="19948" t="0"/>
          <a:stretch/>
        </p:blipFill>
        <p:spPr>
          <a:xfrm>
            <a:off x="14481300" y="416571"/>
            <a:ext cx="4575375" cy="242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Custom 4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A66C2"/>
      </a:hlink>
      <a:folHlink>
        <a:srgbClr val="0A66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