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huG4FtNmG1NH4ciJwNmE5xk6U/k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25F1FC4-B051-4EC8-B9CE-E5B5539F0631}">
  <a:tblStyle styleId="{B25F1FC4-B051-4EC8-B9CE-E5B5539F0631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2f48832663f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2f48832663f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2f48832663f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7.png"/><Relationship Id="rId4" Type="http://schemas.openxmlformats.org/officeDocument/2006/relationships/image" Target="../media/image4.png"/><Relationship Id="rId5" Type="http://schemas.openxmlformats.org/officeDocument/2006/relationships/image" Target="../media/image5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8627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2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hybride-meetings-erfolgreich-gestalten/spielregeln-fur-hybride-meetings?trk=learnermappingfile" TargetMode="External"/><Relationship Id="rId22" Type="http://schemas.openxmlformats.org/officeDocument/2006/relationships/hyperlink" Target="https://www.linkedin.com/learning/hybride-meetings-erfolgreich-gestalten/hurden-im-hybriden-meeting?trk=learnermappingfile" TargetMode="External"/><Relationship Id="rId21" Type="http://schemas.openxmlformats.org/officeDocument/2006/relationships/hyperlink" Target="https://www.linkedin.com/learning/microsoft-teams-besprechungen-webinare-liveereignisse/grundlagen-zu-online-besprechungen-und-liveereignissen?trk=learnermappingfile" TargetMode="External"/><Relationship Id="rId24" Type="http://schemas.openxmlformats.org/officeDocument/2006/relationships/image" Target="../media/image11.png"/><Relationship Id="rId23" Type="http://schemas.openxmlformats.org/officeDocument/2006/relationships/hyperlink" Target="https://www.linkedin.com/learning/in-der-videokonferenz-souveran-auftreten/die-wichtigsten-no-gos?trk=learnermappingfile" TargetMode="External"/><Relationship Id="rId11" Type="http://schemas.openxmlformats.org/officeDocument/2006/relationships/hyperlink" Target="https://www.linkedin.com/learning/homeoffice-grundlagen/das-eigene-wohlbefinden-steigern?trk=learnermappingfile" TargetMode="External"/><Relationship Id="rId10" Type="http://schemas.openxmlformats.org/officeDocument/2006/relationships/hyperlink" Target="https://www.linkedin.com/learning/remote-work-strategien-furs-homeoffice-und-fur-mobiles-arbeiten/kommunikation-und-erreichbarkeit-regeln?trk=learnermappingfile" TargetMode="External"/><Relationship Id="rId13" Type="http://schemas.openxmlformats.org/officeDocument/2006/relationships/hyperlink" Target="https://www.linkedin.com/learning/beziehungen-aufbauen-in-virtuellen-und-hybriden-umgebungen/6-prinzipien-professioneller-beziehungen-auf-distanz?trk=learnermappingfile" TargetMode="External"/><Relationship Id="rId12" Type="http://schemas.openxmlformats.org/officeDocument/2006/relationships/hyperlink" Target="https://www.linkedin.com/learning/homeoffice-grundlagen/den-eigenen-arbeitsplatz-optimieren?trk=learnermappingfile" TargetMode="External"/><Relationship Id="rId15" Type="http://schemas.openxmlformats.org/officeDocument/2006/relationships/hyperlink" Target="https://www.linkedin.com/learning/beziehungen-aufbauen-in-virtuellen-und-hybriden-umgebungen/raum-fur-beziehungspflege-schaffen?trk=learnermappingfile" TargetMode="External"/><Relationship Id="rId14" Type="http://schemas.openxmlformats.org/officeDocument/2006/relationships/hyperlink" Target="https://www.linkedin.com/learning/virtuelle-teams-fuhren-16362149/die-fuhrungskraft-als-beziehungsmanagerin?trk=learnermappingfile" TargetMode="External"/><Relationship Id="rId17" Type="http://schemas.openxmlformats.org/officeDocument/2006/relationships/hyperlink" Target="https://www.linkedin.com/learning/digital-auf-distanz-fuhren-und-ergebnisse-erzielen/aufgaben-wirksamer-digitaler-fuhrung-auf-distanz-beherzigen?trk=learnermappingfile" TargetMode="External"/><Relationship Id="rId16" Type="http://schemas.openxmlformats.org/officeDocument/2006/relationships/hyperlink" Target="https://www.linkedin.com/learning/hybride-teams-fuhren/teamklima?trk=learnermappingfile" TargetMode="External"/><Relationship Id="rId19" Type="http://schemas.openxmlformats.org/officeDocument/2006/relationships/hyperlink" Target="https://www.linkedin.com/learning/hybride-teams-fuhren/leistungsbewertung-in-hybriden-teams?trk=learnermappingfile" TargetMode="External"/><Relationship Id="rId18" Type="http://schemas.openxmlformats.org/officeDocument/2006/relationships/hyperlink" Target="https://www.linkedin.com/learning/beziehungen-aufbauen-in-virtuellen-und-hybriden-umgebungen/proximity-bias-bei-virtueller-und-hybrider-zusammenarbeit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hyperlink" Target="https://www.linkedin.com/learning/hybride-teams-fuhren/grundregeln-fur-hybride-teams?trk=learnermappingfile" TargetMode="External"/><Relationship Id="rId9" Type="http://schemas.openxmlformats.org/officeDocument/2006/relationships/hyperlink" Target="https://www.linkedin.com/learning/homeoffice-grundlagen/ihre-produktivitat-beeinflussen?trk=learnermappingfile" TargetMode="External"/><Relationship Id="rId5" Type="http://schemas.openxmlformats.org/officeDocument/2006/relationships/hyperlink" Target="https://www.linkedin.com/learning/digital-auf-distanz-fuhren-und-ergebnisse-erzielen/vier-typen-von-remote-teams-unterscheiden?trk=learnermappingfile" TargetMode="External"/><Relationship Id="rId6" Type="http://schemas.openxmlformats.org/officeDocument/2006/relationships/hyperlink" Target="https://www.linkedin.com/learning/remote-work-strategien-furs-homeoffice-und-fur-mobiles-arbeiten/die-7-erfolgsfaktoren-fur-remote-work-19791757?trk=learnermappingfile" TargetMode="External"/><Relationship Id="rId7" Type="http://schemas.openxmlformats.org/officeDocument/2006/relationships/hyperlink" Target="https://www.linkedin.com/learning/homeoffice-grundlagen/spannungsfelder-im-homeoffice?trk=learnermappingfile" TargetMode="External"/><Relationship Id="rId8" Type="http://schemas.openxmlformats.org/officeDocument/2006/relationships/hyperlink" Target="https://www.linkedin.com/learning/beziehungen-aufbauen-in-virtuellen-und-hybriden-umgebungen/mobil-und-im-homeoffice-sichtbar-bleiben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2f48832663f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8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2f48832663f_0_0"/>
          <p:cNvSpPr txBox="1"/>
          <p:nvPr/>
        </p:nvSpPr>
        <p:spPr>
          <a:xfrm>
            <a:off x="-1003610" y="9656956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2f48832663f_0_0"/>
          <p:cNvSpPr txBox="1"/>
          <p:nvPr/>
        </p:nvSpPr>
        <p:spPr>
          <a:xfrm>
            <a:off x="755180" y="546639"/>
            <a:ext cx="14265600" cy="19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>
                <a:solidFill>
                  <a:schemeClr val="dk1"/>
                </a:solidFill>
              </a:rPr>
              <a:t>Hybrides Arbeiten</a:t>
            </a:r>
            <a:br>
              <a:rPr lang="en-US" sz="6000"/>
            </a:br>
            <a:r>
              <a:rPr lang="en-US" sz="3000">
                <a:solidFill>
                  <a:schemeClr val="accent6"/>
                </a:solidFill>
              </a:rPr>
              <a:t>Lernen Sie jeden Tag etwas Neues – in nur 5–10 Minuten.</a:t>
            </a:r>
            <a:endParaRPr sz="6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t/>
            </a:r>
            <a:endParaRPr sz="6000">
              <a:solidFill>
                <a:schemeClr val="dk1"/>
              </a:solidFill>
            </a:endParaRPr>
          </a:p>
        </p:txBody>
      </p:sp>
      <p:graphicFrame>
        <p:nvGraphicFramePr>
          <p:cNvPr id="1528" name="Google Shape;1528;g2f48832663f_0_0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{B25F1FC4-B051-4EC8-B9CE-E5B5539F0631}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Montag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Dienstag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Mittwoch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Donnerstag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Freitag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147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1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Grundregeln für hybride Teams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38s)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2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5"/>
                        </a:rPr>
                        <a:t>Vier Typen von Remote-Teams unterscheiden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15s)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3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6"/>
                        </a:rPr>
                        <a:t>Die 7 Erfolgsfaktoren für Remote Work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39s)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4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7"/>
                        </a:rPr>
                        <a:t>Spannungsfelder im Homeoffice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32s)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5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8"/>
                        </a:rPr>
                        <a:t>Mobil und im Homeoffice »sichtbar« bleiben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(1m 49s)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6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9"/>
                        </a:rPr>
                        <a:t>Ihre Produktivität beeinflussen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40s)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7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0"/>
                        </a:rPr>
                        <a:t>Kommunikation und Erreichbarkeit regeln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10s)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8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1"/>
                        </a:rPr>
                        <a:t>Das eigene Wohlbefinden steigern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(4m 25s)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9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2"/>
                        </a:rPr>
                        <a:t>Den eigenen Arbeitsplatz optimieren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10s)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10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3"/>
                        </a:rPr>
                        <a:t>6 Prinzipien professioneller Beziehungen auf Distanz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17s)</a:t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11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4"/>
                        </a:rPr>
                        <a:t>Die Führungskraft als "Beziehungsmanagerin"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23s)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12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5"/>
                        </a:rPr>
                        <a:t>Raum für Beziehungspflege schaffen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47s)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13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6"/>
                        </a:rPr>
                        <a:t>Teamklima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50s)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14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7"/>
                        </a:rPr>
                        <a:t>Aufgaben wirksamer digitaler Führung auf Distanz beherzigen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55s)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15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8"/>
                        </a:rPr>
                        <a:t>Proximity Bias bei virtueller und hybrider Zusammenarbeit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(1m 46s)</a:t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16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9"/>
                        </a:rPr>
                        <a:t>Leistungsbewertung in hybriden Teams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55s)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17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0"/>
                        </a:rPr>
                        <a:t>Spielregeln für hybride Meetings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22s)</a:t>
                      </a:r>
                      <a:endParaRPr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18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1"/>
                        </a:rPr>
                        <a:t>Grundlagen zu Online-Besprechungen und Liveereignissen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(5m 35s)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19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2"/>
                        </a:rPr>
                        <a:t>Hürden im hybriden Meeting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58s)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20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3"/>
                        </a:rPr>
                        <a:t>Die wichtigsten No-Gos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(1m 45s)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id="1529" name="Google Shape;1529;g2f48832663f_0_0"/>
          <p:cNvPicPr preferRelativeResize="0"/>
          <p:nvPr/>
        </p:nvPicPr>
        <p:blipFill rotWithShape="1">
          <a:blip r:embed="rId24">
            <a:alphaModFix/>
          </a:blip>
          <a:srcRect b="0" l="0" r="0" t="0"/>
          <a:stretch/>
        </p:blipFill>
        <p:spPr>
          <a:xfrm>
            <a:off x="14481300" y="302407"/>
            <a:ext cx="5006738" cy="2539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