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hrh4VHuIqOJONwJ6Dn0cqcjxFI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85834A1-EF03-4738-95A2-5BF7369D7A0F}">
  <a:tblStyle styleId="{D85834A1-EF03-4738-95A2-5BF7369D7A0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ead6557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3ead6557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3ead6557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27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tipps-fur-kreatives-zeitmanagement/mit-der-vier-fragen-technik-das-wirklich-wichtige-anpacken?trk=learnermappingfile" TargetMode="External"/><Relationship Id="rId22" Type="http://schemas.openxmlformats.org/officeDocument/2006/relationships/hyperlink" Target="https://www.linkedin.com/learning/tipps-fur-kreatives-zeitmanagement/3163638?trk=learnermappingfile" TargetMode="External"/><Relationship Id="rId21" Type="http://schemas.openxmlformats.org/officeDocument/2006/relationships/hyperlink" Target="https://www.linkedin.com/learning/tipps-fur-kreatives-zeitmanagement/3160645?trk=learnermappingfile" TargetMode="External"/><Relationship Id="rId24" Type="http://schemas.openxmlformats.org/officeDocument/2006/relationships/image" Target="../media/image11.png"/><Relationship Id="rId23" Type="http://schemas.openxmlformats.org/officeDocument/2006/relationships/hyperlink" Target="https://www.linkedin.com/learning/produktiv-arbeiten-schritt-fur-schritt-zur-individuellen-losung/kontrollzyklen-schaffen?trk=learnermappingfile" TargetMode="External"/><Relationship Id="rId11" Type="http://schemas.openxmlformats.org/officeDocument/2006/relationships/hyperlink" Target="https://www.linkedin.com/learning/sich-besser-konzentrieren-effizienter-und-entspannter-arbeiten/regeneration-und-pausen?trk=learnermappingfile" TargetMode="External"/><Relationship Id="rId10" Type="http://schemas.openxmlformats.org/officeDocument/2006/relationships/hyperlink" Target="https://www.linkedin.com/learning/zeitmanagement-grundlagen/ablenkung-vermeiden?trk=learnermappingfile" TargetMode="External"/><Relationship Id="rId13" Type="http://schemas.openxmlformats.org/officeDocument/2006/relationships/hyperlink" Target="https://www.linkedin.com/learning/stress-fur-positive-veranderungen-nutzen/belastungen-besser-organisieren?trk=learnermappingfile" TargetMode="External"/><Relationship Id="rId12" Type="http://schemas.openxmlformats.org/officeDocument/2006/relationships/hyperlink" Target="https://www.linkedin.com/learning/leistung-bringen-in-drucksituationen/planen-sie-richtig?trk=learnermappingfile" TargetMode="External"/><Relationship Id="rId15" Type="http://schemas.openxmlformats.org/officeDocument/2006/relationships/hyperlink" Target="https://www.linkedin.com/learning/sich-selbst-fuhren/selbstmotivation-und-erfolge?trk=learnermappingfile" TargetMode="External"/><Relationship Id="rId14" Type="http://schemas.openxmlformats.org/officeDocument/2006/relationships/hyperlink" Target="https://www.linkedin.com/learning/zeitmanagement-grundlagen/aufgaben-bzw-to-do-listen?trk=learnermappingfile" TargetMode="External"/><Relationship Id="rId17" Type="http://schemas.openxmlformats.org/officeDocument/2006/relationships/hyperlink" Target="https://www.linkedin.com/learning/tipps-fur-kreatives-zeitmanagement/3160649?trk=learnermappingfile" TargetMode="External"/><Relationship Id="rId16" Type="http://schemas.openxmlformats.org/officeDocument/2006/relationships/hyperlink" Target="https://www.linkedin.com/learning/tipps-fur-kreatives-zeitmanagement/fokussiert-dank-deep-work-phasen?trk=learnermappingfile" TargetMode="External"/><Relationship Id="rId19" Type="http://schemas.openxmlformats.org/officeDocument/2006/relationships/hyperlink" Target="https://www.linkedin.com/learning/tipps-fur-kreatives-zeitmanagement/3162626?trk=learnermappingfile" TargetMode="External"/><Relationship Id="rId18" Type="http://schemas.openxmlformats.org/officeDocument/2006/relationships/hyperlink" Target="https://www.linkedin.com/learning/mentale-starke-fur-mehr-erfolg-im-beruf/wie-tanke-ich-meine-energien-wieder-auf?trk=learnermappingfil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hyperlink" Target="https://www.linkedin.com/learning/produktiv-arbeiten-schritt-fur-schritt-zur-individuellen-losung/warum-ein-produktivitatssystem?trk=learnermappingfile" TargetMode="External"/><Relationship Id="rId9" Type="http://schemas.openxmlformats.org/officeDocument/2006/relationships/hyperlink" Target="https://www.linkedin.com/learning/sich-besser-konzentrieren-effizienter-und-entspannter-arbeiten/uben-uben-uben?trk=learnermappingfile" TargetMode="External"/><Relationship Id="rId5" Type="http://schemas.openxmlformats.org/officeDocument/2006/relationships/hyperlink" Target="https://www.linkedin.com/learning/zeitmanagement-grundlagen/mythos-multitasking?trk=learnermappingfile" TargetMode="External"/><Relationship Id="rId6" Type="http://schemas.openxmlformats.org/officeDocument/2006/relationships/hyperlink" Target="https://www.linkedin.com/learning/produktiv-arbeiten-schritt-fur-schritt-zur-individuellen-losung/eine-ubersicht-uber-prominente-systeme-teil-1?trk=learnermappingfile" TargetMode="External"/><Relationship Id="rId7" Type="http://schemas.openxmlformats.org/officeDocument/2006/relationships/hyperlink" Target="https://www.linkedin.com/learning/produktiv-arbeiten-schritt-fur-schritt-zur-individuellen-losung/eine-ubersicht-uber-prominente-systeme-teil-2?trk=learnermappingfile" TargetMode="External"/><Relationship Id="rId8" Type="http://schemas.openxmlformats.org/officeDocument/2006/relationships/hyperlink" Target="https://www.linkedin.com/learning/leistung-bringen-in-drucksituationen/zwei-mechanismen-zum-umgang-mit-druck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3ead6557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3ead6557f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3ead6557f_0_0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1"/>
                </a:solidFill>
              </a:rPr>
              <a:t>Mehr Power durch Produktivität</a:t>
            </a:r>
            <a:br>
              <a:rPr lang="en-US" sz="6000"/>
            </a:br>
            <a:r>
              <a:rPr lang="en-US" sz="3000">
                <a:solidFill>
                  <a:schemeClr val="accent6"/>
                </a:solidFill>
              </a:rPr>
              <a:t>Lernen Sie jeden Tag etwas Neues – in nur 5–10 Minuten.</a:t>
            </a:r>
            <a:endParaRPr sz="6000">
              <a:solidFill>
                <a:schemeClr val="dk1"/>
              </a:solidFill>
            </a:endParaRPr>
          </a:p>
        </p:txBody>
      </p:sp>
      <p:graphicFrame>
        <p:nvGraphicFramePr>
          <p:cNvPr id="1528" name="Google Shape;1528;g2f3ead6557f_0_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{D85834A1-EF03-4738-95A2-5BF7369D7A0F}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Montag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Dienstag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Mittwoch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Donnerstag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Freitag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1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/>
                        </a:rPr>
                        <a:t>Warum ein Produktivitätssystem?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34s)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2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5"/>
                        </a:rPr>
                        <a:t>Mythos Multitasking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38s)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 3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6"/>
                        </a:rPr>
                        <a:t>Eine Übersicht über prominente Systeme – Teil 1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(5m 9s)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 4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/>
                        </a:rPr>
                        <a:t>Eine Übersicht über prominente Systeme – Teil 2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31s)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5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Zwei Mechanismen zum Umgang mit Druck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44s)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6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/>
                        </a:rPr>
                        <a:t>Üben, üben, üben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55s)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7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0"/>
                        </a:rPr>
                        <a:t>Ablenkung vermeiden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2s)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 8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1"/>
                        </a:rPr>
                        <a:t>Regeneration und Pausen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47s)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 9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2"/>
                        </a:rPr>
                        <a:t>Planen Sie richtig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58s)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10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3"/>
                        </a:rPr>
                        <a:t>Belastungen (besser) organisieren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15s)</a:t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11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4"/>
                        </a:rPr>
                        <a:t>Aufgaben bzw. To-do-Listen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(6m 8s)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12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5"/>
                        </a:rPr>
                        <a:t>Selbstmotivation und Erfolge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1s)</a:t>
                      </a:r>
                      <a:endParaRPr i="0"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 13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6"/>
                        </a:rPr>
                        <a:t>Fokussiert dank Deep-Work-Phasen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55s)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 14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7"/>
                        </a:rPr>
                        <a:t>Die 50-30-20-Formel für mehr Gelassenheit 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10s)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15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8"/>
                        </a:rPr>
                        <a:t>Wie tanke ich meine Energien wieder auf?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49s)</a:t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16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9"/>
                        </a:rPr>
                        <a:t>Erfolgs-Killer »Pareto-Prinzip« 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59s)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17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0"/>
                        </a:rPr>
                        <a:t>Mit der Vier-Fragen-Technik das wirklich Wichtige anpacken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17s)</a:t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 18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1"/>
                        </a:rPr>
                        <a:t>Innere Saboteure zu Freunden machen 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8s)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 19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2"/>
                        </a:rPr>
                        <a:t>Einfach besser schlafen 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46s)</a:t>
                      </a:r>
                      <a:endParaRPr i="0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Tag</a:t>
                      </a:r>
                      <a:r>
                        <a:rPr b="1" i="0" lang="en-US" sz="2000" u="none" cap="none" strike="noStrike"/>
                        <a:t> 20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23"/>
                        </a:rPr>
                        <a:t>Kontrollzyklen schaffen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32s)</a:t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29" name="Google Shape;1529;g2f3ead6557f_0_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4610550" y="334975"/>
            <a:ext cx="4931750" cy="25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