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LIp34DlADzoa1BjZc3fFxSRw0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9EF484C-00E0-4284-90B6-30A5D09DD24C}">
  <a:tblStyle styleId="{19EF484C-00E0-4284-90B6-30A5D09DD24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3be720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3be720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3be720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zeitmanagement-grundlagen/pomodoro-methode-gegen-prokrastination?trk=learnermappingfile" TargetMode="External"/><Relationship Id="rId22" Type="http://schemas.openxmlformats.org/officeDocument/2006/relationships/hyperlink" Target="https://www.linkedin.com/learning/tipps-fur-kreatives-zeitmanagement/aufschieberitis-besiegen-mit-dem-3-minuten-trick?trk=learnermappingfile" TargetMode="External"/><Relationship Id="rId21" Type="http://schemas.openxmlformats.org/officeDocument/2006/relationships/hyperlink" Target="https://www.linkedin.com/learning/leistung-bringen-in-drucksituationen/ressourcen-managen?trk=learnermappingfile" TargetMode="External"/><Relationship Id="rId24" Type="http://schemas.openxmlformats.org/officeDocument/2006/relationships/image" Target="../media/image9.png"/><Relationship Id="rId23" Type="http://schemas.openxmlformats.org/officeDocument/2006/relationships/hyperlink" Target="https://www.linkedin.com/learning/freude-am-lernen-entwickeln/feiern-sie-ihre-erfolge?trk=learnermappingfile" TargetMode="External"/><Relationship Id="rId11" Type="http://schemas.openxmlformats.org/officeDocument/2006/relationships/hyperlink" Target="https://www.linkedin.com/learning/future-skills-der-mensch-in-der-arbeitswelt-4-0/veranderungs-und-lernbereitschaft?trk=learnermappingfile" TargetMode="External"/><Relationship Id="rId10" Type="http://schemas.openxmlformats.org/officeDocument/2006/relationships/hyperlink" Target="https://www.linkedin.com/learning/mit-dem-inneren-kritiker-besser-leben/speed-dating-mit-dem-inneren-kritiker?trk=learnermappingfile" TargetMode="External"/><Relationship Id="rId13" Type="http://schemas.openxmlformats.org/officeDocument/2006/relationships/hyperlink" Target="https://www.linkedin.com/learning/resilienz-grundlagen/umgang-mit-unerwartetem?trk=learnermappingfile" TargetMode="External"/><Relationship Id="rId12" Type="http://schemas.openxmlformats.org/officeDocument/2006/relationships/hyperlink" Target="https://www.linkedin.com/learning/nein-sagen-und-gesunde-grenzen-setzen/wie-veranderung-gelingt?trk=learnermappingfile" TargetMode="External"/><Relationship Id="rId15" Type="http://schemas.openxmlformats.org/officeDocument/2006/relationships/hyperlink" Target="https://www.linkedin.com/learning/zeitmanagement-grundlagen/zeitmanagement-im-richtigen-moment-das-richtige-tun?trk=learnermappingfile" TargetMode="External"/><Relationship Id="rId14" Type="http://schemas.openxmlformats.org/officeDocument/2006/relationships/hyperlink" Target="https://www.linkedin.com/learning/mentale-starke-fur-mehr-erfolg-im-beruf/wie-dirigiere-ich-aufmerksamkeit-und-konzentration-auf-den-moment?trk=learnermappingfile" TargetMode="External"/><Relationship Id="rId17" Type="http://schemas.openxmlformats.org/officeDocument/2006/relationships/hyperlink" Target="https://www.linkedin.com/learning/sich-besser-konzentrieren-effizienter-und-entspannter-arbeiten/prioritaten-setzen-entscheiden-und-aussortieren?trk=learnermappingfile" TargetMode="External"/><Relationship Id="rId16" Type="http://schemas.openxmlformats.org/officeDocument/2006/relationships/hyperlink" Target="https://www.linkedin.com/learning/sich-besser-konzentrieren-effizienter-und-entspannter-arbeiten/planung-zeitbedarf-und-puffer?trk=learnermappingfile" TargetMode="External"/><Relationship Id="rId19" Type="http://schemas.openxmlformats.org/officeDocument/2006/relationships/hyperlink" Target="https://www.linkedin.com/learning/produktiv-arbeiten-schritt-fur-schritt-zur-individuellen-losung/routinen-schaffen?trk=learnermappingfile" TargetMode="External"/><Relationship Id="rId18" Type="http://schemas.openxmlformats.org/officeDocument/2006/relationships/hyperlink" Target="https://www.linkedin.com/learning/produktiv-arbeiten-schritt-fur-schritt-zur-individuellen-losung/probleme-identifiziere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freude-am-lernen-entwickeln/lernen-in-der-arbeitswelt?trk=learnermappingfile" TargetMode="External"/><Relationship Id="rId9" Type="http://schemas.openxmlformats.org/officeDocument/2006/relationships/hyperlink" Target="https://www.linkedin.com/learning/freude-am-lernen-entwickeln/die-komfortzone-verlassen?trk=learnermappingfile" TargetMode="External"/><Relationship Id="rId5" Type="http://schemas.openxmlformats.org/officeDocument/2006/relationships/hyperlink" Target="https://www.linkedin.com/learning/future-skills-der-mensch-in-der-arbeitswelt-4-0/digital-learning?trk=learnermappingfile" TargetMode="External"/><Relationship Id="rId6" Type="http://schemas.openxmlformats.org/officeDocument/2006/relationships/hyperlink" Target="https://www.linkedin.com/learning/lernen-als-teil-der-unternehmenskultur/einflussfaktoren-auf-unser-lernen?trk=learnermappingfile" TargetMode="External"/><Relationship Id="rId7" Type="http://schemas.openxmlformats.org/officeDocument/2006/relationships/hyperlink" Target="https://www.linkedin.com/learning/karriereplanung/ihre-top-5-starken-finden?trk=learnermappingfile" TargetMode="External"/><Relationship Id="rId8" Type="http://schemas.openxmlformats.org/officeDocument/2006/relationships/hyperlink" Target="https://www.linkedin.com/learning/mentale-starke-fur-mehr-erfolg-im-beruf/wie-kann-ich-mein-selbstvertrauen-starken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3be720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3be7205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3be7205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Erfolgreich lernen</a:t>
            </a:r>
            <a:br>
              <a:rPr lang="en-US" sz="6000"/>
            </a:br>
            <a:r>
              <a:rPr lang="en-US" sz="3000">
                <a:solidFill>
                  <a:schemeClr val="accent6"/>
                </a:solidFill>
              </a:rPr>
              <a:t>Lernen Sie jeden Tag etwas Neues – in nur 5–10 Minuten</a:t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3f3be7205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{19EF484C-00E0-4284-90B6-30A5D09DD24C}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Lernen in der Arbeitswelt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Digital Learning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11s)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Einflussfaktoren auf unser Lernen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Ihre Top 5 Stärken finden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Wie kann ich mein Selbstvertrauen stärken?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4s)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Die Komfortzone verlassen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Speed-Dating mit dem inneren Kritiker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54s)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Veränderungs- und Lernbereitschaft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28s)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Wie Veränderung gelingt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Umgang mit Unerwartetem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19s)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Wie dirigiere ich Aufmerksamkeit und Konzentration auf den Moment?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29s)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Zeitmanagement – im richtigen Moment das Richtige tun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Planung, Zeitbedarf und Puffer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Prioritäten setzen, entscheiden und aussortieren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12s)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Probleme identifizieren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16s)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Routinen schaffen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59s)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Pomodoro-Methode gegen Prokrastination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13s)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Ressourcen managen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Aufschieberitis besiegen mit dem 3-Minuten-Trick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Feiern Sie Ihre Erfolge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42s)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Graphical user interface, application, icon&#10;&#10;Description automatically generated" id="1529" name="Google Shape;1529;g2f3f3be7205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2814365" y="-82375"/>
            <a:ext cx="5767475" cy="292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