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Ck8zb/uFWU7Lcqvg2l6S2kYlo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2D577AB-EDB6-48BC-BC5F-4786398422AE}">
  <a:tblStyle styleId="{02D577AB-EDB6-48BC-BC5F-4786398422A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3f2952cc1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3f2952cc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3f2952cc1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mit-depressionen-am-arbeitsplatz-umgehen/als-manager-in-betroffenen-mitarbeiter-innen-helfen?trk=learnermappingfile" TargetMode="External"/><Relationship Id="rId22" Type="http://schemas.openxmlformats.org/officeDocument/2006/relationships/hyperlink" Target="https://www.linkedin.com/learning/burnout-vermeiden-16436046/der-burnout-anderer?trk=learnermappingfile" TargetMode="External"/><Relationship Id="rId21" Type="http://schemas.openxmlformats.org/officeDocument/2006/relationships/hyperlink" Target="https://www.linkedin.com/learning/mit-depressionen-am-arbeitsplatz-umgehen/die-zeichen-der-depression-erkennen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kurze-meditationen-fur-beruf-und-alltag/meditation-2-fur-stressige-oder-schwierige-situationen?trk=learnermappingfile" TargetMode="External"/><Relationship Id="rId11" Type="http://schemas.openxmlformats.org/officeDocument/2006/relationships/hyperlink" Target="https://www.linkedin.com/learning/burnout-vermeiden-16436046/optimismus?trk=learnermappingfile" TargetMode="External"/><Relationship Id="rId10" Type="http://schemas.openxmlformats.org/officeDocument/2006/relationships/hyperlink" Target="https://www.linkedin.com/learning/optimistisch-bleiben-im-job/entwickeln-sie-ihre-personlichkeit?trk=learnermappingfile" TargetMode="External"/><Relationship Id="rId13" Type="http://schemas.openxmlformats.org/officeDocument/2006/relationships/hyperlink" Target="https://www.linkedin.com/learning/stress-bewaltigen-2-fur-mehr-balance-und-gesundheit/die-klassiker-bewegung-ernahrung-schlaf?trk=learnermappingfile" TargetMode="External"/><Relationship Id="rId12" Type="http://schemas.openxmlformats.org/officeDocument/2006/relationships/hyperlink" Target="https://www.linkedin.com/learning/stress-fur-positive-veranderungen-nutzen/ihr-stress-4-a-notfallplan?trk=learnermappingfile" TargetMode="External"/><Relationship Id="rId15" Type="http://schemas.openxmlformats.org/officeDocument/2006/relationships/hyperlink" Target="https://www.linkedin.com/learning/die-ersten-90-tage-im-neuen-job/work-life-balance?trk=learnermappingfile" TargetMode="External"/><Relationship Id="rId14" Type="http://schemas.openxmlformats.org/officeDocument/2006/relationships/hyperlink" Target="https://www.linkedin.com/learning/leistung-bringen-in-drucksituationen/zwischen-bestleistung-und-burn-out?trk=learnermappingfile" TargetMode="External"/><Relationship Id="rId17" Type="http://schemas.openxmlformats.org/officeDocument/2006/relationships/hyperlink" Target="https://www.linkedin.com/learning/nein-sagen-und-gesunde-grenzen-setzen/tipps-rund-ums-neinsagen?trk=learnermappingfile" TargetMode="External"/><Relationship Id="rId16" Type="http://schemas.openxmlformats.org/officeDocument/2006/relationships/hyperlink" Target="https://www.linkedin.com/learning/optimistisch-bleiben-im-job/trainieren-sie-ihren-fokus?trk=learnermappingfile" TargetMode="External"/><Relationship Id="rId19" Type="http://schemas.openxmlformats.org/officeDocument/2006/relationships/hyperlink" Target="https://www.linkedin.com/learning/gesund-fuhren/fuhrungskrafte-als-gesundheitsfaktor-fur-mitarbeitende?trk=learnermappingfile" TargetMode="External"/><Relationship Id="rId18" Type="http://schemas.openxmlformats.org/officeDocument/2006/relationships/hyperlink" Target="https://www.linkedin.com/learning/job-crafting-erfullter-und-erfolgreicher-arbeiten/ubung-ihre-energiebilanz-definieren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resilienz-grundlagen/belastungen-und-krisen-besser-handhaben?trk=learnermappingfile" TargetMode="External"/><Relationship Id="rId9" Type="http://schemas.openxmlformats.org/officeDocument/2006/relationships/hyperlink" Target="https://www.linkedin.com/learning/resilienz-grundlagen/krisen-als-chance-zum-weichenstellen-nutzen?trk=learnermappingfile" TargetMode="External"/><Relationship Id="rId5" Type="http://schemas.openxmlformats.org/officeDocument/2006/relationships/hyperlink" Target="https://www.linkedin.com/learning/resilienz-grundlagen/schritt-fur-schritt-mehr-fur-sich-sorgen-um-gesund-zu-bleiben?trk=learnermappingfile" TargetMode="External"/><Relationship Id="rId6" Type="http://schemas.openxmlformats.org/officeDocument/2006/relationships/hyperlink" Target="https://www.linkedin.com/learning/burnout-vermeiden-16436046/ubungen-fur-mehr-gelassenheit?trk=learnermappingfile" TargetMode="External"/><Relationship Id="rId7" Type="http://schemas.openxmlformats.org/officeDocument/2006/relationships/hyperlink" Target="https://www.linkedin.com/learning/entscheiden-in-stress-situationen/stresstypen-erkennen?trk=learnermappingfile" TargetMode="External"/><Relationship Id="rId8" Type="http://schemas.openxmlformats.org/officeDocument/2006/relationships/hyperlink" Target="https://www.linkedin.com/learning/emotionen-managen-souveran-in-unsicherheit-und-stress/stressmomente-in-funf-schritten-bewaltigen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3f2952cc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3f2952cc1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3f2952cc1_0_0"/>
          <p:cNvSpPr txBox="1"/>
          <p:nvPr/>
        </p:nvSpPr>
        <p:spPr>
          <a:xfrm>
            <a:off x="755180" y="546639"/>
            <a:ext cx="14265600" cy="19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Körper und Geist stärken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Lernen Sie jeden Tag etwas Neues – in nur 5–10 Minuten. </a:t>
            </a:r>
            <a:endParaRPr sz="6000">
              <a:solidFill>
                <a:schemeClr val="dk1"/>
              </a:solidFill>
            </a:endParaRPr>
          </a:p>
        </p:txBody>
      </p:sp>
      <p:graphicFrame>
        <p:nvGraphicFramePr>
          <p:cNvPr id="1528" name="Google Shape;1528;g2f3f2952cc1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{02D577AB-EDB6-48BC-BC5F-4786398422AE}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Belastungen und Krisen besser handhaben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33s)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Schritt für Schritt mehr für sich sorgen, um gesund zu bleiben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33s)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Übungen für mehr Gelassenheit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23s)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Stresstypen erkennen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Stressmomente in fünf Schritten bewältigen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(5m 4s)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Krisen als Chance zum Weichenstellen nutzen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21s)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Entwickeln Sie Ihre Persönlichkeit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(4m 40s)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Optimismus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53s)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Ihr Stress-4-A-Notfallplan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Die Klassiker: Bewegung, Ernährung, Schlaf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53s)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Zwischen Bestleistung und Burn-out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Work-Life-Balance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28s)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Trainieren Sie Ihren Fokus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Tipps rund ums Neinsagen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6s)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Übung: Ihre Energiebilanz definieren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47s)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Führungskräfte als Gesundheitsfaktor für Mitarbeitende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21s)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Als Manager:in betroffenen Mitarbeiter:innen helfen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16s)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Die Zeichen der Depression erkennen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(3m 8s)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Der Burnout anderer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(2m 35s)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Tag</a:t>
                      </a:r>
                      <a:r>
                        <a:rPr b="1" i="0" lang="en-US" sz="2000" u="none" cap="none" strike="noStrike"/>
                        <a:t> 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Meditation 2 für stressige oder schwierige Situationen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/>
                        <a:t>(10m 5s)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descr="A picture containing text, vector graphics&#10;&#10;Description automatically generated" id="1529" name="Google Shape;1529;g2f3f2952cc1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4481300" y="507684"/>
            <a:ext cx="4575375" cy="23343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Custom 2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A66C2"/>
      </a:hlink>
      <a:folHlink>
        <a:srgbClr val="0A66C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