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2D8A42-C698-4F26-9A1E-24D45DD032A6}">
  <a:tblStyle styleId="{CF2D8A42-C698-4F26-9A1E-24D45DD032A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71dd1278a_0_1520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71dd1278a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71dd1278a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giving-and-receiving-feedback-4/2291124?trk=learnermappingfile" TargetMode="External"/><Relationship Id="rId10" Type="http://schemas.openxmlformats.org/officeDocument/2006/relationships/hyperlink" Target="https://www.linkedin.com/learning/creating-a-high-performance-culture-4/2307435?trk=learnermappingfile" TargetMode="External"/><Relationship Id="rId13" Type="http://schemas.openxmlformats.org/officeDocument/2006/relationships/image" Target="../media/image12.png"/><Relationship Id="rId12" Type="http://schemas.openxmlformats.org/officeDocument/2006/relationships/hyperlink" Target="https://www.linkedin.com/learning/coaching-for-results-4/2979069?trk=learnermappingfile" TargetMode="External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www.linkedin.com/learning/driving-organizational-accountability-for-diversity-equity-inclusion-and-belonging-24360053/5961191?trk=learnermappingfile" TargetMode="External"/><Relationship Id="rId9" Type="http://schemas.openxmlformats.org/officeDocument/2006/relationships/hyperlink" Target="https://www.linkedin.com/learning/leading-at-a-distance-2/2451082?trk=learnermappingfile" TargetMode="External"/><Relationship Id="rId5" Type="http://schemas.openxmlformats.org/officeDocument/2006/relationships/hyperlink" Target="https://www.linkedin.com/learning/diversity-inclusion-and-belonging/2345220?trk=learnermappingfile" TargetMode="External"/><Relationship Id="rId6" Type="http://schemas.openxmlformats.org/officeDocument/2006/relationships/hyperlink" Target="https://www.linkedin.com/learning/developing-your-emotional-intelligence-2/2290428?trk=learnermappingfile" TargetMode="External"/><Relationship Id="rId7" Type="http://schemas.openxmlformats.org/officeDocument/2006/relationships/hyperlink" Target="https://www.linkedin.com/learning/executive-presence-for-women-3/2384916?trk=learnermappingfile" TargetMode="External"/><Relationship Id="rId8" Type="http://schemas.openxmlformats.org/officeDocument/2006/relationships/hyperlink" Target="https://www.linkedin.com/learning/strategies-for-your-first-90-days-in-a-new-job-22586526/2699008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6" y="204990"/>
            <a:ext cx="5349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反馈的赠礼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{CF2D8A42-C698-4F26-9A1E-24D45DD032A6}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在经理与直属员工之间进行反馈的必要性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如何倾听员工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45s)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收集反馈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得到准确反馈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思考：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看过的课程视频带给你最大的收获是什么？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创建反应文档来获得有效的反馈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17s)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作为远程领导者获得真实反馈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34s)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接收反馈并从中学习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接收有关技能的反馈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51s)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活动：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 为本周设定一个目标，并专注于这个目标。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收到反馈后做什么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34s)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定期提供反馈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反馈五步法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以教练身份提供反馈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25s)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在多元化团队中提供反馈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留出时间，写下你的学习成果和实践计划。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如何在辅导过程中提供反馈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远程辅导和反馈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想一种提升自我的方式，并在本月付诸行动。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70" name="Google Shape;1570;p212"/>
          <p:cNvPicPr preferRelativeResize="0"/>
          <p:nvPr/>
        </p:nvPicPr>
        <p:blipFill rotWithShape="1">
          <a:blip r:embed="rId13">
            <a:alphaModFix/>
          </a:blip>
          <a:srcRect b="0" l="0" r="19948" t="0"/>
          <a:stretch/>
        </p:blipFill>
        <p:spPr>
          <a:xfrm>
            <a:off x="5749937" y="227001"/>
            <a:ext cx="1582249" cy="83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50476" y="2571750"/>
            <a:ext cx="643049" cy="48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