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8" r:id="rId5"/>
    <p:sldMasterId id="2147483859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CA27A2-C874-4EA5-B98E-768785EF155A}">
  <a:tblStyle styleId="{0ECA27A2-C874-4EA5-B98E-768785EF155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837bce90ab_0_3039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4" name="Google Shape;1564;g2837bce90ab_0_30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g2837bce90ab_0_30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6" name="Google Shape;766;p10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2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2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2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2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2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2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2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2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2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2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2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2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2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2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2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2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2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4" name="Google Shape;784;p102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5" name="Google Shape;785;p102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2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2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2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2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102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102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2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2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2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2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2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2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2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9" name="Google Shape;799;p102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4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4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8" name="Google Shape;808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4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2" name="Google Shape;812;p104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5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8" name="Google Shape;818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0" name="Google Shape;820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1" name="Google Shape;82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6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6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7" name="Google Shape;827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6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9" name="Google Shape;829;p106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0" name="Google Shape;83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06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7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7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7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7" name="Google Shape;83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7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9" name="Google Shape;839;p107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40" name="Google Shape;84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07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08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08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6" name="Google Shape;846;p108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8" name="Google Shape;84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8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0" name="Google Shape;850;p108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09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9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9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9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9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9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9" name="Google Shape;859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9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9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9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9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9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5" name="Google Shape;865;p109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8" name="Google Shape;868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9" name="Google Shape;869;p110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10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10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10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10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10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10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10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10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10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10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10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1" name="Google Shape;881;p110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11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5" name="Google Shape;885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6" name="Google Shape;886;p111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111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1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9" name="Google Shape;889;p111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11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1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2" name="Google Shape;892;p111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1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1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5" name="Google Shape;895;p111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11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1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8" name="Google Shape;898;p111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11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0" name="Google Shape;900;p111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2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2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2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2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2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1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8" name="Google Shape;908;p11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2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2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2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2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2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4" name="Google Shape;914;p112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3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3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3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3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3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13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2" name="Google Shape;922;p113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3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3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3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6" name="Google Shape;926;p113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14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9" name="Google Shape;929;p114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4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1" name="Google Shape;931;p114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2" name="Google Shape;932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5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5" name="Google Shape;935;p115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6" name="Google Shape;936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6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9" name="Google Shape;939;p116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0" name="Google Shape;940;p116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7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3" name="Google Shape;943;p117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4" name="Google Shape;944;p117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8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7" name="Google Shape;947;p118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8" name="Google Shape;948;p118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9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1" name="Google Shape;951;p119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2" name="Google Shape;952;p119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20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5" name="Google Shape;955;p120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6" name="Google Shape;956;p120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21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9" name="Google Shape;959;p121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0" name="Google Shape;960;p121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22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22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4" name="Google Shape;964;p122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23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7" name="Google Shape;967;p123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8" name="Google Shape;968;p123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3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0" name="Google Shape;970;p123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24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124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4" name="Google Shape;974;p124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5" name="Google Shape;975;p124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4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4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4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4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4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4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4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3" name="Google Shape;983;p124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6" name="Google Shape;986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7" name="Google Shape;987;p125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5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5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0" name="Google Shape;990;p125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3" name="Google Shape;993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4" name="Google Shape;994;p126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5" name="Google Shape;995;p126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27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8" name="Google Shape;998;p127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9" name="Google Shape;999;p127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28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29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5" name="Google Shape;1005;p129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30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31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31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6" name="Google Shape;1016;p133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7" name="Google Shape;1017;p133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34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0" name="Google Shape;1020;p134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1" name="Google Shape;1021;p134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4" name="Google Shape;1024;p135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5" name="Google Shape;1025;p135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8" name="Google Shape;1028;p136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9" name="Google Shape;1029;p136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30" name="Google Shape;1030;p136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37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7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7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7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7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7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7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7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7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7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7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7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7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7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6" name="Google Shape;1046;p137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38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8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8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8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8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8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8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8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8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8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8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8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8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8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2" name="Google Shape;1062;p138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39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9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6" name="Google Shape;1066;p139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4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9" name="Google Shape;1069;p140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40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40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40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140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40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40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6" name="Google Shape;1076;p140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4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141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0" name="Google Shape;1080;p141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1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2" name="Google Shape;1082;p141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0" name="Google Shape;60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2" name="Google Shape;62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42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5" name="Google Shape;1085;p142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2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2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2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9" name="Google Shape;1089;p142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4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43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3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3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5" name="Google Shape;1095;p143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4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44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4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4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1" name="Google Shape;1101;p144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4" name="Google Shape;1104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5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5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7" name="Google Shape;1107;p145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5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5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145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3" name="Google Shape;1113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6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6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6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6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6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9" name="Google Shape;1119;p146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2" name="Google Shape;1122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6" name="Google Shape;1126;p147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7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7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4" name="Google Shape;1134;p14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8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8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8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8" name="Google Shape;1138;p148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8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8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148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49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4" name="Google Shape;1144;p149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9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9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9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9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9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9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1" name="Google Shape;1151;p149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9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3" name="Google Shape;1153;p149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50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6" name="Google Shape;1156;p150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7" name="Google Shape;1157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5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5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5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5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5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5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5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5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5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5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5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5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5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5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1" name="Google Shape;1181;p15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3" name="Google Shape;1183;p15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151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51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6" name="Google Shape;1186;p151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0" name="Google Shape;70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Google Shape;71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2" name="Google Shape;72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0" name="Google Shape;1190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4" name="Google Shape;1194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8" name="Google Shape;1198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2" name="Google Shape;1202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6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56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6" name="Google Shape;1206;p156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58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59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60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0" name="Google Shape;80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2" name="Google Shape;82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2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1" name="Google Shape;1221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64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4" name="Google Shape;1224;p164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165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8" name="Google Shape;1228;p165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66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2" name="Google Shape;1232;p166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6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6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6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6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8" name="Google Shape;1238;p166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67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167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2" name="Google Shape;1242;p167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3" name="Google Shape;1243;p167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167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5" name="Google Shape;1245;p167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167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7" name="Google Shape;1247;p167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67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9" name="Google Shape;1249;p167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67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1" name="Google Shape;1251;p167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67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3" name="Google Shape;1253;p167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67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5" name="Google Shape;1255;p167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67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7" name="Google Shape;1257;p167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67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1" name="Google Shape;1261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2" name="Google Shape;1262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69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6" name="Google Shape;1266;p169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7" name="Google Shape;1267;p16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69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2" name="Google Shape;1272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3" name="Google Shape;1273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71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171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7" name="Google Shape;1277;p171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8" name="Google Shape;1278;p171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0" name="Google Shape;90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2" name="Google Shape;92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72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2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2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7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4" name="Google Shape;1284;p172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2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2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2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2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2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0" name="Google Shape;1290;p172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73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3" name="Google Shape;1293;p173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3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73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3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3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8" name="Google Shape;1298;p173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74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1" name="Google Shape;1301;p174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174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3" name="Google Shape;1303;p174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6" name="Google Shape;1306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8" name="Google Shape;1308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9" name="Google Shape;1309;p175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0" name="Google Shape;1310;p175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1" name="Google Shape;1311;p175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4" name="Google Shape;131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6" name="Google Shape;131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7" name="Google Shape;1317;p176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8" name="Google Shape;1318;p176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6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0" name="Google Shape;1320;p176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1" name="Google Shape;1321;p176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2" name="Google Shape;1322;p176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77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5" name="Google Shape;1325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7" name="Google Shape;1327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8" name="Google Shape;1328;p177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7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7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1" name="Google Shape;1331;p177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7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7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7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7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6" name="Google Shape;1336;p177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78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9" name="Google Shape;1339;p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78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1" name="Google Shape;1341;p178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2" name="Google Shape;1342;p178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8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8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8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6" name="Google Shape;1346;p178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8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8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8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8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8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8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3" name="Google Shape;1353;p178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79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6" name="Google Shape;1356;p179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7" name="Google Shape;1357;p179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80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1" name="Google Shape;1361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180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3" name="Google Shape;1363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4" name="Google Shape;136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180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6" name="Google Shape;1366;p180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7" name="Google Shape;1367;p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2" name="Google Shape;1372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81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4" name="Google Shape;1374;p181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5" name="Google Shape;1375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0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100" name="Google Shape;100;p20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20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2" name="Google Shape;102;p20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9" name="Google Shape;1379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1" name="Google Shape;1381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182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3" name="Google Shape;1383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83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83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7" name="Google Shape;1387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183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9" name="Google Shape;1389;p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183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1" name="Google Shape;1391;p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5" name="Google Shape;1395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6" name="Google Shape;1396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184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8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1" name="Google Shape;1401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86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5" name="Google Shape;1405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6" name="Google Shape;1406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87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87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1" name="Google Shape;1411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2" name="Google Shape;1412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87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88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6" name="Google Shape;1416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7" name="Google Shape;1417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8" name="Google Shape;1418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89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2" name="Google Shape;1422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3" name="Google Shape;1423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4" name="Google Shape;1424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189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6" name="Google Shape;1426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89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0" name="Google Shape;1430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1" name="Google Shape;1431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2" name="Google Shape;1432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190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4" name="Google Shape;1434;p190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7" name="Google Shape;1437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8" name="Google Shape;1438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9" name="Google Shape;1439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191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1" name="Google Shape;1441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92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4" name="Google Shape;1444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5" name="Google Shape;1445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6" name="Google Shape;1446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2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192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93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1" name="Google Shape;1451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2" name="Google Shape;1452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3" name="Google Shape;1453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94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7" name="Google Shape;1457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8" name="Google Shape;1458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9" name="Google Shape;1459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194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1" name="Google Shape;1461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94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95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5" name="Google Shape;1465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6" name="Google Shape;1466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7" name="Google Shape;1467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195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9" name="Google Shape;1469;p195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4" name="Google Shape;1474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5" name="Google Shape;1475;p196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9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8" name="Google Shape;1478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197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80" name="Google Shape;1480;p19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1" name="Google Shape;1481;p197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5" name="Google Shape;1485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1" name="Google Shape;1491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7" name="Google Shape;1497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3" name="Google Shape;1503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202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02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9" name="Google Shape;1509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202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6" name="Google Shape;1516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9" name="Google Shape;1519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4" name="Google Shape;1524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7" name="Google Shape;1527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205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2" name="Google Shape;1532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5" name="Google Shape;1535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06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0" name="Google Shape;1540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3" name="Google Shape;1543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07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7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07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8" name="Google Shape;1548;p207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7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07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1" name="Google Shape;1551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Google Shape;1553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Google Shape;1555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7" name="Google Shape;1557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11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12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" name="Google Shape;147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9" name="Google Shape;14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" name="Google Shape;154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0" name="Google Shape;160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6" name="Google Shape;166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2" name="Google Shape;172;p30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9" name="Google Shape;179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6" name="Google Shape;186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3" name="Google Shape;193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0" name="Google Shape;200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7" name="Google Shape;207;p35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9" name="Google Shape;20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4" name="Google Shape;214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6" name="Google Shape;21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1" name="Google Shape;221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3" name="Google Shape;22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8" name="Google Shape;228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0" name="Google Shape;23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5" name="Google Shape;235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7" name="Google Shape;23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2" name="Google Shape;242;p40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4" name="Google Shape;24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41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1" name="Google Shape;25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4" name="Google Shape;254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8" name="Google Shape;258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9" name="Google Shape;25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2" name="Google Shape;262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6" name="Google Shape;266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7" name="Google Shape;26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0" name="Google Shape;270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4" name="Google Shape;274;p44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6" name="Google Shape;2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5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9" name="Google Shape;279;p4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45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3" name="Google Shape;283;p45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" name="Google Shape;28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9" name="Google Shape;289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5" name="Google Shape;295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7" name="Google Shape;297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8" name="Google Shape;29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3" name="Google Shape;303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5" name="Google Shape;305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1" name="Google Shape;311;p4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3" name="Google Shape;313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8" name="Google Shape;318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0" name="Google Shape;3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1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5" name="Google Shape;325;p51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7" name="Google Shape;32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1" name="Google Shape;331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2" name="Google Shape;332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8" name="Google Shape;338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9" name="Google Shape;339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4" name="Google Shape;344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5" name="Google Shape;345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6" name="Google Shape;346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2" name="Google Shape;352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3" name="Google Shape;353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8" name="Google Shape;358;p56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9" name="Google Shape;359;p56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0" name="Google Shape;360;p56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6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5" name="Google Shape;365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7" name="Google Shape;367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9" name="Google Shape;369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2" name="Google Shape;372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4" name="Google Shape;374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6" name="Google Shape;376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9" name="Google Shape;379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1" name="Google Shape;381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3" name="Google Shape;383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6" name="Google Shape;386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8" name="Google Shape;388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0" name="Google Shape;390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3" name="Google Shape;393;p61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1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5" name="Google Shape;395;p61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1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7" name="Google Shape;397;p61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0" name="Google Shape;400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3" name="Google Shape;403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4" name="Google Shape;404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5" name="Google Shape;405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6" name="Google Shape;4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9" name="Google Shape;409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2" name="Google Shape;412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3" name="Google Shape;413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4" name="Google Shape;414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5" name="Google Shape;41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64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8" name="Google Shape;418;p6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1" name="Google Shape;421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2" name="Google Shape;422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3" name="Google Shape;423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4" name="Google Shape;42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5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65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8" name="Google Shape;428;p65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1" name="Google Shape;431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2" name="Google Shape;432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4" name="Google Shape;434;p65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66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8" name="Google Shape;438;p6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66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1" name="Google Shape;441;p66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2" name="Google Shape;442;p66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3" name="Google Shape;443;p66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4" name="Google Shape;44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7" name="Google Shape;447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2" name="Google Shape;452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5" name="Google Shape;455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0" name="Google Shape;460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3" name="Google Shape;463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8" name="Google Shape;468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1" name="Google Shape;471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6" name="Google Shape;476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71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9" name="Google Shape;479;p7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71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4" name="Google Shape;484;p71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8" name="Google Shape;488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4" name="Google Shape;494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6" name="Google Shape;496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0" name="Google Shape;500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6" name="Google Shape;506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6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1" name="Google Shape;511;p76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2" name="Google Shape;512;p76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7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76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7" name="Google Shape;517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3" name="Google Shape;523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9" name="Google Shape;529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5" name="Google Shape;535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81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1" name="Google Shape;541;p8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81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7" name="Google Shape;547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8" name="Google Shape;548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9" name="Google Shape;549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0" name="Google Shape;55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3" name="Google Shape;553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4" name="Google Shape;554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5" name="Google Shape;555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6" name="Google Shape;55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9" name="Google Shape;559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0" name="Google Shape;560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1" name="Google Shape;561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2" name="Google Shape;56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5" name="Google Shape;565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6" name="Google Shape;566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7" name="Google Shape;567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8" name="Google Shape;56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6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1" name="Google Shape;571;p86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2" name="Google Shape;572;p86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3" name="Google Shape;573;p86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4" name="Google Shape;57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1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91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2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2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3" name="Google Shape;593;p92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7" name="Google Shape;597;p93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3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3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93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3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2" name="Google Shape;602;p93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4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4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9" name="Google Shape;609;p94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95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3" name="Google Shape;613;p95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5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5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5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95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5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5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5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1" name="Google Shape;621;p95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5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5" name="Google Shape;625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8" name="Google Shape;628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30" name="Google Shape;630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1" name="Google Shape;631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2" name="Google Shape;632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4" name="Google Shape;634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5" name="Google Shape;635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7" name="Google Shape;637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9" name="Google Shape;639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97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2" name="Google Shape;642;p97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7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97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5" name="Google Shape;645;p9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97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7" name="Google Shape;647;p97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8" name="Google Shape;648;p97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9" name="Google Shape;649;p97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7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1" name="Google Shape;651;p97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2" name="Google Shape;652;p97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7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4" name="Google Shape;654;p97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5" name="Google Shape;655;p97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6" name="Google Shape;656;p97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8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98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60" name="Google Shape;660;p98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1" name="Google Shape;661;p98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98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8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8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8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8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8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8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8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8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8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8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8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8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8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8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8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8" name="Google Shape;678;p98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8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8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8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8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8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4" name="Google Shape;684;p98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9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7" name="Google Shape;687;p99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8" name="Google Shape;688;p99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99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9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9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9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9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9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9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9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9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9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9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9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9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9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3" name="Google Shape;703;p99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9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9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9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9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9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9" name="Google Shape;709;p99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2" name="Google Shape;712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100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100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100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100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100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100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100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100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100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2" name="Google Shape;722;p100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3" name="Google Shape;723;p100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100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100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100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100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100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9" name="Google Shape;729;p100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100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100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100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3" name="Google Shape;733;p100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6" name="Google Shape;736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1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1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1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1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1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1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1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1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1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1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1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1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1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50" name="Google Shape;750;p101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1" name="Google Shape;751;p101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1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1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1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1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101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7" name="Google Shape;757;p101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1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1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1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1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1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3" name="Google Shape;763;p101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190" Type="http://schemas.openxmlformats.org/officeDocument/2006/relationships/slideLayout" Target="../slideLayouts/slideLayout202.xml"/><Relationship Id="rId42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56.xml"/><Relationship Id="rId194" Type="http://schemas.openxmlformats.org/officeDocument/2006/relationships/slideLayout" Target="../slideLayouts/slideLayout206.xml"/><Relationship Id="rId43" Type="http://schemas.openxmlformats.org/officeDocument/2006/relationships/slideLayout" Target="../slideLayouts/slideLayout55.xml"/><Relationship Id="rId193" Type="http://schemas.openxmlformats.org/officeDocument/2006/relationships/slideLayout" Target="../slideLayouts/slideLayout205.xml"/><Relationship Id="rId46" Type="http://schemas.openxmlformats.org/officeDocument/2006/relationships/slideLayout" Target="../slideLayouts/slideLayout58.xml"/><Relationship Id="rId192" Type="http://schemas.openxmlformats.org/officeDocument/2006/relationships/slideLayout" Target="../slideLayouts/slideLayout204.xml"/><Relationship Id="rId45" Type="http://schemas.openxmlformats.org/officeDocument/2006/relationships/slideLayout" Target="../slideLayouts/slideLayout57.xml"/><Relationship Id="rId191" Type="http://schemas.openxmlformats.org/officeDocument/2006/relationships/slideLayout" Target="../slideLayouts/slideLayout203.xml"/><Relationship Id="rId48" Type="http://schemas.openxmlformats.org/officeDocument/2006/relationships/slideLayout" Target="../slideLayouts/slideLayout60.xml"/><Relationship Id="rId187" Type="http://schemas.openxmlformats.org/officeDocument/2006/relationships/slideLayout" Target="../slideLayouts/slideLayout199.xml"/><Relationship Id="rId47" Type="http://schemas.openxmlformats.org/officeDocument/2006/relationships/slideLayout" Target="../slideLayouts/slideLayout59.xml"/><Relationship Id="rId186" Type="http://schemas.openxmlformats.org/officeDocument/2006/relationships/slideLayout" Target="../slideLayouts/slideLayout198.xml"/><Relationship Id="rId185" Type="http://schemas.openxmlformats.org/officeDocument/2006/relationships/slideLayout" Target="../slideLayouts/slideLayout197.xml"/><Relationship Id="rId49" Type="http://schemas.openxmlformats.org/officeDocument/2006/relationships/slideLayout" Target="../slideLayouts/slideLayout61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188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45.xml"/><Relationship Id="rId183" Type="http://schemas.openxmlformats.org/officeDocument/2006/relationships/slideLayout" Target="../slideLayouts/slideLayout195.xml"/><Relationship Id="rId32" Type="http://schemas.openxmlformats.org/officeDocument/2006/relationships/slideLayout" Target="../slideLayouts/slideLayout44.xml"/><Relationship Id="rId182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47.xml"/><Relationship Id="rId18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46.xml"/><Relationship Id="rId180" Type="http://schemas.openxmlformats.org/officeDocument/2006/relationships/slideLayout" Target="../slideLayouts/slideLayout192.xml"/><Relationship Id="rId37" Type="http://schemas.openxmlformats.org/officeDocument/2006/relationships/slideLayout" Target="../slideLayouts/slideLayout49.xml"/><Relationship Id="rId176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48.xml"/><Relationship Id="rId175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51.xml"/><Relationship Id="rId174" Type="http://schemas.openxmlformats.org/officeDocument/2006/relationships/slideLayout" Target="../slideLayouts/slideLayout186.xml"/><Relationship Id="rId38" Type="http://schemas.openxmlformats.org/officeDocument/2006/relationships/slideLayout" Target="../slideLayouts/slideLayout50.xml"/><Relationship Id="rId173" Type="http://schemas.openxmlformats.org/officeDocument/2006/relationships/slideLayout" Target="../slideLayouts/slideLayout185.xml"/><Relationship Id="rId179" Type="http://schemas.openxmlformats.org/officeDocument/2006/relationships/slideLayout" Target="../slideLayouts/slideLayout191.xml"/><Relationship Id="rId178" Type="http://schemas.openxmlformats.org/officeDocument/2006/relationships/slideLayout" Target="../slideLayouts/slideLayout190.xml"/><Relationship Id="rId177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98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6.xml"/><Relationship Id="rId197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9.xml"/><Relationship Id="rId196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8.xml"/><Relationship Id="rId195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6.xml"/><Relationship Id="rId83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98.xml"/><Relationship Id="rId85" Type="http://schemas.openxmlformats.org/officeDocument/2006/relationships/slideLayout" Target="../slideLayouts/slideLayout97.xml"/><Relationship Id="rId88" Type="http://schemas.openxmlformats.org/officeDocument/2006/relationships/slideLayout" Target="../slideLayouts/slideLayout100.xml"/><Relationship Id="rId150" Type="http://schemas.openxmlformats.org/officeDocument/2006/relationships/slideLayout" Target="../slideLayouts/slideLayout162.xml"/><Relationship Id="rId87" Type="http://schemas.openxmlformats.org/officeDocument/2006/relationships/slideLayout" Target="../slideLayouts/slideLayout99.xml"/><Relationship Id="rId89" Type="http://schemas.openxmlformats.org/officeDocument/2006/relationships/slideLayout" Target="../slideLayouts/slideLayout101.xml"/><Relationship Id="rId80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4.xml"/><Relationship Id="rId8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14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.xml"/><Relationship Id="rId14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21.xml"/><Relationship Id="rId143" Type="http://schemas.openxmlformats.org/officeDocument/2006/relationships/slideLayout" Target="../slideLayouts/slideLayout155.xml"/><Relationship Id="rId142" Type="http://schemas.openxmlformats.org/officeDocument/2006/relationships/slideLayout" Target="../slideLayouts/slideLayout154.xml"/><Relationship Id="rId141" Type="http://schemas.openxmlformats.org/officeDocument/2006/relationships/slideLayout" Target="../slideLayouts/slideLayout153.xml"/><Relationship Id="rId140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7.xml"/><Relationship Id="rId147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8.xml"/><Relationship Id="rId14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9.xml"/><Relationship Id="rId145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20.xml"/><Relationship Id="rId144" Type="http://schemas.openxmlformats.org/officeDocument/2006/relationships/slideLayout" Target="../slideLayouts/slideLayout156.xml"/><Relationship Id="rId73" Type="http://schemas.openxmlformats.org/officeDocument/2006/relationships/slideLayout" Target="../slideLayouts/slideLayout85.xml"/><Relationship Id="rId72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7.xml"/><Relationship Id="rId74" Type="http://schemas.openxmlformats.org/officeDocument/2006/relationships/slideLayout" Target="../slideLayouts/slideLayout86.xml"/><Relationship Id="rId77" Type="http://schemas.openxmlformats.org/officeDocument/2006/relationships/slideLayout" Target="../slideLayouts/slideLayout89.xml"/><Relationship Id="rId76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1.xml"/><Relationship Id="rId78" Type="http://schemas.openxmlformats.org/officeDocument/2006/relationships/slideLayout" Target="../slideLayouts/slideLayout90.xml"/><Relationship Id="rId71" Type="http://schemas.openxmlformats.org/officeDocument/2006/relationships/slideLayout" Target="../slideLayouts/slideLayout83.xml"/><Relationship Id="rId70" Type="http://schemas.openxmlformats.org/officeDocument/2006/relationships/slideLayout" Target="../slideLayouts/slideLayout82.xml"/><Relationship Id="rId139" Type="http://schemas.openxmlformats.org/officeDocument/2006/relationships/slideLayout" Target="../slideLayouts/slideLayout151.xml"/><Relationship Id="rId138" Type="http://schemas.openxmlformats.org/officeDocument/2006/relationships/slideLayout" Target="../slideLayouts/slideLayout150.xml"/><Relationship Id="rId137" Type="http://schemas.openxmlformats.org/officeDocument/2006/relationships/slideLayout" Target="../slideLayouts/slideLayout149.xml"/><Relationship Id="rId132" Type="http://schemas.openxmlformats.org/officeDocument/2006/relationships/slideLayout" Target="../slideLayouts/slideLayout144.xml"/><Relationship Id="rId131" Type="http://schemas.openxmlformats.org/officeDocument/2006/relationships/slideLayout" Target="../slideLayouts/slideLayout143.xml"/><Relationship Id="rId130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8.xml"/><Relationship Id="rId135" Type="http://schemas.openxmlformats.org/officeDocument/2006/relationships/slideLayout" Target="../slideLayouts/slideLayout147.xml"/><Relationship Id="rId134" Type="http://schemas.openxmlformats.org/officeDocument/2006/relationships/slideLayout" Target="../slideLayouts/slideLayout146.xml"/><Relationship Id="rId133" Type="http://schemas.openxmlformats.org/officeDocument/2006/relationships/slideLayout" Target="../slideLayouts/slideLayout145.xml"/><Relationship Id="rId62" Type="http://schemas.openxmlformats.org/officeDocument/2006/relationships/slideLayout" Target="../slideLayouts/slideLayout74.xml"/><Relationship Id="rId61" Type="http://schemas.openxmlformats.org/officeDocument/2006/relationships/slideLayout" Target="../slideLayouts/slideLayout73.xml"/><Relationship Id="rId64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75.xml"/><Relationship Id="rId66" Type="http://schemas.openxmlformats.org/officeDocument/2006/relationships/slideLayout" Target="../slideLayouts/slideLayout78.xml"/><Relationship Id="rId172" Type="http://schemas.openxmlformats.org/officeDocument/2006/relationships/slideLayout" Target="../slideLayouts/slideLayout184.xml"/><Relationship Id="rId65" Type="http://schemas.openxmlformats.org/officeDocument/2006/relationships/slideLayout" Target="../slideLayouts/slideLayout77.xml"/><Relationship Id="rId171" Type="http://schemas.openxmlformats.org/officeDocument/2006/relationships/slideLayout" Target="../slideLayouts/slideLayout183.xml"/><Relationship Id="rId68" Type="http://schemas.openxmlformats.org/officeDocument/2006/relationships/slideLayout" Target="../slideLayouts/slideLayout80.xml"/><Relationship Id="rId170" Type="http://schemas.openxmlformats.org/officeDocument/2006/relationships/slideLayout" Target="../slideLayouts/slideLayout182.xml"/><Relationship Id="rId67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72.xml"/><Relationship Id="rId165" Type="http://schemas.openxmlformats.org/officeDocument/2006/relationships/slideLayout" Target="../slideLayouts/slideLayout177.xml"/><Relationship Id="rId69" Type="http://schemas.openxmlformats.org/officeDocument/2006/relationships/slideLayout" Target="../slideLayouts/slideLayout81.xml"/><Relationship Id="rId164" Type="http://schemas.openxmlformats.org/officeDocument/2006/relationships/slideLayout" Target="../slideLayouts/slideLayout176.xml"/><Relationship Id="rId163" Type="http://schemas.openxmlformats.org/officeDocument/2006/relationships/slideLayout" Target="../slideLayouts/slideLayout175.xml"/><Relationship Id="rId162" Type="http://schemas.openxmlformats.org/officeDocument/2006/relationships/slideLayout" Target="../slideLayouts/slideLayout174.xml"/><Relationship Id="rId169" Type="http://schemas.openxmlformats.org/officeDocument/2006/relationships/slideLayout" Target="../slideLayouts/slideLayout181.xml"/><Relationship Id="rId168" Type="http://schemas.openxmlformats.org/officeDocument/2006/relationships/slideLayout" Target="../slideLayouts/slideLayout180.xml"/><Relationship Id="rId167" Type="http://schemas.openxmlformats.org/officeDocument/2006/relationships/slideLayout" Target="../slideLayouts/slideLayout179.xml"/><Relationship Id="rId166" Type="http://schemas.openxmlformats.org/officeDocument/2006/relationships/slideLayout" Target="../slideLayouts/slideLayout178.xml"/><Relationship Id="rId51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7.xml"/><Relationship Id="rId161" Type="http://schemas.openxmlformats.org/officeDocument/2006/relationships/slideLayout" Target="../slideLayouts/slideLayout173.xml"/><Relationship Id="rId54" Type="http://schemas.openxmlformats.org/officeDocument/2006/relationships/slideLayout" Target="../slideLayouts/slideLayout66.xml"/><Relationship Id="rId160" Type="http://schemas.openxmlformats.org/officeDocument/2006/relationships/slideLayout" Target="../slideLayouts/slideLayout172.xml"/><Relationship Id="rId57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68.xml"/><Relationship Id="rId159" Type="http://schemas.openxmlformats.org/officeDocument/2006/relationships/slideLayout" Target="../slideLayouts/slideLayout171.xml"/><Relationship Id="rId59" Type="http://schemas.openxmlformats.org/officeDocument/2006/relationships/slideLayout" Target="../slideLayouts/slideLayout71.xml"/><Relationship Id="rId154" Type="http://schemas.openxmlformats.org/officeDocument/2006/relationships/slideLayout" Target="../slideLayouts/slideLayout166.xml"/><Relationship Id="rId58" Type="http://schemas.openxmlformats.org/officeDocument/2006/relationships/slideLayout" Target="../slideLayouts/slideLayout70.xml"/><Relationship Id="rId153" Type="http://schemas.openxmlformats.org/officeDocument/2006/relationships/slideLayout" Target="../slideLayouts/slideLayout165.xml"/><Relationship Id="rId152" Type="http://schemas.openxmlformats.org/officeDocument/2006/relationships/slideLayout" Target="../slideLayouts/slideLayout164.xml"/><Relationship Id="rId151" Type="http://schemas.openxmlformats.org/officeDocument/2006/relationships/slideLayout" Target="../slideLayouts/slideLayout163.xml"/><Relationship Id="rId158" Type="http://schemas.openxmlformats.org/officeDocument/2006/relationships/slideLayout" Target="../slideLayouts/slideLayout170.xml"/><Relationship Id="rId157" Type="http://schemas.openxmlformats.org/officeDocument/2006/relationships/slideLayout" Target="../slideLayouts/slideLayout169.xml"/><Relationship Id="rId156" Type="http://schemas.openxmlformats.org/officeDocument/2006/relationships/slideLayout" Target="../slideLayouts/slideLayout168.xml"/><Relationship Id="rId155" Type="http://schemas.openxmlformats.org/officeDocument/2006/relationships/slideLayout" Target="../slideLayouts/slideLayout167.xml"/><Relationship Id="rId107" Type="http://schemas.openxmlformats.org/officeDocument/2006/relationships/slideLayout" Target="../slideLayouts/slideLayout119.xml"/><Relationship Id="rId106" Type="http://schemas.openxmlformats.org/officeDocument/2006/relationships/slideLayout" Target="../slideLayouts/slideLayout118.xml"/><Relationship Id="rId105" Type="http://schemas.openxmlformats.org/officeDocument/2006/relationships/slideLayout" Target="../slideLayouts/slideLayout117.xml"/><Relationship Id="rId104" Type="http://schemas.openxmlformats.org/officeDocument/2006/relationships/slideLayout" Target="../slideLayouts/slideLayout116.xml"/><Relationship Id="rId109" Type="http://schemas.openxmlformats.org/officeDocument/2006/relationships/slideLayout" Target="../slideLayouts/slideLayout121.xml"/><Relationship Id="rId108" Type="http://schemas.openxmlformats.org/officeDocument/2006/relationships/slideLayout" Target="../slideLayouts/slideLayout120.xml"/><Relationship Id="rId103" Type="http://schemas.openxmlformats.org/officeDocument/2006/relationships/slideLayout" Target="../slideLayouts/slideLayout115.xml"/><Relationship Id="rId102" Type="http://schemas.openxmlformats.org/officeDocument/2006/relationships/slideLayout" Target="../slideLayouts/slideLayout114.xml"/><Relationship Id="rId101" Type="http://schemas.openxmlformats.org/officeDocument/2006/relationships/slideLayout" Target="../slideLayouts/slideLayout113.xml"/><Relationship Id="rId100" Type="http://schemas.openxmlformats.org/officeDocument/2006/relationships/slideLayout" Target="../slideLayouts/slideLayout112.xml"/><Relationship Id="rId129" Type="http://schemas.openxmlformats.org/officeDocument/2006/relationships/slideLayout" Target="../slideLayouts/slideLayout141.xml"/><Relationship Id="rId128" Type="http://schemas.openxmlformats.org/officeDocument/2006/relationships/slideLayout" Target="../slideLayouts/slideLayout140.xml"/><Relationship Id="rId127" Type="http://schemas.openxmlformats.org/officeDocument/2006/relationships/slideLayout" Target="../slideLayouts/slideLayout139.xml"/><Relationship Id="rId126" Type="http://schemas.openxmlformats.org/officeDocument/2006/relationships/slideLayout" Target="../slideLayouts/slideLayout138.xml"/><Relationship Id="rId121" Type="http://schemas.openxmlformats.org/officeDocument/2006/relationships/slideLayout" Target="../slideLayouts/slideLayout133.xml"/><Relationship Id="rId120" Type="http://schemas.openxmlformats.org/officeDocument/2006/relationships/slideLayout" Target="../slideLayouts/slideLayout132.xml"/><Relationship Id="rId125" Type="http://schemas.openxmlformats.org/officeDocument/2006/relationships/slideLayout" Target="../slideLayouts/slideLayout137.xml"/><Relationship Id="rId124" Type="http://schemas.openxmlformats.org/officeDocument/2006/relationships/slideLayout" Target="../slideLayouts/slideLayout136.xml"/><Relationship Id="rId123" Type="http://schemas.openxmlformats.org/officeDocument/2006/relationships/slideLayout" Target="../slideLayouts/slideLayout135.xml"/><Relationship Id="rId122" Type="http://schemas.openxmlformats.org/officeDocument/2006/relationships/slideLayout" Target="../slideLayouts/slideLayout134.xml"/><Relationship Id="rId95" Type="http://schemas.openxmlformats.org/officeDocument/2006/relationships/slideLayout" Target="../slideLayouts/slideLayout107.xml"/><Relationship Id="rId94" Type="http://schemas.openxmlformats.org/officeDocument/2006/relationships/slideLayout" Target="../slideLayouts/slideLayout106.xml"/><Relationship Id="rId97" Type="http://schemas.openxmlformats.org/officeDocument/2006/relationships/slideLayout" Target="../slideLayouts/slideLayout109.xml"/><Relationship Id="rId96" Type="http://schemas.openxmlformats.org/officeDocument/2006/relationships/slideLayout" Target="../slideLayouts/slideLayout108.xml"/><Relationship Id="rId99" Type="http://schemas.openxmlformats.org/officeDocument/2006/relationships/slideLayout" Target="../slideLayouts/slideLayout111.xml"/><Relationship Id="rId98" Type="http://schemas.openxmlformats.org/officeDocument/2006/relationships/slideLayout" Target="../slideLayouts/slideLayout110.xml"/><Relationship Id="rId91" Type="http://schemas.openxmlformats.org/officeDocument/2006/relationships/slideLayout" Target="../slideLayouts/slideLayout103.xml"/><Relationship Id="rId90" Type="http://schemas.openxmlformats.org/officeDocument/2006/relationships/slideLayout" Target="../slideLayouts/slideLayout102.xml"/><Relationship Id="rId93" Type="http://schemas.openxmlformats.org/officeDocument/2006/relationships/slideLayout" Target="../slideLayouts/slideLayout105.xml"/><Relationship Id="rId92" Type="http://schemas.openxmlformats.org/officeDocument/2006/relationships/slideLayout" Target="../slideLayouts/slideLayout104.xml"/><Relationship Id="rId118" Type="http://schemas.openxmlformats.org/officeDocument/2006/relationships/slideLayout" Target="../slideLayouts/slideLayout130.xml"/><Relationship Id="rId117" Type="http://schemas.openxmlformats.org/officeDocument/2006/relationships/slideLayout" Target="../slideLayouts/slideLayout129.xml"/><Relationship Id="rId116" Type="http://schemas.openxmlformats.org/officeDocument/2006/relationships/slideLayout" Target="../slideLayouts/slideLayout128.xml"/><Relationship Id="rId115" Type="http://schemas.openxmlformats.org/officeDocument/2006/relationships/slideLayout" Target="../slideLayouts/slideLayout127.xml"/><Relationship Id="rId119" Type="http://schemas.openxmlformats.org/officeDocument/2006/relationships/slideLayout" Target="../slideLayouts/slideLayout131.xml"/><Relationship Id="rId110" Type="http://schemas.openxmlformats.org/officeDocument/2006/relationships/slideLayout" Target="../slideLayouts/slideLayout122.xml"/><Relationship Id="rId114" Type="http://schemas.openxmlformats.org/officeDocument/2006/relationships/slideLayout" Target="../slideLayouts/slideLayout126.xml"/><Relationship Id="rId113" Type="http://schemas.openxmlformats.org/officeDocument/2006/relationships/slideLayout" Target="../slideLayouts/slideLayout125.xml"/><Relationship Id="rId112" Type="http://schemas.openxmlformats.org/officeDocument/2006/relationships/slideLayout" Target="../slideLayouts/slideLayout124.xml"/><Relationship Id="rId111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20" r:id="rId61"/>
    <p:sldLayoutId id="2147483721" r:id="rId62"/>
    <p:sldLayoutId id="2147483722" r:id="rId63"/>
    <p:sldLayoutId id="2147483723" r:id="rId64"/>
    <p:sldLayoutId id="2147483724" r:id="rId65"/>
    <p:sldLayoutId id="2147483725" r:id="rId66"/>
    <p:sldLayoutId id="2147483726" r:id="rId67"/>
    <p:sldLayoutId id="2147483727" r:id="rId68"/>
    <p:sldLayoutId id="2147483728" r:id="rId69"/>
    <p:sldLayoutId id="2147483729" r:id="rId70"/>
    <p:sldLayoutId id="2147483730" r:id="rId71"/>
    <p:sldLayoutId id="2147483731" r:id="rId72"/>
    <p:sldLayoutId id="2147483732" r:id="rId73"/>
    <p:sldLayoutId id="2147483733" r:id="rId74"/>
    <p:sldLayoutId id="2147483734" r:id="rId75"/>
    <p:sldLayoutId id="2147483735" r:id="rId76"/>
    <p:sldLayoutId id="2147483736" r:id="rId77"/>
    <p:sldLayoutId id="2147483737" r:id="rId78"/>
    <p:sldLayoutId id="2147483738" r:id="rId79"/>
    <p:sldLayoutId id="2147483739" r:id="rId80"/>
    <p:sldLayoutId id="2147483740" r:id="rId81"/>
    <p:sldLayoutId id="2147483741" r:id="rId82"/>
    <p:sldLayoutId id="2147483742" r:id="rId83"/>
    <p:sldLayoutId id="2147483743" r:id="rId84"/>
    <p:sldLayoutId id="2147483744" r:id="rId85"/>
    <p:sldLayoutId id="2147483745" r:id="rId86"/>
    <p:sldLayoutId id="2147483746" r:id="rId87"/>
    <p:sldLayoutId id="2147483747" r:id="rId88"/>
    <p:sldLayoutId id="2147483748" r:id="rId89"/>
    <p:sldLayoutId id="2147483749" r:id="rId90"/>
    <p:sldLayoutId id="2147483750" r:id="rId91"/>
    <p:sldLayoutId id="2147483751" r:id="rId92"/>
    <p:sldLayoutId id="2147483752" r:id="rId93"/>
    <p:sldLayoutId id="2147483753" r:id="rId94"/>
    <p:sldLayoutId id="2147483754" r:id="rId95"/>
    <p:sldLayoutId id="2147483755" r:id="rId96"/>
    <p:sldLayoutId id="2147483756" r:id="rId97"/>
    <p:sldLayoutId id="2147483757" r:id="rId98"/>
    <p:sldLayoutId id="2147483758" r:id="rId99"/>
    <p:sldLayoutId id="2147483759" r:id="rId100"/>
    <p:sldLayoutId id="2147483760" r:id="rId101"/>
    <p:sldLayoutId id="2147483761" r:id="rId102"/>
    <p:sldLayoutId id="2147483762" r:id="rId103"/>
    <p:sldLayoutId id="2147483763" r:id="rId104"/>
    <p:sldLayoutId id="2147483764" r:id="rId105"/>
    <p:sldLayoutId id="2147483765" r:id="rId106"/>
    <p:sldLayoutId id="2147483766" r:id="rId107"/>
    <p:sldLayoutId id="2147483767" r:id="rId108"/>
    <p:sldLayoutId id="2147483768" r:id="rId109"/>
    <p:sldLayoutId id="2147483769" r:id="rId110"/>
    <p:sldLayoutId id="2147483770" r:id="rId111"/>
    <p:sldLayoutId id="2147483771" r:id="rId112"/>
    <p:sldLayoutId id="2147483772" r:id="rId113"/>
    <p:sldLayoutId id="2147483773" r:id="rId114"/>
    <p:sldLayoutId id="2147483774" r:id="rId115"/>
    <p:sldLayoutId id="2147483775" r:id="rId116"/>
    <p:sldLayoutId id="2147483776" r:id="rId117"/>
    <p:sldLayoutId id="2147483777" r:id="rId118"/>
    <p:sldLayoutId id="2147483778" r:id="rId119"/>
    <p:sldLayoutId id="2147483779" r:id="rId120"/>
    <p:sldLayoutId id="2147483780" r:id="rId121"/>
    <p:sldLayoutId id="2147483781" r:id="rId122"/>
    <p:sldLayoutId id="2147483782" r:id="rId123"/>
    <p:sldLayoutId id="2147483783" r:id="rId124"/>
    <p:sldLayoutId id="2147483784" r:id="rId125"/>
    <p:sldLayoutId id="2147483785" r:id="rId126"/>
    <p:sldLayoutId id="2147483786" r:id="rId127"/>
    <p:sldLayoutId id="2147483787" r:id="rId128"/>
    <p:sldLayoutId id="2147483788" r:id="rId129"/>
    <p:sldLayoutId id="2147483789" r:id="rId130"/>
    <p:sldLayoutId id="2147483790" r:id="rId131"/>
    <p:sldLayoutId id="2147483791" r:id="rId132"/>
    <p:sldLayoutId id="2147483792" r:id="rId133"/>
    <p:sldLayoutId id="2147483793" r:id="rId134"/>
    <p:sldLayoutId id="2147483794" r:id="rId135"/>
    <p:sldLayoutId id="2147483795" r:id="rId136"/>
    <p:sldLayoutId id="2147483796" r:id="rId137"/>
    <p:sldLayoutId id="2147483797" r:id="rId138"/>
    <p:sldLayoutId id="2147483798" r:id="rId139"/>
    <p:sldLayoutId id="2147483799" r:id="rId140"/>
    <p:sldLayoutId id="2147483800" r:id="rId141"/>
    <p:sldLayoutId id="2147483801" r:id="rId142"/>
    <p:sldLayoutId id="2147483802" r:id="rId143"/>
    <p:sldLayoutId id="2147483803" r:id="rId144"/>
    <p:sldLayoutId id="2147483804" r:id="rId145"/>
    <p:sldLayoutId id="2147483805" r:id="rId146"/>
    <p:sldLayoutId id="2147483806" r:id="rId147"/>
    <p:sldLayoutId id="2147483807" r:id="rId148"/>
    <p:sldLayoutId id="2147483808" r:id="rId149"/>
    <p:sldLayoutId id="2147483809" r:id="rId150"/>
    <p:sldLayoutId id="2147483810" r:id="rId151"/>
    <p:sldLayoutId id="2147483811" r:id="rId152"/>
    <p:sldLayoutId id="2147483812" r:id="rId153"/>
    <p:sldLayoutId id="2147483813" r:id="rId154"/>
    <p:sldLayoutId id="2147483814" r:id="rId155"/>
    <p:sldLayoutId id="2147483815" r:id="rId156"/>
    <p:sldLayoutId id="2147483816" r:id="rId157"/>
    <p:sldLayoutId id="2147483817" r:id="rId158"/>
    <p:sldLayoutId id="2147483818" r:id="rId159"/>
    <p:sldLayoutId id="2147483819" r:id="rId160"/>
    <p:sldLayoutId id="2147483820" r:id="rId161"/>
    <p:sldLayoutId id="2147483821" r:id="rId162"/>
    <p:sldLayoutId id="2147483822" r:id="rId163"/>
    <p:sldLayoutId id="2147483823" r:id="rId164"/>
    <p:sldLayoutId id="2147483824" r:id="rId165"/>
    <p:sldLayoutId id="2147483825" r:id="rId166"/>
    <p:sldLayoutId id="2147483826" r:id="rId167"/>
    <p:sldLayoutId id="2147483827" r:id="rId168"/>
    <p:sldLayoutId id="2147483828" r:id="rId169"/>
    <p:sldLayoutId id="2147483829" r:id="rId170"/>
    <p:sldLayoutId id="2147483830" r:id="rId171"/>
    <p:sldLayoutId id="2147483831" r:id="rId172"/>
    <p:sldLayoutId id="2147483832" r:id="rId173"/>
    <p:sldLayoutId id="2147483833" r:id="rId174"/>
    <p:sldLayoutId id="2147483834" r:id="rId175"/>
    <p:sldLayoutId id="2147483835" r:id="rId176"/>
    <p:sldLayoutId id="2147483836" r:id="rId177"/>
    <p:sldLayoutId id="2147483837" r:id="rId178"/>
    <p:sldLayoutId id="2147483838" r:id="rId179"/>
    <p:sldLayoutId id="2147483839" r:id="rId180"/>
    <p:sldLayoutId id="2147483840" r:id="rId181"/>
    <p:sldLayoutId id="2147483841" r:id="rId182"/>
    <p:sldLayoutId id="2147483842" r:id="rId183"/>
    <p:sldLayoutId id="2147483843" r:id="rId184"/>
    <p:sldLayoutId id="2147483844" r:id="rId185"/>
    <p:sldLayoutId id="2147483845" r:id="rId186"/>
    <p:sldLayoutId id="2147483846" r:id="rId187"/>
    <p:sldLayoutId id="2147483847" r:id="rId188"/>
    <p:sldLayoutId id="2147483848" r:id="rId189"/>
    <p:sldLayoutId id="2147483849" r:id="rId190"/>
    <p:sldLayoutId id="2147483850" r:id="rId191"/>
    <p:sldLayoutId id="2147483851" r:id="rId192"/>
    <p:sldLayoutId id="2147483852" r:id="rId193"/>
    <p:sldLayoutId id="2147483853" r:id="rId194"/>
    <p:sldLayoutId id="2147483854" r:id="rId195"/>
    <p:sldLayoutId id="2147483855" r:id="rId196"/>
    <p:sldLayoutId id="2147483856" r:id="rId197"/>
    <p:sldLayoutId id="2147483857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avoiding-burnout-2/3508486?trk=learnermappingfile" TargetMode="External"/><Relationship Id="rId10" Type="http://schemas.openxmlformats.org/officeDocument/2006/relationships/hyperlink" Target="https://www.linkedin.com/learning/discovering-your-strengths/2427248?trk=learnermappingfile" TargetMode="External"/><Relationship Id="rId13" Type="http://schemas.openxmlformats.org/officeDocument/2006/relationships/hyperlink" Target="https://www.linkedin.com/learning/cybersecurity-career-development-and-opportunities/5949517?trk=learnermappingfile" TargetMode="External"/><Relationship Id="rId12" Type="http://schemas.openxmlformats.org/officeDocument/2006/relationships/hyperlink" Target="https://www.linkedin.com/learning/employee-engagement-3/2392875?trk=learnermappingfile" TargetMode="External"/><Relationship Id="rId15" Type="http://schemas.openxmlformats.org/officeDocument/2006/relationships/hyperlink" Target="https://www.linkedin.com/learning/critical-thinking-for-better-judgment-and-decision-making-2/2430092?trk=learnermappingfile" TargetMode="External"/><Relationship Id="rId14" Type="http://schemas.openxmlformats.org/officeDocument/2006/relationships/hyperlink" Target="https://www.linkedin.com/learning/being-positive-at-work-2/2430283?trk=learnermappingfile" TargetMode="External"/><Relationship Id="rId17" Type="http://schemas.openxmlformats.org/officeDocument/2006/relationships/image" Target="../media/image9.png"/><Relationship Id="rId16" Type="http://schemas.openxmlformats.org/officeDocument/2006/relationships/hyperlink" Target="https://www.linkedin.com/learning/ai-productivity-hacks-to-reimagine-your-work-day-and-career-23707093/5911067?trk=learnermappingfil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recharge-your-energy-for-peak-performance-19359180/2640174?trk=learnermappingfile" TargetMode="External"/><Relationship Id="rId9" Type="http://schemas.openxmlformats.org/officeDocument/2006/relationships/hyperlink" Target="https://www.linkedin.com/learning/how-to-manage-feeling-overwhelmed-19355812/3287030?trk=learnermappingfile" TargetMode="External"/><Relationship Id="rId5" Type="http://schemas.openxmlformats.org/officeDocument/2006/relationships/hyperlink" Target="https://www.linkedin.com/learning/productivity-tips-finding-your-productive-mindset-2/2479403?trk=learnermappingfile" TargetMode="External"/><Relationship Id="rId6" Type="http://schemas.openxmlformats.org/officeDocument/2006/relationships/hyperlink" Target="https://www.linkedin.com/learning/prioritizing-your-tasks-24360083/5961145?trk=learnermappingfile" TargetMode="External"/><Relationship Id="rId7" Type="http://schemas.openxmlformats.org/officeDocument/2006/relationships/hyperlink" Target="https://www.linkedin.com/learning/time-management-tips-communication-19280135/3352079?trk=learnermappingfile" TargetMode="External"/><Relationship Id="rId8" Type="http://schemas.openxmlformats.org/officeDocument/2006/relationships/hyperlink" Target="https://www.linkedin.com/learning/becoming-indistractable-9371884/2453353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7" name="Google Shape;1567;p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8" name="Google Shape;1568;p213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213"/>
          <p:cNvSpPr txBox="1"/>
          <p:nvPr/>
        </p:nvSpPr>
        <p:spPr>
          <a:xfrm>
            <a:off x="283156" y="204990"/>
            <a:ext cx="5349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生产力指南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0" name="Google Shape;1570;p213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{0ECA27A2-C874-4EA5-B98E-768785EF155A}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让大脑做好工作的准备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找到时间去创造更多时间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46s)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时间价值优先排序概述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7s)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停止消息干扰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</a:rPr>
                        <a:t>如何处理被打断的问题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48s)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利用约定减少分心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59s)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</a:rPr>
                        <a:t>了解触发因素并重新集中注意力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38s)</a:t>
                      </a:r>
                      <a:endParaRPr sz="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通过不完美的行为来提高专注力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40s)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选择你专注的领域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11s)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养成积极的日常习惯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32s)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利用你的能量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15s)</a:t>
                      </a:r>
                      <a:endParaRPr b="1"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</a:rPr>
                        <a:t>设计有影响力的 OKR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6s)</a:t>
                      </a:r>
                      <a:endParaRPr sz="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什么是网络安全?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13s)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找到你的动力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56s)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现在就做：战胜拖延症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18s)</a:t>
                      </a:r>
                      <a:endParaRPr sz="800" u="sng">
                        <a:solidFill>
                          <a:srgbClr val="0563C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什么是积极性？为什么重要？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42s)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</a:rPr>
                        <a:t>进行诚实的自我绩效审核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51s)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5"/>
                        </a:rPr>
                        <a:t>工作中最常见的逻辑谬误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6"/>
                        </a:rPr>
                        <a:t>AI 助力适应未来工作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挑战：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留出时间，写下你的学习成果和实践计划。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1" name="Google Shape;1571;p213"/>
          <p:cNvPicPr preferRelativeResize="0"/>
          <p:nvPr/>
        </p:nvPicPr>
        <p:blipFill rotWithShape="1">
          <a:blip r:embed="rId17">
            <a:alphaModFix/>
          </a:blip>
          <a:srcRect b="0" l="2410" r="-2410" t="0"/>
          <a:stretch/>
        </p:blipFill>
        <p:spPr>
          <a:xfrm>
            <a:off x="5760972" y="-19624"/>
            <a:ext cx="2135100" cy="10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