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0DS9i+79tziLjo1HEUf/5vdsg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99B5FE4-D740-47CD-A3B9-5C7EED89D6BC}">
  <a:tblStyle styleId="{B99B5FE4-D740-47CD-A3B9-5C7EED89D6B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498559df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498559df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498559df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introduction-to-prompt-engineering-for-generative-ai-24018216/5954109?trk=learnermappingfile" TargetMode="External"/><Relationship Id="rId22" Type="http://schemas.openxmlformats.org/officeDocument/2006/relationships/hyperlink" Target="https://www.linkedin.com/learning/streamlining-your-work-with-copilot-23839158/5950329?trk=learnermappingfile" TargetMode="External"/><Relationship Id="rId21" Type="http://schemas.openxmlformats.org/officeDocument/2006/relationships/hyperlink" Target="https://www.linkedin.com/learning/copilot-in-powerpoint-from-prompt-to-presentation-23707066/2726523?trk=learnermappingfile" TargetMode="External"/><Relationship Id="rId24" Type="http://schemas.openxmlformats.org/officeDocument/2006/relationships/image" Target="../media/image7.png"/><Relationship Id="rId23" Type="http://schemas.openxmlformats.org/officeDocument/2006/relationships/hyperlink" Target="https://www.linkedin.com/learning/ai-productivity-hacks-to-reimagine-your-work-day-and-career-23707093/5912056?trk=learnermappingfile" TargetMode="External"/><Relationship Id="rId11" Type="http://schemas.openxmlformats.org/officeDocument/2006/relationships/hyperlink" Target="https://www.linkedin.com/learning/generative-ai-for-creative-content-opportunities-issues-and-ethics/3907061?trk=learnermappingfile" TargetMode="External"/><Relationship Id="rId10" Type="http://schemas.openxmlformats.org/officeDocument/2006/relationships/hyperlink" Target="https://www.linkedin.com/learning/amplify-your-critical-thinking-with-generative-ai-24010769/5972119?trk=learnermappingfile" TargetMode="External"/><Relationship Id="rId13" Type="http://schemas.openxmlformats.org/officeDocument/2006/relationships/hyperlink" Target="https://www.linkedin.com/learning/artificial-intelligence-for-project-managers-2/2427913?trk=learnermappingfile" TargetMode="External"/><Relationship Id="rId12" Type="http://schemas.openxmlformats.org/officeDocument/2006/relationships/hyperlink" Target="https://www.linkedin.com/learning/problem-solving-techniques-2/2421719?trk=learnermappingfile" TargetMode="External"/><Relationship Id="rId15" Type="http://schemas.openxmlformats.org/officeDocument/2006/relationships/hyperlink" Target="https://www.linkedin.com/learning/ai-productivity-hacks-to-reimagine-your-work-day-and-career-23707093/2719048?trk=learnermappingfile" TargetMode="External"/><Relationship Id="rId14" Type="http://schemas.openxmlformats.org/officeDocument/2006/relationships/hyperlink" Target="https://www.linkedin.com/learning/amplify-your-critical-thinking-with-generative-ai-24010769/5971107?trk=learnermappingfile" TargetMode="External"/><Relationship Id="rId17" Type="http://schemas.openxmlformats.org/officeDocument/2006/relationships/hyperlink" Target="https://www.linkedin.com/learning/making-quick-decisions-21791114/2651075?trk=learnermappingfile" TargetMode="External"/><Relationship Id="rId16" Type="http://schemas.openxmlformats.org/officeDocument/2006/relationships/hyperlink" Target="https://www.linkedin.com/learning/amplify-your-critical-thinking-with-generative-ai-24010769/5968104?trk=learnermappingfile" TargetMode="External"/><Relationship Id="rId19" Type="http://schemas.openxmlformats.org/officeDocument/2006/relationships/hyperlink" Target="https://www.linkedin.com/learning/artificial-intelligence-for-project-managers-2/2428910?trk=learnermappingfile" TargetMode="External"/><Relationship Id="rId18" Type="http://schemas.openxmlformats.org/officeDocument/2006/relationships/hyperlink" Target="https://www.linkedin.com/learning/ai-productivity-hacks-to-reimagine-your-work-day-and-career-23707093/2718059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ai-productivity-hacks-to-reimagine-your-work-day-and-career-23707093/5912056?trk=learnermappingfile" TargetMode="External"/><Relationship Id="rId9" Type="http://schemas.openxmlformats.org/officeDocument/2006/relationships/hyperlink" Target="https://www.linkedin.com/learning/ai-productivity-hacks-to-reimagine-your-work-day-and-career-23707093/5910065?trk=learnermappingfile" TargetMode="External"/><Relationship Id="rId5" Type="http://schemas.openxmlformats.org/officeDocument/2006/relationships/hyperlink" Target="https://www.linkedin.com/learning/generative-ai-for-business-leaders-22596600/3806007?trk=learnermappingfile" TargetMode="External"/><Relationship Id="rId6" Type="http://schemas.openxmlformats.org/officeDocument/2006/relationships/hyperlink" Target="https://www.linkedin.com/learning/amplify-your-critical-thinking-with-generative-ai-24010769/5968103?trk=learnermappingfile" TargetMode="External"/><Relationship Id="rId7" Type="http://schemas.openxmlformats.org/officeDocument/2006/relationships/hyperlink" Target="https://www.linkedin.com/learning/how-to-be-an-adaptable-employee-during-change-and-uncertainty-2/2447305?trk=learnermappingfile" TargetMode="External"/><Relationship Id="rId8" Type="http://schemas.openxmlformats.org/officeDocument/2006/relationships/hyperlink" Target="https://www.linkedin.com/learning/generative-ai-and-workplace-transformation-21476204/5956348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498559d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498559df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498559df_0_0"/>
          <p:cNvSpPr txBox="1"/>
          <p:nvPr/>
        </p:nvSpPr>
        <p:spPr>
          <a:xfrm>
            <a:off x="755175" y="546650"/>
            <a:ext cx="137262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AI 时代的通用技能</a:t>
            </a:r>
            <a:endParaRPr sz="6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随着人工智能的发展，人类通用技能--传统上被称为软技能--变得更加重要。这些技能可以帮助你适应技术发展和自动化带来的变革。挑战自我，加速成长，在职业生涯中保持领先！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498559df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{B99B5FE4-D740-47CD-A3B9-5C7EED89D6BC}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星期一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星期二</a:t>
                      </a:r>
                      <a:endParaRPr b="0" sz="3200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星期三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星期四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星期五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用 AI 强化思维方式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第二天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生成式人工智能可能如何影响各个行业？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不断变化的技术，永恒不变的框架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第四天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如何练就更强的适应性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第五天</a:t>
                      </a:r>
                      <a:br>
                        <a:rPr b="1" lang="en-US" sz="2000">
                          <a:solidFill>
                            <a:srgbClr val="3C4345"/>
                          </a:solidFill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生成式 AI 如何改变角色和合作方式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AI 让沟通更具影响力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第七天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用生成式 AI 来识别人类思维中的偏见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2s</a:t>
                      </a:r>
                      <a:r>
                        <a:rPr b="1" lang="en-US" sz="2000" u="none" cap="none" strike="noStrike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创造力和能力的局限性</a:t>
                      </a:r>
                      <a:endParaRPr sz="2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第九天</a:t>
                      </a:r>
                      <a:br>
                        <a:rPr b="1" lang="en-US" sz="2000">
                          <a:solidFill>
                            <a:srgbClr val="3C4345"/>
                          </a:solidFill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激发你的创造力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第十天</a:t>
                      </a:r>
                      <a:br>
                        <a:rPr b="1" lang="en-US" sz="2000">
                          <a:solidFill>
                            <a:srgbClr val="3C4345"/>
                          </a:solidFill>
                        </a:rPr>
                      </a:b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创新速度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将 PIQPACC 批判性思维框架与生成式 AI 结合使用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用 AI 生成内容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用生成式 AI 来探究假设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生成选项并制定决策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56s)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AI 助力做决定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第十六天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利用人工智能执行项目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解答: 撰写工作总结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(1m 49s)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重写幻灯片文字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第十九天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使用 Copilot 解决问题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第二十天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用 AI 强化思维方式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498559df_0_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5393400" y="829525"/>
            <a:ext cx="2682374" cy="201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