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0B2B7A-F519-4DF5-B5B8-79A5DDF7BE64}">
  <a:tblStyle styleId="{1C0B2B7A-F519-4DF5-B5B8-79A5DDF7BE6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837cb0bbbd_0_1520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837cb0bbbd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837cb0bbbd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dealing-with-grief-loss-and-change-as-an-employee-3/2457141?trk=learnermappingfile" TargetMode="External"/><Relationship Id="rId10" Type="http://schemas.openxmlformats.org/officeDocument/2006/relationships/hyperlink" Target="https://www.linkedin.com/learning/entrepreneurship-foundations-20254836/4203139?trk=learnermappingfile" TargetMode="External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supporting-your-mental-health-while-working-from-home-2/2447169?trk=learnermappingfile" TargetMode="External"/><Relationship Id="rId9" Type="http://schemas.openxmlformats.org/officeDocument/2006/relationships/hyperlink" Target="https://www.linkedin.com/learning/embracing-unexpected-change-2/2476300?trk=learnermappingfile" TargetMode="External"/><Relationship Id="rId5" Type="http://schemas.openxmlformats.org/officeDocument/2006/relationships/hyperlink" Target="https://www.linkedin.com/learning/success-habits-2/2420216?trk=learnermappingfile" TargetMode="External"/><Relationship Id="rId6" Type="http://schemas.openxmlformats.org/officeDocument/2006/relationships/hyperlink" Target="https://www.linkedin.com/learning/remote-work-foundations-2/2433258?trk=learnermappingfile" TargetMode="External"/><Relationship Id="rId7" Type="http://schemas.openxmlformats.org/officeDocument/2006/relationships/hyperlink" Target="https://www.linkedin.com/learning/strategies-for-working-parents-24396395/5973006?trk=learnermappingfile" TargetMode="External"/><Relationship Id="rId8" Type="http://schemas.openxmlformats.org/officeDocument/2006/relationships/hyperlink" Target="https://www.linkedin.com/learning/banish-your-inner-critic-to-unleash-creativity/3127507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0" y="205000"/>
            <a:ext cx="5146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健康与幸福感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{1C0B2B7A-F519-4DF5-B5B8-79A5DDF7BE64}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哪些情况需要情感支持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接受你的情绪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42s)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照顾好你的身体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57s)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身心健康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7s)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培养意义感和自我关怀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30s)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使用正念消除内在批评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克服自己的消极思考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51s)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培养个人复原力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58s)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明确信念以增强自我意识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58s)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明确信念以增强自我意识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37s)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转变压力视角：感受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15s)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平衡工作和生活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56s)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如何提供有意义的支持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55s)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与悲伤的员工建立一对一联系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成立积极文化委员会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15s)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真正的领导力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51s)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健康、快乐的员工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7s)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在团队中建立信任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19s)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为积极沟通奠定基础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10s)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培养积极的关系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56s)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70" name="Google Shape;1570;p2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29645" y="162102"/>
            <a:ext cx="1771224" cy="90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