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BRM20xac3Bbh/r0cZOsuLZA7E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DD146F-99A9-4BA3-8921-480129DC2F77}">
  <a:tblStyle styleId="{E8DD146F-99A9-4BA3-8921-480129DC2F7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c5d1ab2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c5d1ab2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c5d1ab2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munication-skills-for-modern-management-21075440/4232726?trk=learnermappingfile" TargetMode="External"/><Relationship Id="rId22" Type="http://schemas.openxmlformats.org/officeDocument/2006/relationships/hyperlink" Target="https://www.linkedin.com/learning/coaching-employees-through-difficult-situations-15959922/2516034?trk=learnermappingfile" TargetMode="External"/><Relationship Id="rId21" Type="http://schemas.openxmlformats.org/officeDocument/2006/relationships/hyperlink" Target="https://www.linkedin.com/learning/managing-teams-24111794/3919081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the-future-of-performance-management-4/2280578?trk=learnermappingfile" TargetMode="External"/><Relationship Id="rId11" Type="http://schemas.openxmlformats.org/officeDocument/2006/relationships/hyperlink" Target="https://www.linkedin.com/learning/communicating-with-empathy-2/2419633?trk=learnermappingfile" TargetMode="External"/><Relationship Id="rId10" Type="http://schemas.openxmlformats.org/officeDocument/2006/relationships/hyperlink" Target="https://www.linkedin.com/learning/motivating-your-team-to-learn-2/2435081?trk=learnermappingfile" TargetMode="External"/><Relationship Id="rId13" Type="http://schemas.openxmlformats.org/officeDocument/2006/relationships/hyperlink" Target="https://www.linkedin.com/learning/balancing-multiple-roles-as-a-leader-3/2495001?trk=learnermappingfile" TargetMode="External"/><Relationship Id="rId12" Type="http://schemas.openxmlformats.org/officeDocument/2006/relationships/hyperlink" Target="https://www.linkedin.com/learning/the-10-essentials-of-influence-and-persuasion-14691604/3237008?trk=learnermappingfile" TargetMode="External"/><Relationship Id="rId15" Type="http://schemas.openxmlformats.org/officeDocument/2006/relationships/hyperlink" Target="https://www.linkedin.com/learning/improving-your-conflict-competence-21653891/3315063?trk=learnermappingfile" TargetMode="External"/><Relationship Id="rId14" Type="http://schemas.openxmlformats.org/officeDocument/2006/relationships/hyperlink" Target="https://www.linkedin.com/learning/collaborative-leadership-3/2406063?trk=learnermappingfile" TargetMode="External"/><Relationship Id="rId17" Type="http://schemas.openxmlformats.org/officeDocument/2006/relationships/hyperlink" Target="https://www.linkedin.com/learning/building-resilience-as-a-leader-2/2430176?u=104" TargetMode="External"/><Relationship Id="rId16" Type="http://schemas.openxmlformats.org/officeDocument/2006/relationships/hyperlink" Target="https://www.linkedin.com/learning/igniting-emotional-engagement-3/2451017?trk=learnermappingfile" TargetMode="External"/><Relationship Id="rId19" Type="http://schemas.openxmlformats.org/officeDocument/2006/relationships/hyperlink" Target="https://www.linkedin.com/learning/leadership-tips-tactics-and-advice-14631796/3087994?trk=learnermappingfile" TargetMode="External"/><Relationship Id="rId18" Type="http://schemas.openxmlformats.org/officeDocument/2006/relationships/hyperlink" Target="https://www.linkedin.com/learning/managing-in-difficult-times-19370605/3249050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generative-ai-and-workplace-transformation-21476204/5963177?trk=learnermappingfile" TargetMode="External"/><Relationship Id="rId9" Type="http://schemas.openxmlformats.org/officeDocument/2006/relationships/hyperlink" Target="https://www.linkedin.com/learning/transformational-leadership-3/2488138?trk=learnermappingfile" TargetMode="External"/><Relationship Id="rId5" Type="http://schemas.openxmlformats.org/officeDocument/2006/relationships/hyperlink" Target="https://www.linkedin.com/learning/generative-ai-for-business-leaders-22596600/2698017?trk=learnermappingfile" TargetMode="External"/><Relationship Id="rId6" Type="http://schemas.openxmlformats.org/officeDocument/2006/relationships/hyperlink" Target="https://www.linkedin.com/learning/generative-ai-and-workplace-transformation-21476204/5963176?trk=learnermappingfile" TargetMode="External"/><Relationship Id="rId7" Type="http://schemas.openxmlformats.org/officeDocument/2006/relationships/hyperlink" Target="https://www.linkedin.com/learning/generative-ai-for-business-leaders-22596600/2699018?trk=learnermappingfile" TargetMode="External"/><Relationship Id="rId8" Type="http://schemas.openxmlformats.org/officeDocument/2006/relationships/hyperlink" Target="https://www.linkedin.com/learning/ai-productivity-hacks-to-reimagine-your-work-day-and-career-23707093/5914041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c5d1ab2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c5d1ab2d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c5d1ab2d_0_0"/>
          <p:cNvSpPr txBox="1"/>
          <p:nvPr/>
        </p:nvSpPr>
        <p:spPr>
          <a:xfrm>
            <a:off x="755175" y="555000"/>
            <a:ext cx="14823000" cy="20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AI 时代的员工培养和管理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在技术重塑行业的同时，人文关怀在管理中依然必不可少。提升 AI 时代的领导力，帮助你的团队掌握与人工智能共同发展所需的技能。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c5d1ab2d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{E8DD146F-99A9-4BA3-8921-480129DC2F77}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星期一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星期二</a:t>
                      </a:r>
                      <a:endParaRPr b="0" sz="3200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星期三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星期四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星期五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第一天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让员工为即将到来的变革做准备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第二天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让团队做好准备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第三天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在生成式 AI 时代领导团队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第四天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如何评估企业的需求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AI 可以助力的七项工作任务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创造你对变革的共同愿景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增添趣味性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</a:t>
                      </a:r>
                      <a:r>
                        <a:rPr b="1" lang="en-US" sz="2000" u="none" cap="none" strike="noStrike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团队中的共情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富有人情味的说服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变革推动型领导者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1s)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建立合作信任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12s)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管理冲突情绪并保持专注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如何培养复原力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以身作则，激励他人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34s)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为新规范承担责任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给出正面反馈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有效沟通的三大障碍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保持灵活性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辅导没有获得足够培训的人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第二十天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团队高绩效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c5d1ab2d_0_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5674775" y="33502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