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rdkcGLQS8FqSJqriCUgExve0G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4721B5A-6F07-4B7F-A12B-ED634D67D264}">
  <a:tblStyle styleId="{F4721B5A-6F07-4B7F-A12B-ED634D67D264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c5d1ab2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c5d1ab2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c5d1ab2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time-management-tips-communication-19280135/3346120?trk=learnermappingfile" TargetMode="External"/><Relationship Id="rId22" Type="http://schemas.openxmlformats.org/officeDocument/2006/relationships/hyperlink" Target="https://www.linkedin.com/learning/making-quick-decisions-21791114/2651075?trk=learnermappingfile" TargetMode="External"/><Relationship Id="rId21" Type="http://schemas.openxmlformats.org/officeDocument/2006/relationships/hyperlink" Target="https://www.linkedin.com/learning/managing-stress-for-positive-change-3/2415829?trk=learnermappingfile" TargetMode="External"/><Relationship Id="rId24" Type="http://schemas.openxmlformats.org/officeDocument/2006/relationships/image" Target="../media/image8.png"/><Relationship Id="rId23" Type="http://schemas.openxmlformats.org/officeDocument/2006/relationships/hyperlink" Target="https://www.linkedin.com/learning/leading-and-motivating-people-with-different-personalities-14555561/2505563?trk=learnermappingfile" TargetMode="External"/><Relationship Id="rId11" Type="http://schemas.openxmlformats.org/officeDocument/2006/relationships/hyperlink" Target="https://www.linkedin.com/learning/communicating-about-culturally-sensitive-issues-2/2447334?trk=learnermappingfile" TargetMode="External"/><Relationship Id="rId10" Type="http://schemas.openxmlformats.org/officeDocument/2006/relationships/hyperlink" Target="https://www.linkedin.com/learning/unconscious-bias-4/2339016?trk=learnermappingfile" TargetMode="External"/><Relationship Id="rId13" Type="http://schemas.openxmlformats.org/officeDocument/2006/relationships/hyperlink" Target="https://www.linkedin.com/learning/strategies-for-working-parents-24396395/5972009?trk=learnermappingfile" TargetMode="External"/><Relationship Id="rId12" Type="http://schemas.openxmlformats.org/officeDocument/2006/relationships/hyperlink" Target="https://www.linkedin.com/learning/skills-for-inclusive-conversations-2/2423906?trk=learnermappingfile" TargetMode="External"/><Relationship Id="rId15" Type="http://schemas.openxmlformats.org/officeDocument/2006/relationships/hyperlink" Target="https://www.linkedin.com/learning/being-positive-at-work-2/2427969?trk=learnermappingfile" TargetMode="External"/><Relationship Id="rId14" Type="http://schemas.openxmlformats.org/officeDocument/2006/relationships/hyperlink" Target="https://www.linkedin.com/learning/balancing-work-and-life-as-a-work-from-home-parent-19338714/3266125?trk=learnermappingfile" TargetMode="External"/><Relationship Id="rId17" Type="http://schemas.openxmlformats.org/officeDocument/2006/relationships/hyperlink" Target="https://www.linkedin.com/learning/leading-others-for-young-professionals/3371039?trk=learnermappingfile" TargetMode="External"/><Relationship Id="rId16" Type="http://schemas.openxmlformats.org/officeDocument/2006/relationships/hyperlink" Target="https://www.linkedin.com/learning/becoming-an-ally-to-all-22917168/3833174?trk=learnermappingfile" TargetMode="External"/><Relationship Id="rId19" Type="http://schemas.openxmlformats.org/officeDocument/2006/relationships/hyperlink" Target="https://www.linkedin.com/learning/banish-your-inner-critic-to-unleash-creativity/3127516?trk=learnermappingfile" TargetMode="External"/><Relationship Id="rId18" Type="http://schemas.openxmlformats.org/officeDocument/2006/relationships/hyperlink" Target="https://www.linkedin.com/learning/mindful-meditations-for-work-and-life-22966512/3857055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confronting-bias-thriving-across-our-differences-2/2450134?trk=learnermappingfile" TargetMode="External"/><Relationship Id="rId9" Type="http://schemas.openxmlformats.org/officeDocument/2006/relationships/hyperlink" Target="https://www.linkedin.com/learning/executive-presence-for-women-3/2385611?trk=learnermappingfile" TargetMode="External"/><Relationship Id="rId5" Type="http://schemas.openxmlformats.org/officeDocument/2006/relationships/hyperlink" Target="https://www.linkedin.com/learning/equity-first-the-path-to-inclusion-and-belonging-20227655/3386224?u=104" TargetMode="External"/><Relationship Id="rId6" Type="http://schemas.openxmlformats.org/officeDocument/2006/relationships/hyperlink" Target="https://www.linkedin.com/learning/proven-success-strategies-for-women-at-work-3/2298429?trk=learnermappingfile" TargetMode="External"/><Relationship Id="rId7" Type="http://schemas.openxmlformats.org/officeDocument/2006/relationships/hyperlink" Target="https://www.linkedin.com/learning/leadership-strategies-for-women-2/2424810?trk=learnermappingfile" TargetMode="External"/><Relationship Id="rId8" Type="http://schemas.openxmlformats.org/officeDocument/2006/relationships/hyperlink" Target="https://www.linkedin.com/learning/women-transforming-tech-breaking-bias/2422922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c5d1ab2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c5d1ab2d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c5d1ab2d_0_0"/>
          <p:cNvSpPr txBox="1"/>
          <p:nvPr/>
        </p:nvSpPr>
        <p:spPr>
          <a:xfrm>
            <a:off x="755175" y="555000"/>
            <a:ext cx="14823000" cy="20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 国际妇女节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2025 年国际妇女节的主题是“推进行动"，加入这一行动，实现性别平等，创造更多机会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c5d1ab2d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{F4721B5A-6F07-4B7F-A12B-ED634D67D264}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星期一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星期二</a:t>
                      </a:r>
                      <a:endParaRPr b="0" sz="3200" u="none" cap="none" strike="noStrike"/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星期三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星期四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第一天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如何消除无意识偏见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第二天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性别公平：女性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第三天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了解女性面临的双重束缚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3s)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第四天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自信地沟通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01s)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第五天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选择自己的第一个项目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9s)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培养领导气质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第七天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认识到我们都有偏见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08s</a:t>
                      </a:r>
                      <a:r>
                        <a:rPr b="1" lang="en-US" sz="2000" u="none" cap="none" strike="noStrike"/>
                        <a:t>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寻求对话而不是辩论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第九天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磨炼寻找共享意义的技能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建立支持系统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第十一天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练习自我关怀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28s)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第十二天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培养积极的关系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3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第十三天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成为自己的盟友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第十四天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向上、平级以及向下管理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第十五天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坚持冥想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轻松应对批评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第十七天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花时间建立关系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转变压力视角：感受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第十九天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生成选项并制定决策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6s)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第二十天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性格和激励因素如何帮助你领导和管理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c5d1ab2d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5674775" y="33502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