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T0SKQV6lRYeFOyc3G+0e3aMpl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24619A0-5ABE-4909-B523-A1FCD740D9D6}">
  <a:tblStyle styleId="{C24619A0-5ABE-4909-B523-A1FCD740D9D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c5d1ab2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c5d1ab2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c5d1ab2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building-business-relationships/2449053?trk=learnermappingfile" TargetMode="External"/><Relationship Id="rId22" Type="http://schemas.openxmlformats.org/officeDocument/2006/relationships/hyperlink" Target="https://www.linkedin.com/learning/defining-and-achieving-professional-goals-3/2234930?trk=learnermappingfile" TargetMode="External"/><Relationship Id="rId21" Type="http://schemas.openxmlformats.org/officeDocument/2006/relationships/hyperlink" Target="https://www.linkedin.com/learning/self-leadership-for-young-professionals/2647290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goal-setting-objectives-and-key-results-okrs-15920160/2488616?trk=learnermappingfile" TargetMode="External"/><Relationship Id="rId11" Type="http://schemas.openxmlformats.org/officeDocument/2006/relationships/hyperlink" Target="https://www.linkedin.com/learning/professional-networking-3/781316?trk=learnermappingfile" TargetMode="External"/><Relationship Id="rId10" Type="http://schemas.openxmlformats.org/officeDocument/2006/relationships/hyperlink" Target="https://www.linkedin.com/learning/disrupting-yourself-2/802127?trk=learnermappingfile" TargetMode="External"/><Relationship Id="rId13" Type="http://schemas.openxmlformats.org/officeDocument/2006/relationships/hyperlink" Target="https://www.linkedin.com/learning/transitioning-from-individual-contributor-to-manager-3/797927?trk=learnermappingfile" TargetMode="External"/><Relationship Id="rId12" Type="http://schemas.openxmlformats.org/officeDocument/2006/relationships/hyperlink" Target="https://www.linkedin.com/learning/using-questions-to-foster-critical-thinking-and-curiosity-2/2427638?trk=learnermappingfile" TargetMode="External"/><Relationship Id="rId15" Type="http://schemas.openxmlformats.org/officeDocument/2006/relationships/hyperlink" Target="https://www.linkedin.com/learning/2-minute-tips-for-senior-leaders-3/3153700?trk=learnermappingfile" TargetMode="External"/><Relationship Id="rId14" Type="http://schemas.openxmlformats.org/officeDocument/2006/relationships/hyperlink" Target="https://www.linkedin.com/learning/coaching-and-developing-employees-3/774520?trk=learnermappingfile" TargetMode="External"/><Relationship Id="rId17" Type="http://schemas.openxmlformats.org/officeDocument/2006/relationships/hyperlink" Target="https://www.linkedin.com/learning/learning-personal-branding-9681229/2501022?trk=learnermappingfile" TargetMode="External"/><Relationship Id="rId16" Type="http://schemas.openxmlformats.org/officeDocument/2006/relationships/hyperlink" Target="https://www.linkedin.com/learning/performance-management-setting-goals-and-managing-performance-2/2462056?trk=learnermappingfile" TargetMode="External"/><Relationship Id="rId19" Type="http://schemas.openxmlformats.org/officeDocument/2006/relationships/hyperlink" Target="https://www.linkedin.com/learning/strategies-for-your-first-90-days-in-a-new-job-22586526/3804005?trk=learnermappingfile" TargetMode="External"/><Relationship Id="rId18" Type="http://schemas.openxmlformats.org/officeDocument/2006/relationships/hyperlink" Target="https://www.linkedin.com/learning/developing-your-leadership-philosophy-3/762469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recharge-your-energy-for-peak-performance-19359180/2646182?trk=learnermappingfile" TargetMode="External"/><Relationship Id="rId9" Type="http://schemas.openxmlformats.org/officeDocument/2006/relationships/hyperlink" Target="https://www.linkedin.com/learning/being-an-effective-team-member-2/2391615?trk=learnermappingfile" TargetMode="External"/><Relationship Id="rId5" Type="http://schemas.openxmlformats.org/officeDocument/2006/relationships/hyperlink" Target="https://www.linkedin.com/learning/developing-resourcefulness-2/802144?trk=learnermappingfile" TargetMode="External"/><Relationship Id="rId6" Type="http://schemas.openxmlformats.org/officeDocument/2006/relationships/hyperlink" Target="https://www.linkedin.com/learning/avoiding-burnout-2/3508486?trk=learnermappingfile" TargetMode="External"/><Relationship Id="rId7" Type="http://schemas.openxmlformats.org/officeDocument/2006/relationships/hyperlink" Target="https://www.linkedin.com/learning/managing-up-3/803320?trk=learnermappingfile" TargetMode="External"/><Relationship Id="rId8" Type="http://schemas.openxmlformats.org/officeDocument/2006/relationships/hyperlink" Target="https://www.linkedin.com/learning/developing-your-professional-image-3/2426418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c5d1ab2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c5d1ab2d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c5d1ab2d_0_0"/>
          <p:cNvSpPr txBox="1"/>
          <p:nvPr/>
        </p:nvSpPr>
        <p:spPr>
          <a:xfrm>
            <a:off x="755175" y="555000"/>
            <a:ext cx="14823000" cy="20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新年新技能：实现职业目标</a:t>
            </a:r>
            <a:endParaRPr sz="6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sz="3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3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掌握新技能，掌控学习之旅，在职业发展中领先一步</a:t>
            </a:r>
            <a:endParaRPr b="0" i="0" sz="34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c5d1ab2d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{C24619A0-5ABE-4909-B523-A1FCD740D9D6}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星期一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星期二</a:t>
                      </a:r>
                      <a:endParaRPr b="0" sz="3200" u="none" cap="none" strike="noStrike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星期三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星期四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让时间管理为你充能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制定职业发展计划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养成积极的日常习惯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向上管理上司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43s)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制定战略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具备有战略性的自我认知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适时调整战略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28s</a:t>
                      </a:r>
                      <a:r>
                        <a:rPr b="1" lang="en-US" sz="2000" u="none" cap="none" strike="noStrike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社交和时间管理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期望与设定意图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在当前职位可以采取的五个步骤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第十一天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让职业目标和公司目标保持一致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检查你的职业目标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设置合适的目标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如何演讲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定义你的职业目标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保证初期胜利并记录成就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企业中的向上管理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明确目标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目标与任务清单的区别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第二十天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制定有力的目标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c5d1ab2d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5674775" y="33502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