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BHzqhiS+Lqg32Ifq8fbs6BI8R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330A75-9A85-4C61-B471-4D4147B4E1CF}">
  <a:tblStyle styleId="{B2330A75-9A85-4C61-B471-4D4147B4E1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7b5696c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7b5696c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7b5696c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7b5696c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7b5696c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7b5696c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7b5696c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7b5696c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7b5696c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7b5696c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7b5696c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7b5696c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7b5696c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7b5696c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7b5696c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7b5696c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7b5696c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7b5696c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7b5696c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7b5696c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7b5696c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7b5696c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7b5696c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7b5696c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7b5696c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7b5696c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7b5696c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7b5696c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7b5696c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7b5696c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7b5696c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7b5696c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7b5696c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7b5696c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7b5696c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7b5696c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7b5696c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7b5696c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7b5696c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7b5696c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7b5696c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7b5696c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7b5696c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7b5696c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7b5696c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7b5696c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7b5696c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7b5696c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7b5696c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7b5696c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7b5696c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7b5696c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7b5696c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7b5696c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7b5696c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7b5696c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7b5696c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7b5696c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7b5696c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7b5696c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7b5696c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7b5696c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7b5696c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7b5696c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7b5696c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7b5696c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7b5696c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7b5696c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7b5696c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7b5696c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7b5696c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7b5696c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7b5696c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7b5696c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7b5696c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7b5696c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7b5696c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7b5696c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7b5696c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7b5696c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7b5696c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7b5696c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7b5696c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7b5696c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7b5696c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7b5696c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7b5696c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7b5696c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7b5696c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7b5696c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7b5696c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7b5696c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7b5696c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7b5696c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7b5696c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7b5696c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7b5696c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7b5696c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7b5696c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7b5696c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7b5696c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7b5696c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7b5696c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7b5696c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7b5696c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7b5696c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7b5696c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7b5696c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7b5696c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7b5696c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7b5696c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7b5696c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7b5696c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7b5696c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7b5696c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7b5696c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7b5696c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7b5696c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7b5696c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7b5696c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7b5696c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7b5696c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7b5696c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7b5696c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7b5696c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7b5696c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7b5696c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7b5696c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7b5696c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7b5696c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7b5696c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7b5696c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7b5696c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7b5696c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7b5696c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7b5696c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7b5696c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7b5696c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7b5696c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7b5696c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7b5696c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7b5696c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7b5696c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7b5696c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7b5696c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7b5696c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7b5696c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7b5696c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7b5696c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7b5696c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7b5696c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7b5696c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7b5696c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7b5696c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7b5696c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7b5696c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7b5696c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7b5696c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7b5696c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7b5696c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7b5696c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7b5696c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7b5696c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7b5696c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7b5696c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7b5696c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7b5696c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7b5696c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7b5696c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7b5696c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7b5696c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7b5696c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7b5696c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7b5696c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7b5696c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7b5696c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7b5696c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7b5696c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7b5696c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7b5696c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7b5696c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7b5696c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7b5696c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7b5696c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7b5696c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7b5696c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7b5696c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7b5696c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7b5696c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7b5696c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7b5696c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7b5696c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7b5696c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7b5696c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7b5696c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7b5696c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7b5696c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7b5696c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7b5696c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7b5696c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7b5696c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7b5696c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7b5696c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7b5696c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7b5696c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7b5696c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7b5696c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7b5696c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7b5696c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7b5696c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7b5696c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7b5696c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7b5696c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7b5696c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7b5696c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7b5696c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7b5696c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7b5696c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7b5696c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7b5696c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7b5696c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7b5696c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7b5696c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7b5696c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7b5696c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7b5696c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7b5696c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7b5696c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7b5696c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7b5696c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7b5696c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7b5696c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7b5696c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7b5696c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7b5696c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7b5696c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7b5696c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7b5696c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7b5696c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7b5696c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7b5696c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7b5696c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7b5696c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7b5696c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7b5696c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7b5696c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7b5696c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7b5696c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7b5696c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7b5696c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7b5696c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7b5696c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7b5696c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7b5696c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7b5696c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7b5696c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7b5696c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7b5696c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7b5696c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7b5696c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7b5696c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7b5696c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7b5696c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7b5696c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7b5696c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7b5696c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7b5696c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7b5696c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7b5696c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7b5696c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7b5696c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7b5696c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7b5696c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7b5696c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7b5696c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7b5696c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7b5696c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7b5696c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7b5696c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7b5696c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7b5696c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7b5696c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7b5696c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7b5696c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7b5696c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7b5696c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7b5696c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7b5696c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7b5696c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7b5696c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7b5696c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7b5696c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7b5696c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7b5696c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7b5696c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7b5696c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7b5696c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7b5696c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7b5696c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7b5696c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7b5696c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7b5696c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7b5696c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7b5696c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7b5696c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7b5696c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7b5696c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7b5696c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7b5696c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7b5696c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7b5696c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7b5696c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7b5696c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7b5696c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7b5696c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7b5696c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7b5696c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7b5696c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7b5696c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7b5696c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7b5696c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7b5696c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7b5696c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7b5696c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7b5696c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7b5696c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7b5696c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7b5696c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7b5696c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7b5696c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7b5696c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7b5696c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7b5696c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7b5696c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7b5696c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7b5696c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7b5696c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7b5696c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7b5696c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7b5696c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7b5696c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7b5696c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7b5696c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7b5696c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7b5696c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7b5696c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7b5696c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7b5696c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7b5696c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7b5696c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7b5696c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7b5696c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7b5696c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7b5696c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7b5696c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7b5696c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7b5696c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7b5696c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7b5696c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7b5696c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7b5696c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7b5696c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7b5696c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7b5696c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7b5696c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7b5696c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7b5696c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7b5696c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7b5696c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7b5696c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7b5696c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7b5696c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7b5696c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7b5696c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7b5696c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7b5696c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7b5696c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7b5696c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7b5696c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7b5696c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7b5696c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7b5696c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7b5696c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7b5696c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7b5696c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7b5696c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7b5696c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7b5696c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7b5696c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7b5696c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7b5696c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7b5696c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7b5696c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7b5696c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7b5696c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7b5696c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7b5696c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7b5696c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7b5696c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7b5696c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7b5696c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7b5696c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7b5696c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7b5696c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7b5696c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7b5696c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7b5696c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7b5696c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7b5696c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7b5696c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7b5696c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7b5696c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7b5696c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7b5696c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7b5696c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7b5696c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7b5696c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7b5696c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7b5696c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7b5696c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7b5696c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7b5696c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7b5696c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7b5696c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7b5696c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7b5696c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7b5696c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7b5696c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7b5696c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7b5696c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7b5696c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7b5696c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7b5696c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7b5696c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7b5696c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7b5696c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7b5696c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7b5696c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7b5696c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7b5696c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7b5696c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7b5696c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7b5696c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7b5696c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7b5696c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7b5696c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7b5696c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7b5696c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7b5696c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7b5696c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7b5696c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7b5696c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7b5696c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7b5696c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7b5696c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7b5696c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7b5696c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7b5696c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7b5696c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7b5696c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7b5696c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7b5696c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7b5696c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7b5696c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7b5696c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7b5696c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7b5696c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7b5696c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7b5696c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7b5696c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7b5696c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7b5696c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7b5696c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7b5696c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7b5696c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7b5696c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7b5696c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7b5696c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7b5696c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7b5696c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7b5696c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7b5696c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7b5696c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7b5696c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7b5696c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7b5696c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7b5696c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7b5696c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7b5696c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7b5696c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7b5696c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7b5696c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7b5696c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7b5696c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7b5696c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7b5696c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7b5696c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7b5696c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7b5696c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7b5696c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7b5696c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7b5696c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7b5696c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7b5696c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7b5696c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7b5696c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7b5696c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7b5696c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7b5696c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7b5696c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7b5696c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7b5696c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7b5696c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7b5696c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7b5696c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7b5696c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7b5696c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7b5696c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7b5696c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7b5696c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7b5696c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7b5696c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7b5696c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7b5696c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7b5696c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7b5696c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7b5696c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7b5696c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7b5696c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7b5696c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7b5696c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7b5696c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7b5696c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7b5696c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7b5696c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7b5696c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7b5696c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7b5696c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7b5696c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7b5696c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7b5696c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7b5696c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7b5696c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7b5696c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7b5696c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7b5696c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7b5696c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7b5696c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7b5696c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7b5696c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7b5696c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7b5696c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7b5696c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7b5696c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7b5696c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7b5696c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7b5696c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7b5696c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7b5696c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7b5696c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7b5696c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7b5696c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7b5696c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7b5696c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7b5696c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7b5696c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7b5696c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7b5696c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7b5696c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7b5696c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7b5696c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7b5696c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7b5696c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7b5696c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7b5696c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7b5696c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7b5696c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7b5696c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7b5696c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7b5696c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7b5696c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7b5696c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7b5696c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7b5696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7b5696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7b5696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7b5696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7b5696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7b5696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7b5696c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7b5696c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7b5696c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7b5696c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7b5696c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7b5696c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7b5696c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7b5696c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7b5696c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7b5696c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7b5696c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7b5696c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7b5696c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7b5696c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7b5696c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7b5696c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7b5696c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7b5696c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7b5696c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7b5696c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7b5696c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7b5696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7b5696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7b5696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7b5696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7b5696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7b5696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7b5696c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7b5696c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7b5696c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7b5696c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7b5696c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7b5696c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7b5696c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7b5696c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7b5696c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7b5696c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7b5696c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7b5696c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7b5696c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7b5696c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7b5696c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7b5696c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7b5696c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7b5696c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7b5696c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7b5696c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7b5696c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7b5696c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7b5696c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7b5696c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7b5696c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7b5696c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7b5696c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7b5696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7b5696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7b5696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7b5696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7b5696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7b5696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7b5696c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7b5696c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7b5696c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7b5696c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7b5696c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7b5696c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7b5696c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7b5696c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7b5696c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7b5696c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7b5696c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7b5696c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7b5696c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7b5696c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7b5696c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7b5696c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7b5696c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7b5696c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7b5696c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7b5696c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7b5696c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7b5696c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7b5696c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7b5696c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7b5696c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7b5696c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7b5696c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7b5696c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7b5696c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7b5696c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7b5696c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7b5696c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7b5696c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7b5696c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7b5696c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7b5696c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7b5696c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7b5696c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7b5696c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7b5696c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7b5696c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7b5696c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7b5696c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7b5696c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7b5696c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7b5696c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7b5696c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7b5696c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7b5696c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7b5696c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7b5696c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7b5696c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7b5696c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7b5696c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7b5696c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7b5696c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7b5696c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7b5696c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7b5696c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7b5696c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7b5696c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7b5696c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7b5696c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7b5696c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7b5696c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7b5696c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7b5696c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7b5696c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7b5696c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7b5696c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7b5696c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7b5696c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7b5696c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7b5696c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7b5696c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7b5696c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7b5696c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7b5696c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7b5696c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7b5696c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7b5696c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7b5696c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7b5696c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7b5696c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7b5696c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7b5696c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7b5696c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7b5696c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7b5696c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7b5696c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7b5696c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7b5696c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7b5696c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7b5696c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7b5696c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7b5696c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7b5696c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7b5696c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7b5696c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7b5696c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7b5696c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7b5696c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7b5696c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7b5696c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7b5696c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7b5696c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7b5696c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7b5696c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7b5696c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7b5696c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7b5696c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7b5696c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7b5696c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7b5696c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7b5696c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7b5696c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7b5696c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7b5696c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7b5696c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7b5696c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7b5696c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7b5696c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7b5696c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7b5696c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7b5696c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7b5696c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7b5696c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7b5696c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7b5696c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7b5696c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7b5696c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7b5696c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7b5696c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7b5696c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7b5696c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7b5696c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7b5696c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7b5696c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7b5696c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7b5696c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7b5696c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7b5696c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7b5696c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7b5696c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7b5696c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7b5696c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7b5696c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7b5696c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7b5696c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7b5696c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7b5696c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7b5696c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7b5696c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7b5696c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7b5696c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7b5696c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7b5696c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7b5696c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7b5696c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7b5696c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7b5696c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7b5696c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7b5696c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7b5696c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7b5696c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7b5696c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7b5696c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7b5696c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7b5696c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7b5696c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7b5696c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7b5696c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7b5696c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7b5696c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7b5696c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7b5696c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7b5696c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7b5696c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7b5696c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7b5696c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7b5696c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7b5696c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7b5696c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7b5696c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7b5696c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7b5696c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7b5696c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7b5696c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7b5696c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7b5696c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7b5696c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7b5696c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7b5696c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7b5696c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7b5696c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7b5696c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7b5696c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7b5696c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7b5696c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7b5696c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7b5696c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7b5696c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7b5696c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7b5696c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7b5696c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7b5696c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7b5696c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7b5696c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7b5696c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7b5696c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7b5696c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7b5696c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7b5696c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7b5696c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7b5696c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7b5696c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7b5696c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7b5696c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7b5696c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7b5696c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7b5696c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7b5696c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7b5696c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7b5696c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7b5696c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7b5696c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7b5696c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7b5696c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7b5696c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7b5696c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7b5696c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7b5696c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7b5696c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7b5696c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7b5696c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7b5696c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7b5696c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7b5696c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7b5696c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7b5696c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7b5696c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7b5696c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7b5696c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7b5696c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7b5696c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7b5696c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7b5696c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7b5696c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7b5696c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7b5696c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7b5696c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7b5696c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7b5696c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7b5696c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7b5696c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7b5696c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7b5696c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7b5696c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7b5696c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7b5696c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7b5696c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7b5696c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7b5696c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7b5696c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7b5696c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7b5696c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7b5696c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7b5696c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7b5696c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7b5696c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7b5696c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7b5696c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7b5696c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7b5696c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7b5696c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7b5696c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7b5696c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7b5696c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7b5696c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7b5696c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7b5696c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7b5696c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7b5696c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7b5696c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7b5696c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7b5696c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7b5696c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7b5696c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7b5696c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7b5696c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7b5696c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7b5696c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7b5696c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7b5696c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7b5696c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7b5696c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7b5696c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7b5696c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7b5696c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7b5696c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7b5696c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7b5696c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7b5696c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7b5696c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7b5696c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7b5696c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7b5696c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7b5696c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7b5696c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7b5696c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7b5696c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7b5696c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7b5696c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7b5696c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7b5696c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7b5696c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7b5696c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7b5696c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7b5696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7b5696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7b5696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7b5696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7b5696c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7b5696c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7b5696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7b5696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7b5696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7b5696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7b5696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7b5696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7b5696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7b5696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7b5696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7b5696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7b5696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7b5696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7b5696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7b5696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7b5696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7b5696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7b5696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7b5696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7b5696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7b5696c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7b5696c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7b5696c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7b5696c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7b5696c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7b5696c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7b5696c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7b5696c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7b5696c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7b5696c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7b5696c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7b5696c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7b5696c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7b5696c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7b5696c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7b5696c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7b5696c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7b5696c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7b5696c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7b5696c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7b5696c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7b5696c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7b5696c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7b5696c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7b5696c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7b5696c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7b5696c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7b5696c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7b5696c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7b5696c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7b5696c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7b5696c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7b5696c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7b5696c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7b5696c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7b5696c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7b5696c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7b5696c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7b5696c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7b5696c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7b5696c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7b5696c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7b5696c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7b5696c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7b5696c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7b5696c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7b5696c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7b5696c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7b5696c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7b5696c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7b5696c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7b5696c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7b5696c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7b5696c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7b5696c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7b5696c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7b5696c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7b5696c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7b5696c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7b5696c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7b5696c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7b5696c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7b5696c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7b5696c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7b5696c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7b5696c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7b5696c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7b5696c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7b5696c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7b5696c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7b5696c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7b5696c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7b5696c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7b5696c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7b5696c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7b5696c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7b5696c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7b5696c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7b5696c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7b5696c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7b5696c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7b5696c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7b5696c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7b5696c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7b5696c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7b5696c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7b5696c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7b5696c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7b5696c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7b5696c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7b5696c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7b5696c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7b5696c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7b5696c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7b5696c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7b5696c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7b5696c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7b5696c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7b5696c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7b5696c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7b5696c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7b5696c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7b5696c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7b5696c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7b5696c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7b5696c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7b5696c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7b5696c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7b5696c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7b5696c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7b5696c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7b5696c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7b5696c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7b5696c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7b5696c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7b5696c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7b5696c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7b5696c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7b5696c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7b5696c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7b5696c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7b5696c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7b5696c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7b5696c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7b5696c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7b5696c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7b5696c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7b5696c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7b5696c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7b5696c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7b5696c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7b5696c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7b5696c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7b5696c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7b5696c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7b5696c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7b5696c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7b5696c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7b5696c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7b5696c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7b5696c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7b5696c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7b5696c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7b5696c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7b5696c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7b5696c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7b5696c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7b5696c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7b5696c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7b5696c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7b5696c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7b5696c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7b5696c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7b5696c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7b5696c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7b5696c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7b5696c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7b5696c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7b5696c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7b5696c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7b5696c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7b5696c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7b5696c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7b5696c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7b5696c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7b5696c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7b5696c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7b5696c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7b5696c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7b5696c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7b5696c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7b5696c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7b5696c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7b5696c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7b5696c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7b5696c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7b5696c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7b5696c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7b5696c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7b5696c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7b5696c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7b5696c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7b5696c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7b5696c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7b5696c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7b5696c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7b5696c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7b5696c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7b5696c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7b5696c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7b5696c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7b5696c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7b5696c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7b5696c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7b5696c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7b5696c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7b5696c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7b5696c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7b5696c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7b5696c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7b5696c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7b5696c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7b5696c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7b5696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7b5696c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7b5696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7b5696c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7b5696c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7b5696c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7b5696c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7b5696c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7b5696c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7b5696c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7b5696c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7b5696c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7b5696c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7b5696c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7b5696c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7b5696c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7b5696c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7b5696c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7b5696c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7b5696c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7b5696c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7b5696c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7b5696c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7b5696c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7b5696c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7b5696c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7b5696c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7b5696c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7b5696c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7b5696c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7b5696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7b5696c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7b5696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7b5696c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7b5696c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7b5696c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7b5696c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7b5696c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7b5696c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7b5696c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7b5696c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7b5696c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7b5696c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7b5696c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7b5696c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7b5696c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7b5696c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7b5696c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7b5696c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7b5696c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7b5696c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7b5696c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7b5696c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7b5696c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7b5696c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7b5696c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7b5696c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7b5696c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7b5696c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7b5696c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7b5696c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7b5696c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7b5696c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7b5696c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7b5696c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7b5696c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7b5696c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7b5696c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7b5696c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7b5696c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7b5696c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7b5696c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7b5696c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7b5696c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7b5696c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7b5696c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7b5696c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7b5696c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7b5696c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7b5696c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7b5696c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7b5696c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7b5696c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7b5696c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7b5696c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7b5696c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7b5696c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7b5696c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7b5696c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7b5696c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7b5696c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7b5696c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7b5696c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7b5696c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7b5696c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7b5696c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7b5696c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7b5696c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7b5696c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7b5696c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7b5696c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7b5696c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7b5696c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7b5696c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7b5696c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7b5696c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7b5696c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7b5696c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7b5696c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7b5696c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7b5696c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7b5696c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7b5696c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7b5696c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7b5696c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7b5696c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7b5696c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7b5696c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7b5696c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7b5696c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hyperlink" Target="https://www.linkedin.com/learning/nano-tips-for-professional-networking-with-aj-eckstein/how-to-network-and-best-practices?trk=learnermappingfile" TargetMode="External"/><Relationship Id="rId10" Type="http://schemas.openxmlformats.org/officeDocument/2006/relationships/hyperlink" Target="https://www.linkedin.com/learning/coaching-yourself-through-the-ambiguity-of-leading/master-what-you-can-control-and-then-let-go-of-the-rest?trk=learningmappingfile" TargetMode="External"/><Relationship Id="rId13" Type="http://schemas.openxmlformats.org/officeDocument/2006/relationships/hyperlink" Target="https://www.linkedin.com/learning/making-tough-career-decisions/try-a-swot-analysis?trk=learnermappingfile" TargetMode="External"/><Relationship Id="rId12" Type="http://schemas.openxmlformats.org/officeDocument/2006/relationships/hyperlink" Target="https://www.linkedin.com/learning/enhancing-individual-and-group-creativity/mastering-creativity-tools-and-methods?trk=learnermappingfile" TargetMode="External"/><Relationship Id="rId15" Type="http://schemas.openxmlformats.org/officeDocument/2006/relationships/hyperlink" Target="https://www.linkedin.com/learning/nano-tips-to-fast-track-your-career-with-tiffany-uman/become-your-own-biggest-advocate?trk=learnermappingfile" TargetMode="External"/><Relationship Id="rId14" Type="http://schemas.openxmlformats.org/officeDocument/2006/relationships/hyperlink" Target="https://www.linkedin.com/learning/harnessing-change-to-unleash-your-potential/building-for-continuous-change?trk=learningmappingfile" TargetMode="External"/><Relationship Id="rId17" Type="http://schemas.openxmlformats.org/officeDocument/2006/relationships/hyperlink" Target="https://www.linkedin.com/learning/nano-tips-for-finding-career-clarity-with-diana-yk-chan/evaluating-and-reassessing-career-goals?trk=learnermappingfile" TargetMode="External"/><Relationship Id="rId16" Type="http://schemas.openxmlformats.org/officeDocument/2006/relationships/hyperlink" Target="https://www.linkedin.com/learning/leadership-upskilling-in-a-zoom-economy/adaptability?trk=learnermappingfile" TargetMode="External"/><Relationship Id="rId19" Type="http://schemas.openxmlformats.org/officeDocument/2006/relationships/hyperlink" Target="https://www.linkedin.com/learning/cultivating-mental-agility/mental-agility-the-foundational-skill-for-today-s-workplace-21071126?trk=learnermappingfile" TargetMode="External"/><Relationship Id="rId18" Type="http://schemas.openxmlformats.org/officeDocument/2006/relationships/hyperlink" Target="https://www.linkedin.com/learning/the-upskilling-imperative-blinkist-summary/establish-a-feedback-culture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hyperlink" Target="https://www.linkedin.com/learning/fostering-excellence-how-to-upskill-and-reskill-your-team/defining-skills?trk=learnermappingfile" TargetMode="External"/><Relationship Id="rId9" Type="http://schemas.openxmlformats.org/officeDocument/2006/relationships/hyperlink" Target="https://www.linkedin.com/learning/invest-in-you-personal-and-professional-development-tips/integrate-instead-of-adding-21002826?trk=learnermappingfile" TargetMode="External"/><Relationship Id="rId5" Type="http://schemas.openxmlformats.org/officeDocument/2006/relationships/hyperlink" Target="https://www.linkedin.com/learning/strategies-for-your-first-90-days-in-a-new-job/identify-skill-and-knowledge-gaps?trk=learnermappingfile" TargetMode="External"/><Relationship Id="rId6" Type="http://schemas.openxmlformats.org/officeDocument/2006/relationships/hyperlink" Target="https://www.linkedin.com/learning/fostering-excellence-how-to-upskill-and-reskill-your-team/benefits-of-a-skill-strategy?trk=learnermappingfile" TargetMode="External"/><Relationship Id="rId7" Type="http://schemas.openxmlformats.org/officeDocument/2006/relationships/hyperlink" Target="https://www.linkedin.com/learning/invest-in-you-personal-and-professional-development-tips/build-your-momentum-21007638?trk=learnermappingfile" TargetMode="External"/><Relationship Id="rId8" Type="http://schemas.openxmlformats.org/officeDocument/2006/relationships/hyperlink" Target="https://www.linkedin.com/learning/skills-for-leading-the-future-of-work/defining-your-own-mindset-21706867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7b5696c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7b5696c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7b5696c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Upskill to Advance Your Career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Explore new videos every day that can be completed in around 5 minutes.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Don’t worry if you miss a day — you can always catch up tomorrow.</a:t>
            </a:r>
            <a:endParaRPr sz="28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7b5696c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{B2330A75-9A85-4C61-B471-4D4147B4E1CF}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Defining skills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Skill and Knowledge Gaps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Benefits of a skill strategy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(3m 23s)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 your momentum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Name three hard skills you’d like to develop.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Defining your own mindset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35s)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Integrate instead of adding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34s)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Master What You Can Control and Then Let Go of the Rest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58s)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network and best practices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Name three soft skills you’d like to develop.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Mastering creativity tools and methods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Try a SWOT analysis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17s)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for Continuous Change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03s)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Become your own biggest advocate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(51s)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What are your favorite takeaways </a:t>
                      </a:r>
                      <a:br>
                        <a:rPr lang="en-US" sz="2000"/>
                      </a:br>
                      <a:r>
                        <a:rPr lang="en-US" sz="2000"/>
                        <a:t>from the videos you explored? 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Adaptability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Evaluating and reassessing career goals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(41s)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Establish a feedback culture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Mental agility: The foundational skill for today's workplace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Challenge: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Work with your company’s leadership to work on improving your skills to advance in your career.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97b5696c_0_1519"/>
          <p:cNvPicPr preferRelativeResize="0"/>
          <p:nvPr/>
        </p:nvPicPr>
        <p:blipFill rotWithShape="1">
          <a:blip r:embed="rId20">
            <a:alphaModFix/>
          </a:blip>
          <a:srcRect b="-1943" l="0" r="0" t="21956"/>
          <a:stretch/>
        </p:blipFill>
        <p:spPr>
          <a:xfrm>
            <a:off x="13197002" y="546650"/>
            <a:ext cx="5232173" cy="235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Custom 6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966C1"/>
      </a:hlink>
      <a:folHlink>
        <a:srgbClr val="0966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