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glnM0jKJDj8Z1q84VEGNVmsnG6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72695B-B367-49D8-B34C-52BC67A05C91}">
  <a:tblStyle styleId="{3C72695B-B367-49D8-B34C-52BC67A05C9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9b702912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9b702912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9b702912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9b702912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9b702912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9b702912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9b702912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9b702912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9b702912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9b702912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9b702912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9b702912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9b702912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9b702912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9b702912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9b702912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9b702912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9b702912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9b702912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9b702912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9b702912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9b702912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9b702912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9b702912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9b702912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9b702912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9b702912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9b702912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9b702912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9b702912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9b702912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9b702912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9b702912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9b702912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9b702912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9b702912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9b702912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9b702912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9b702912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9b702912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9b702912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9b702912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9b702912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9b702912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9b702912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9b702912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9b702912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9b702912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9b702912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9b702912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9b702912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9b702912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9b702912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9b702912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9b702912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9b702912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9b702912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9b702912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9b702912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9b702912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9b702912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9b702912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9b702912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9b702912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9b702912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9b702912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9b702912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9b702912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9b702912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9b702912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9b702912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9b702912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9b702912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9b702912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9b702912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9b702912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9b702912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9b702912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9b702912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9b702912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9b702912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9b702912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9b702912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9b702912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9b702912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9b702912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9b702912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9b702912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9b702912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9b702912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9b702912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9b702912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9b702912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9b702912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9b702912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9b702912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9b702912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9b702912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9b702912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9b702912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9b702912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9b702912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9b702912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9b702912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9b702912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9b702912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9b702912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9b702912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9b702912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9b702912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9b702912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9b702912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9b702912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9b702912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9b702912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9b702912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9b702912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9b702912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9b702912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9b702912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9b702912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9b702912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9b702912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9b702912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9b702912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9b702912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9b702912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9b702912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9b702912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9b702912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9b702912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9b702912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9b702912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9b702912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9b702912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9b702912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9b702912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9b702912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9b702912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9b702912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9b702912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9b702912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9b702912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9b702912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9b702912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9b702912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9b702912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9b702912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9b702912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9b702912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9b702912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9b702912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9b702912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9b702912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9b702912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9b702912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9b702912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9b702912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9b702912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9b702912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9b702912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9b702912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9b702912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9b702912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9b702912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9b702912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9b702912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9b702912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9b702912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9b702912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9b702912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9b702912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9b702912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9b702912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9b702912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9b702912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9b702912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9b702912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9b702912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9b702912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9b702912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9b702912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9b702912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9b702912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9b702912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9b702912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9b702912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9b702912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9b702912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9b702912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9b702912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9b702912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9b702912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9b702912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9b702912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9b702912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9b702912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9b702912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9b702912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9b702912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9b702912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9b702912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9b702912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9b702912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9b702912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9b702912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9b702912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9b702912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9b702912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9b702912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9b702912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9b702912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9b702912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9b702912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9b702912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9b702912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9b702912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9b702912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9b702912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9b702912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9b702912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9b702912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9b702912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9b702912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9b702912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9b702912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9b702912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9b702912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9b702912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9b702912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9b702912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9b702912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9b702912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9b702912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9b702912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9b702912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9b702912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9b702912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9b702912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9b702912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9b702912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9b702912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9b702912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9b702912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9b702912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9b702912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9b702912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9b702912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9b702912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9b702912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9b702912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9b702912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9b702912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9b702912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9b702912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9b702912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9b702912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9b702912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9b702912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9b702912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9b702912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9b702912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9b702912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9b702912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9b702912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9b702912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9b702912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9b702912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9b702912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9b702912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9b702912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9b702912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9b702912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9b702912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9b702912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9b702912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9b702912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9b702912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9b702912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9b702912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9b702912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9b702912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9b702912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9b702912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9b702912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9b702912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9b702912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9b702912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9b702912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9b702912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9b702912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9b702912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9b702912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9b702912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9b702912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9b702912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9b702912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9b702912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9b702912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9b702912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9b702912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9b702912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9b702912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9b702912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9b702912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9b702912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9b702912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9b702912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9b702912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9b702912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9b702912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9b702912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9b702912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9b702912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9b702912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9b702912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9b702912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9b702912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9b702912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9b702912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9b702912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9b702912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9b702912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9b702912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9b702912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9b702912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9b702912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9b702912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9b702912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9b702912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9b702912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9b702912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9b702912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9b702912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9b702912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9b702912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9b702912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9b702912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9b702912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9b702912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9b702912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9b702912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9b702912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9b702912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9b702912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9b702912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9b702912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9b702912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9b702912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9b702912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9b702912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9b702912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9b702912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9b702912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9b702912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9b702912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9b702912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9b702912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9b702912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9b702912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9b702912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9b702912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9b702912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9b702912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9b702912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9b702912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9b702912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9b702912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9b702912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9b702912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9b702912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9b702912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9b702912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9b702912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9b702912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9b702912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9b702912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9b702912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9b702912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9b702912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9b702912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9b702912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9b702912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9b702912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9b702912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9b702912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9b702912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9b702912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9b702912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9b702912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9b702912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9b702912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9b702912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9b702912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9b702912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9b702912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9b702912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9b702912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9b702912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9b702912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9b702912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9b702912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9b702912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9b702912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9b702912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9b702912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9b702912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9b702912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9b702912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9b702912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9b702912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9b702912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9b702912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9b702912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9b702912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9b702912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9b702912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9b702912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9b702912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9b702912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9b702912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9b702912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9b702912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9b702912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9b702912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9b702912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9b702912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9b702912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9b702912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9b702912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9b702912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9b702912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9b702912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9b702912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9b702912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9b702912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9b702912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9b702912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9b702912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9b702912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9b702912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9b702912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9b702912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9b702912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9b702912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9b702912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9b702912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9b702912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9b702912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9b702912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9b702912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9b702912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9b702912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9b702912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9b702912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9b702912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9b702912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9b702912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9b702912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9b702912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9b702912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9b702912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9b702912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9b702912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9b702912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9b702912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9b702912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9b702912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9b702912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9b702912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9b702912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9b702912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9b702912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9b702912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9b702912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9b702912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9b702912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9b702912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9b702912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9b702912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9b702912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9b702912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9b702912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9b702912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9b702912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9b702912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9b702912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9b702912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9b702912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9b702912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9b702912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9b702912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9b702912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9b702912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9b702912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9b702912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9b702912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9b702912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9b702912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9b702912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9b702912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9b702912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9b702912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9b702912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9b702912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9b702912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9b702912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9b702912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9b702912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9b702912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9b702912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9b702912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9b702912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9b702912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9b702912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9b702912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9b702912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9b702912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9b702912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9b702912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9b702912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9b702912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9b702912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9b702912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9b702912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9b702912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9b702912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9b702912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9b702912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9b702912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9b702912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9b702912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9b702912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9b702912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9b702912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9b702912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9b702912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9b702912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9b702912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9b702912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9b702912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9b702912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9b702912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9b702912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9b702912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9b702912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9b702912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9b702912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9b702912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9b702912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9b702912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9b702912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9b702912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9b702912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9b702912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9b702912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9b702912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9b702912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9b702912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9b702912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9b702912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9b702912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9b702912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9b702912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9b702912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9b702912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9b702912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9b702912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9b702912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9b702912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9b702912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9b702912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9b702912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9b702912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9b702912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9b702912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9b702912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9b702912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9b702912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9b702912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9b702912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9b702912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9b702912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9b702912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9b702912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9b702912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9b702912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9b702912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9b702912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9b702912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9b702912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9b702912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9b702912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9b702912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9b702912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9b702912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9b702912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9b702912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9b702912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9b702912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9b702912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9b702912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9b702912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9b702912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9b702912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9b702912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9b702912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9b702912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9b702912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9b702912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9b702912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9b702912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9b702912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9b702912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9b702912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9b702912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9b702912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9b702912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9b702912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9b702912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9b702912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9b702912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9b702912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9b702912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9b702912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9b702912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9b702912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9b702912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9b702912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9b702912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9b702912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9b702912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9b702912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9b702912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9b702912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9b702912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9b702912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9b702912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9b702912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9b702912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9b702912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9b702912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9b702912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9b702912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9b702912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9b702912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9b702912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9b702912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9b702912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9b702912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9b702912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9b702912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9b702912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9b702912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9b702912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9b702912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9b702912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9b702912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9b702912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9b702912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9b702912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9b702912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9b702912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9b702912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9b702912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9b702912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9b702912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9b702912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9b702912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9b702912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9b702912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9b702912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9b702912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9b702912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9b702912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9b702912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9b702912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9b702912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9b702912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9b702912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9b702912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9b702912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9b702912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9b702912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9b702912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9b702912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9b702912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9b702912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9b702912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9b702912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9b702912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9b702912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9b702912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9b702912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9b702912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9b702912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9b702912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9b702912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9b702912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9b702912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9b702912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9b702912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9b702912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9b702912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9b702912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9b702912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9b702912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9b702912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9b702912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9b702912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9b702912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9b702912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9b702912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9b702912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9b702912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9b702912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9b702912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9b702912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9b702912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9b702912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9b702912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9b702912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9b702912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9b702912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9b702912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9b702912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9b702912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9b702912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9b702912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9b702912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9b702912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9b702912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9b702912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9b702912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9b702912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9b702912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9b702912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9b702912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9b702912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9b702912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9b702912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9b702912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9b702912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9b702912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9b702912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9b702912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9b702912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9b702912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9b702912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9b702912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9b702912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9b702912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9b702912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9b702912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9b702912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9b702912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9b702912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9b702912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9b702912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9b702912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9b702912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9b702912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9b702912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9b702912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9b702912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9b702912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9b702912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9b702912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9b702912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9b702912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9b702912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9b702912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9b702912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9b702912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9b702912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9b702912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9b702912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9b702912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9b702912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9b702912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9b702912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9b702912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9b702912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9b702912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9b702912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9b702912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9b702912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9b702912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9b702912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9b702912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9b702912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9b702912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9b702912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9b702912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9b702912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9b702912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9b702912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9b702912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9b702912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9b702912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9b702912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9b702912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9b702912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9b702912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9b702912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9b702912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9b702912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9b702912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9b702912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9b702912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9b702912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9b702912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9b702912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9b702912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9b702912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9b702912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9b702912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9b702912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9b702912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9b702912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9b702912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9b702912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9b702912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9b702912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9b702912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9b702912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9b702912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9b702912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9b702912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9b702912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9b702912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9b702912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9b702912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9b702912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9b702912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9b702912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9b702912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9b702912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9b702912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9b702912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9b702912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9b702912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9b702912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9b702912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9b702912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9b702912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9b702912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9b702912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9b702912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9b702912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9b702912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9b702912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9b702912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9b702912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9b702912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9b702912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9b702912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9b702912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9b702912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9b702912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9b702912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9b702912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9b702912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9b702912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9b702912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9b702912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9b702912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9b702912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9b702912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9b702912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9b702912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9b702912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9b702912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9b702912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9b702912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9b702912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9b702912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9b702912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9b702912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9b702912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9b702912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9b702912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9b702912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9b702912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9b702912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9b702912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9b702912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9b702912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9b702912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9b702912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9b702912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9b702912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9b702912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9b702912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9b702912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9b702912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9b702912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9b702912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9b702912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9b702912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9b702912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9b702912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9b702912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9b702912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9b702912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9b702912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9b702912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9b702912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9b702912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9b702912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9b702912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9b702912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9b702912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9b702912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9b702912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9b702912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9b702912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9b702912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9b702912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9b702912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9b702912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9b702912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9b702912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9b702912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9b702912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9b702912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9b702912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9b702912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9b702912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9b702912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9b702912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9b702912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9b702912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9b702912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9b702912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9b702912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9b702912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9b702912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9b702912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9b702912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9b702912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9b702912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9b702912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9b702912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9b702912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9b702912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9b702912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9b702912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9b702912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9b702912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9b702912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9b702912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9b702912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9b702912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9b702912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9b702912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9b702912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9b702912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9b702912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9b702912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9b702912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9b702912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9b702912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9b702912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9b702912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9b702912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9b702912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9b702912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9b702912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9b702912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9b702912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9b702912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9b702912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9b702912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9b702912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9b702912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9b702912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9b702912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9b702912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9b702912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9b702912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9b702912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9b702912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9b702912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9b702912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9b702912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9b702912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9b702912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9b702912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9b702912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9b702912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9b702912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9b702912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9b702912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9b702912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9b702912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9b702912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9b702912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9b702912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9b702912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9b702912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9b702912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9b702912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9b702912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9b702912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9b702912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9b702912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9b702912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9b702912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9b702912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9b702912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9b702912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9b702912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9b702912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9b702912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9b702912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9b702912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9b702912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9b702912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9b702912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9b702912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9b702912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9b702912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9b702912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9b702912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9b702912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9b702912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9b702912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9b702912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9b702912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9b702912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9b702912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9b702912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9b702912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9b702912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9b702912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9b702912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9b702912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9b702912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9b702912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9b702912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9b702912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9b702912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9b702912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9b702912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9b702912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9b702912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9b702912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9b702912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9b702912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9b702912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9b702912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9b702912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9b702912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9b702912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9b702912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9b702912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9b702912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9b702912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9b702912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9b702912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9b702912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9b702912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9b702912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9b702912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9b702912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9b702912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9b702912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9b702912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9b702912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9b702912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9b702912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9b702912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9b702912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9b702912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9b702912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9b702912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9b702912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9b702912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9b702912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9b702912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9b702912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9b702912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9b702912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9b702912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9b702912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9b702912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9b702912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9b702912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9b702912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9b702912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9b702912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9b702912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9b702912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9b702912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9b702912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9b702912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9b702912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9b702912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9b702912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9b702912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9b702912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9b702912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9b702912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9b702912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9b702912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9b702912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9b702912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9b702912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9b702912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9b702912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9b702912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9b702912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9b702912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9b702912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9b702912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9b702912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9b702912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9b702912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9b702912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9b702912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9b702912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9b702912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9b702912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9b702912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9b702912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9b702912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9b702912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9b702912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9b702912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9b702912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9b702912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9b702912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9b702912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9b702912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9b702912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9b702912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9b702912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9b702912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9b702912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9b702912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9b702912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9b702912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9b702912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9b702912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9b702912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9b702912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9b702912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9b702912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9b702912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9b702912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9b702912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9b702912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9b702912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9b702912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9b702912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9b702912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9b702912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9b702912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9b702912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9b702912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9b702912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9b702912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9b702912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9b702912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9b702912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9b702912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9b702912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9b702912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9b702912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9b702912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9b702912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9b702912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9b702912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9b702912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9b702912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9b702912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9b702912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9b702912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9b702912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9b702912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9b702912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9b702912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9b702912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9b702912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9b702912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9b702912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9b702912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9b702912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9b702912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9b702912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9b702912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9b702912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9b702912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9b702912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9b702912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9b702912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9b702912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9b702912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9b702912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9b702912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9b702912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9b702912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9b702912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9b702912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9b702912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9b702912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9b702912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9b702912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9b702912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9b702912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9b702912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9b702912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9b702912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9b702912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9b702912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9b702912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9b702912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9b702912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9b702912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9b702912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9b702912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9b702912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9b702912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9b702912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9b702912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9b702912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9b702912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9b702912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9b702912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9b702912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9b702912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9b702912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9b702912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9b702912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9b702912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9b702912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9b702912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9b702912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9b702912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9b702912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9b702912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9b702912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9b702912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9b702912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9b702912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9b702912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9b702912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9b702912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9b702912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9b702912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9b702912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9b702912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9b702912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9b702912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9b702912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9b702912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9b702912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9b702912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9b702912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9b702912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9b702912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9b702912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9b702912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9b702912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9b702912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9b702912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9b702912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9b702912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9b702912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9b702912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9b702912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9b702912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9b702912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9b702912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9b702912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9b702912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9b702912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9b702912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9b702912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9b702912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9b702912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9b702912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9b702912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9b702912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9b702912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9b702912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9b702912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9b702912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9b702912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9b702912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9b702912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9b702912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9b702912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9b702912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9b702912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9b702912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9b702912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9b702912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9b702912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9b702912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9b702912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9b702912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9b702912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9b702912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9b702912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9b702912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9b702912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9b702912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9b702912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9b702912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9b702912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9b702912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9b702912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9b702912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balancing-work-and-life-14577337/keeping-balance-when-working-from-home?trk=learnermappingfile" TargetMode="External"/><Relationship Id="rId10" Type="http://schemas.openxmlformats.org/officeDocument/2006/relationships/hyperlink" Target="https://www.linkedin.com/learning/nano-tips-to-thrive-in-uncertainty-and-embrace-change-with-shade-zahrai/confronting-the-fear-of-change?u=104" TargetMode="External"/><Relationship Id="rId13" Type="http://schemas.openxmlformats.org/officeDocument/2006/relationships/hyperlink" Target="https://www.linkedin.com/learning/protect-your-well-being-through-change-and-uncertainty/what-brings-you-stability-in-uncertainty?trk=learnermappingfile" TargetMode="External"/><Relationship Id="rId12" Type="http://schemas.openxmlformats.org/officeDocument/2006/relationships/hyperlink" Target="https://www.linkedin.com/learning/balancing-work-and-life-14577337/keeping-balance-when-working-from-home?trk=learnermappingfile" TargetMode="External"/><Relationship Id="rId15" Type="http://schemas.openxmlformats.org/officeDocument/2006/relationships/hyperlink" Target="https://www.linkedin.com/learning/humane-productivity/why-working-harder-isn-t-working?trk=learnermappingfile" TargetMode="External"/><Relationship Id="rId14" Type="http://schemas.openxmlformats.org/officeDocument/2006/relationships/hyperlink" Target="https://www.linkedin.com/learning/embracing-unexpected-change-with-audio-descriptions/building-personal-resilience?trk=learnermappingfile" TargetMode="External"/><Relationship Id="rId17" Type="http://schemas.openxmlformats.org/officeDocument/2006/relationships/hyperlink" Target="https://www.linkedin.com/learning/navigating-your-career-through-restructuring-layoffs-and-furloughs/mentally-reframe-your-changing-workplace?trk=learnermappingfile" TargetMode="External"/><Relationship Id="rId16" Type="http://schemas.openxmlformats.org/officeDocument/2006/relationships/hyperlink" Target="https://www.linkedin.com/learning/navigating-your-career-through-restructuring-layoffs-and-furloughs/mentally-reframe-your-changing-workplace?trk=learnermappingfile" TargetMode="External"/><Relationship Id="rId19" Type="http://schemas.openxmlformats.org/officeDocument/2006/relationships/image" Target="../media/image20.png"/><Relationship Id="rId18" Type="http://schemas.openxmlformats.org/officeDocument/2006/relationships/hyperlink" Target="https://www.linkedin.com/learning/flux-8-tips-for-thriving-in-constant-change-book-bite/change-is-universal-but-how-we-deal-with-it-is-not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harnessing-change-to-unleash-your-potential/building-for-continuous-change?trk=learnermappingfile" TargetMode="External"/><Relationship Id="rId9" Type="http://schemas.openxmlformats.org/officeDocument/2006/relationships/hyperlink" Target="https://www.linkedin.com/learning/humane-productivity/your-calendar-is-your-secret-weapon?trk=learnermappingfile" TargetMode="External"/><Relationship Id="rId5" Type="http://schemas.openxmlformats.org/officeDocument/2006/relationships/hyperlink" Target="https://www.linkedin.com/learning/nano-tips-to-thrive-in-uncertainty-and-embrace-change-with-shade-zahrai/accepting-what-you-cannot-change?trk=learnermappingfile" TargetMode="External"/><Relationship Id="rId6" Type="http://schemas.openxmlformats.org/officeDocument/2006/relationships/hyperlink" Target="https://www.linkedin.com/learning/flux-8-tips-for-thriving-in-constant-change-book-bite/during-great-change-our-weaknesses-become-superpowers?trk=learnermappingfile" TargetMode="External"/><Relationship Id="rId7" Type="http://schemas.openxmlformats.org/officeDocument/2006/relationships/hyperlink" Target="https://www.linkedin.com/learning/handling-workplace-change-as-an-employee/recognize-your-response-to-change?trk=learnermappingfile" TargetMode="External"/><Relationship Id="rId8" Type="http://schemas.openxmlformats.org/officeDocument/2006/relationships/hyperlink" Target="https://www.linkedin.com/learning/humane-productivity/your-calendar-is-your-secret-weapon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9b702912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9b702912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9b702912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Thriving Through Change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9b702912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{3C72695B-B367-49D8-B34C-52BC67A05C91}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for Continuous Change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3s)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Take a moment to think through one change you're experiencing right now</a:t>
                      </a:r>
                      <a:endParaRPr sz="20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Accepting what you cannot change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(1m)</a:t>
                      </a:r>
                      <a:endParaRPr sz="20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During great change, our "weaknesses" become superpowers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(1m 54s)</a:t>
                      </a:r>
                      <a:endParaRPr sz="20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Think of one thing you’re</a:t>
                      </a:r>
                      <a:br>
                        <a:rPr lang="en-US" sz="2000"/>
                      </a:br>
                      <a:r>
                        <a:rPr lang="en-US" sz="2000"/>
                        <a:t>grateful for today</a:t>
                      </a:r>
                      <a:endParaRPr sz="20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Recognize your response to change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(5m) 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7</a:t>
                      </a:r>
                      <a:endParaRPr b="1"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Spend 1 minute:</a:t>
                      </a:r>
                      <a:br>
                        <a:rPr lang="en-US" sz="2000"/>
                      </a:br>
                      <a:r>
                        <a:rPr lang="en-US" sz="2000"/>
                        <a:t>Breath in for 5, out for 5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Your Calendar is 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Your Secret Weapon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 40s)</a:t>
                      </a:r>
                      <a:endParaRPr sz="20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2000"/>
                        <a:t>Block off 3 meaningful breaks </a:t>
                      </a:r>
                      <a:br>
                        <a:rPr lang="en-US" sz="2000"/>
                      </a:br>
                      <a:r>
                        <a:rPr lang="en-US" sz="2000"/>
                        <a:t>in your calendar for next week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Confronting the fear of change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(53s)</a:t>
                      </a:r>
                      <a:endParaRPr sz="20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Activity: 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2000"/>
                        <a:t>Take a few minutes to connect</a:t>
                      </a:r>
                      <a:br>
                        <a:rPr lang="en-US" sz="2000"/>
                      </a:br>
                      <a:r>
                        <a:rPr lang="en-US" sz="2000"/>
                        <a:t>virtually with a colleague who you haven't seen face-to-face this month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2000"/>
                        <a:t>Day 12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Keeping Balance when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Working from Home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16s) 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2000"/>
                        <a:t>Brainstorm one way you can invest</a:t>
                      </a:r>
                      <a:br>
                        <a:rPr lang="en-US" sz="2000"/>
                      </a:br>
                      <a:r>
                        <a:rPr lang="en-US" sz="2000"/>
                        <a:t>in yourself this month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brings you stability in uncertainty?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45s)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15</a:t>
                      </a:r>
                      <a:endParaRPr b="1"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personal resilience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50s)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Why Working Harder Isn’t Working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8s)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2000"/>
                        <a:t>Consider one adjustment you’ve</a:t>
                      </a:r>
                      <a:br>
                        <a:rPr lang="en-US" sz="2000"/>
                      </a:br>
                      <a:r>
                        <a:rPr lang="en-US" sz="2000"/>
                        <a:t>made as a result of this month's challenge, or one you'd like to make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Mentally Reframe Your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Changing Workplace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7s)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Change is universal, but how we deal with it is not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(1m 54s)</a:t>
                      </a:r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 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20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Reflection: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/>
                        <a:t>What were your biggest</a:t>
                      </a:r>
                      <a:br>
                        <a:rPr lang="en-US" sz="2000"/>
                      </a:br>
                      <a:r>
                        <a:rPr lang="en-US" sz="2000"/>
                        <a:t>takeaways from the Thriving</a:t>
                      </a:r>
                      <a:br>
                        <a:rPr lang="en-US" sz="2000"/>
                      </a:br>
                      <a:r>
                        <a:rPr lang="en-US" sz="2000"/>
                        <a:t>Through Change challenge?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f39b702912_0_151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769825" y="599777"/>
            <a:ext cx="4420468" cy="2242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