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wJP/GnVa6yBwDL/gcRmAWehwi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318459-3974-455B-9FDE-4C8D08B7DFD6}">
  <a:tblStyle styleId="{2E318459-3974-455B-9FDE-4C8D08B7DF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2dd02b6a_0_1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2dd02b6a_0_1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2dd02b6a_0_1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2dd02b6a_0_153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2dd02b6a_0_153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2dd02b6a_0_153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2dd02b6a_0_153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2dd02b6a_0_153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2dd02b6a_0_15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2dd02b6a_0_153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2dd02b6a_0_153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2dd02b6a_0_153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2dd02b6a_0_154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2dd02b6a_0_154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2dd02b6a_0_154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2dd02b6a_0_154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2dd02b6a_0_154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2dd02b6a_0_15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2dd02b6a_0_154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2dd02b6a_0_154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2dd02b6a_0_154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2dd02b6a_0_155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2dd02b6a_0_155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2dd02b6a_0_155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2dd02b6a_0_155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2dd02b6a_0_155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2dd02b6a_0_15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2dd02b6a_0_155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2dd02b6a_0_155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2dd02b6a_0_155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2dd02b6a_0_156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2dd02b6a_0_156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2dd02b6a_0_156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2dd02b6a_0_156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2dd02b6a_0_156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2dd02b6a_0_15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2dd02b6a_0_156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2dd02b6a_0_156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2dd02b6a_0_156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2dd02b6a_0_157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2dd02b6a_0_157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2dd02b6a_0_157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2dd02b6a_0_157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2dd02b6a_0_157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2dd02b6a_0_15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2dd02b6a_0_157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2dd02b6a_0_157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2dd02b6a_0_157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2dd02b6a_0_1587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2dd02b6a_0_158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2dd02b6a_0_158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2dd02b6a_0_158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2dd02b6a_0_1587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2dd02b6a_0_15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2dd02b6a_0_159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2dd02b6a_0_159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2dd02b6a_0_159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2dd02b6a_0_159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2dd02b6a_0_159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2dd02b6a_0_15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2dd02b6a_0_160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2dd02b6a_0_160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2dd02b6a_0_160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2dd02b6a_0_160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2dd02b6a_0_1601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2dd02b6a_0_1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2dd02b6a_0_1608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2dd02b6a_0_160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2dd02b6a_0_160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2dd02b6a_0_160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2dd02b6a_0_1608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2dd02b6a_0_1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2dd02b6a_0_1615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2dd02b6a_0_161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2dd02b6a_0_161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2dd02b6a_0_161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2dd02b6a_0_1615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2dd02b6a_0_1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2dd02b6a_0_162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2dd02b6a_0_1622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2dd02b6a_0_1622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2dd02b6a_0_162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2dd02b6a_0_162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2dd02b6a_0_16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2dd02b6a_0_162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2dd02b6a_0_1629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2dd02b6a_0_1629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2dd02b6a_0_162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2dd02b6a_0_162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2dd02b6a_0_1635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2dd02b6a_0_1635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2dd02b6a_0_1635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2dd02b6a_0_163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2dd02b6a_0_1635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2dd02b6a_0_164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2dd02b6a_0_164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2dd02b6a_0_1641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2dd02b6a_0_164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2dd02b6a_0_164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2dd02b6a_0_1647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2dd02b6a_0_1647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2dd02b6a_0_1647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2dd02b6a_0_164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2dd02b6a_0_1647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2dd02b6a_0_16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2dd02b6a_0_165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2dd02b6a_0_165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2dd02b6a_0_165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2dd02b6a_0_165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2dd02b6a_0_165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2dd02b6a_0_1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2dd02b6a_0_166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2dd02b6a_0_166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2dd02b6a_0_1661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2dd02b6a_0_166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2dd02b6a_0_166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2dd02b6a_0_16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2dd02b6a_0_166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2dd02b6a_0_166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2dd02b6a_0_1668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2dd02b6a_0_16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2dd02b6a_0_166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2dd02b6a_0_16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2dd02b6a_0_167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2dd02b6a_0_167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2dd02b6a_0_1675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2dd02b6a_0_167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2dd02b6a_0_167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2dd02b6a_0_16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2dd02b6a_0_168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2dd02b6a_0_168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2dd02b6a_0_1682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2dd02b6a_0_168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2dd02b6a_0_168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2dd02b6a_0_16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2dd02b6a_0_168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2dd02b6a_0_1689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2dd02b6a_0_1689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2dd02b6a_0_168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2dd02b6a_0_168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2dd02b6a_0_16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2dd02b6a_0_169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2dd02b6a_0_1696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2dd02b6a_0_1696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2dd02b6a_0_169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2dd02b6a_0_169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2dd02b6a_0_16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2dd02b6a_0_170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2dd02b6a_0_1703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2dd02b6a_0_1703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2dd02b6a_0_170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2dd02b6a_0_170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2dd02b6a_0_17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2dd02b6a_0_171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2dd02b6a_0_1710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2dd02b6a_0_1710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2dd02b6a_0_171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2dd02b6a_0_171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2dd02b6a_0_1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2dd02b6a_0_171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2dd02b6a_0_1717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2dd02b6a_0_1717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2dd02b6a_0_171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2dd02b6a_0_171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2dd02b6a_0_17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2dd02b6a_0_172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2dd02b6a_0_172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2dd02b6a_0_1724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2dd02b6a_0_172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2dd02b6a_0_172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2dd02b6a_0_17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2dd02b6a_0_1731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2dd02b6a_0_173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2dd02b6a_0_173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2dd02b6a_0_173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2dd02b6a_0_173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2dd02b6a_0_173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2dd02b6a_0_17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2dd02b6a_0_1739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2dd02b6a_0_1739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2dd02b6a_0_1739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2dd02b6a_0_1739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2dd02b6a_0_1739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2dd02b6a_0_1739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2dd02b6a_0_17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2dd02b6a_0_1747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2dd02b6a_0_1747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2dd02b6a_0_1747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2dd02b6a_0_1747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2dd02b6a_0_1747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2dd02b6a_0_1747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2dd02b6a_0_1747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2dd02b6a_0_17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2dd02b6a_0_175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2dd02b6a_0_175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2dd02b6a_0_175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2dd02b6a_0_175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2dd02b6a_0_175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2dd02b6a_0_175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2dd02b6a_0_17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2dd02b6a_0_1764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2dd02b6a_0_1764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2dd02b6a_0_1764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2dd02b6a_0_1764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2dd02b6a_0_176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2dd02b6a_0_17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2dd02b6a_0_1771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2dd02b6a_0_177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2dd02b6a_0_177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2dd02b6a_0_177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2dd02b6a_0_177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2dd02b6a_0_17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2dd02b6a_0_1778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2dd02b6a_0_177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2dd02b6a_0_177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2dd02b6a_0_177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2dd02b6a_0_177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2dd02b6a_0_177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2dd02b6a_0_17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2dd02b6a_0_1786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2dd02b6a_0_1786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2dd02b6a_0_1786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2dd02b6a_0_178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2dd02b6a_0_1786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2dd02b6a_0_1786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2dd02b6a_0_179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2dd02b6a_0_179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2dd02b6a_0_179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2dd02b6a_0_179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2dd02b6a_0_179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2dd02b6a_0_17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2dd02b6a_0_180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2dd02b6a_0_180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2dd02b6a_0_180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2dd02b6a_0_180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2dd02b6a_0_180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2dd02b6a_0_18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2dd02b6a_0_180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2dd02b6a_0_180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2dd02b6a_0_180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2dd02b6a_0_180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2dd02b6a_0_180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2dd02b6a_0_18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2dd02b6a_0_181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2dd02b6a_0_181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2dd02b6a_0_181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2dd02b6a_0_181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2dd02b6a_0_181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2dd02b6a_0_18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2dd02b6a_0_182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2dd02b6a_0_182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2dd02b6a_0_182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2dd02b6a_0_182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2dd02b6a_0_182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2dd02b6a_0_18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2dd02b6a_0_182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2dd02b6a_0_182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2dd02b6a_0_182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2dd02b6a_0_182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2dd02b6a_0_182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2dd02b6a_0_18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2dd02b6a_0_183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2dd02b6a_0_183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2dd02b6a_0_183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2dd02b6a_0_183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2dd02b6a_0_183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2dd02b6a_0_18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2dd02b6a_0_184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2dd02b6a_0_184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2dd02b6a_0_184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2dd02b6a_0_184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2dd02b6a_0_184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2dd02b6a_0_184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2dd02b6a_0_184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2dd02b6a_0_184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2dd02b6a_0_184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2dd02b6a_0_184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2dd02b6a_0_184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2dd02b6a_0_184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2dd02b6a_0_185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2dd02b6a_0_185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2dd02b6a_0_185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2dd02b6a_0_185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2dd02b6a_0_185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2dd02b6a_0_185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2dd02b6a_0_186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2dd02b6a_0_186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2dd02b6a_0_186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2dd02b6a_0_186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2dd02b6a_0_186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2dd02b6a_0_186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2dd02b6a_0_187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2dd02b6a_0_187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2dd02b6a_0_187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2dd02b6a_0_187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2dd02b6a_0_187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2dd02b6a_0_187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2dd02b6a_0_187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2dd02b6a_0_1877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2dd02b6a_0_187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2dd02b6a_0_1877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2dd02b6a_0_1877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2dd02b6a_0_1877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2dd02b6a_0_1877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2dd02b6a_0_18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2dd02b6a_0_188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2dd02b6a_0_188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2dd02b6a_0_188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2dd02b6a_0_188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2dd02b6a_0_188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2dd02b6a_0_188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2dd02b6a_0_188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2dd02b6a_0_1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2dd02b6a_0_189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2dd02b6a_0_189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2dd02b6a_0_189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2dd02b6a_0_189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2dd02b6a_0_189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2dd02b6a_0_189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2dd02b6a_0_189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2dd02b6a_0_18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2dd02b6a_0_1904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2dd02b6a_0_1904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2dd02b6a_0_190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2dd02b6a_0_190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2dd02b6a_0_190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2dd02b6a_0_190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2dd02b6a_0_190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2dd02b6a_0_190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2dd02b6a_0_1904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2dd02b6a_0_1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2dd02b6a_0_191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2dd02b6a_0_191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2dd02b6a_0_191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2dd02b6a_0_191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2dd02b6a_0_191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2dd02b6a_0_191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2dd02b6a_0_191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2dd02b6a_0_19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2dd02b6a_0_1924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2dd02b6a_0_1924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2dd02b6a_0_1924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2dd02b6a_0_1924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2dd02b6a_0_1924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2dd02b6a_0_1924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2dd02b6a_0_1924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2dd02b6a_0_1932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2dd02b6a_0_1932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2dd02b6a_0_1932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2dd02b6a_0_1932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2dd02b6a_0_1932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2dd02b6a_0_1932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2dd02b6a_0_1932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2dd02b6a_0_1940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2dd02b6a_0_194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2dd02b6a_0_194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2dd02b6a_0_194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2dd02b6a_0_194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2dd02b6a_0_1940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2dd02b6a_0_1940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2dd02b6a_0_1948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2dd02b6a_0_194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2dd02b6a_0_194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2dd02b6a_0_194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2dd02b6a_0_194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2dd02b6a_0_1948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2dd02b6a_0_1948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2dd02b6a_0_1956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2dd02b6a_0_195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2dd02b6a_0_195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2dd02b6a_0_195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2dd02b6a_0_195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2dd02b6a_0_1956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2dd02b6a_0_1956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2dd02b6a_0_1964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2dd02b6a_0_1964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2dd02b6a_0_196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2dd02b6a_0_196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2dd02b6a_0_1964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2dd02b6a_0_1970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2dd02b6a_0_1970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2dd02b6a_0_1970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2dd02b6a_0_197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2dd02b6a_0_1970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2dd02b6a_0_1976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2dd02b6a_0_1976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2dd02b6a_0_1976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2dd02b6a_0_197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2dd02b6a_0_1976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2dd02b6a_0_1982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2dd02b6a_0_1982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2dd02b6a_0_198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2dd02b6a_0_198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2dd02b6a_0_1982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2dd02b6a_0_1988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2dd02b6a_0_1988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2dd02b6a_0_1988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2dd02b6a_0_198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2dd02b6a_0_1988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2dd02b6a_0_1994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2dd02b6a_0_1994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2dd02b6a_0_1994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2dd02b6a_0_1994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2dd02b6a_0_1994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2dd02b6a_0_2000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2dd02b6a_0_200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2dd02b6a_0_200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2dd02b6a_0_200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2dd02b6a_0_2000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2dd02b6a_0_2006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2dd02b6a_0_200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2dd02b6a_0_200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2dd02b6a_0_200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2dd02b6a_0_2006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2dd02b6a_0_2012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2dd02b6a_0_2012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2dd02b6a_0_2012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2dd02b6a_0_2012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2dd02b6a_0_2012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2dd02b6a_0_2018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2dd02b6a_0_201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2dd02b6a_0_201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2dd02b6a_0_201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2dd02b6a_0_2018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2dd02b6a_0_2024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2dd02b6a_0_2024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2dd02b6a_0_2024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2dd02b6a_0_2024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2dd02b6a_0_20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2dd02b6a_0_2030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2dd02b6a_0_2030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2dd02b6a_0_2030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2dd02b6a_0_2030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2dd02b6a_0_2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2dd02b6a_0_2036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2dd02b6a_0_2036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2dd02b6a_0_2036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2dd02b6a_0_2036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2dd02b6a_0_20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2dd02b6a_0_2042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2dd02b6a_0_2042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2dd02b6a_0_2042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2dd02b6a_0_2042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2dd02b6a_0_20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2dd02b6a_0_2048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2dd02b6a_0_2048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2dd02b6a_0_2048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2dd02b6a_0_2048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2dd02b6a_0_20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2dd02b6a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2dd02b6a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2dd02b6a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2dd02b6a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2dd02b6a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2dd02b6a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2dd02b6a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2dd02b6a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2dd02b6a_0_206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2dd02b6a_0_206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2dd02b6a_0_2069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2dd02b6a_0_2069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2dd02b6a_0_2069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2dd02b6a_0_2073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2dd02b6a_0_2073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2dd02b6a_0_2073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2dd02b6a_0_2073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2dd02b6a_0_2073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2dd02b6a_0_2073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2dd02b6a_0_2073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2dd02b6a_0_2073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2dd02b6a_0_208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2dd02b6a_0_208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2dd02b6a_0_2082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2dd02b6a_0_2082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2dd02b6a_0_2082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2dd02b6a_0_2082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2dd02b6a_0_208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2dd02b6a_0_208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2dd02b6a_0_2089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2dd02b6a_0_2089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2dd02b6a_0_2089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2dd02b6a_0_2089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2dd02b6a_0_2089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2dd02b6a_0_2089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2dd02b6a_0_2089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2dd02b6a_0_2089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2dd02b6a_0_2089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2dd02b6a_0_2089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2dd02b6a_0_2102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2dd02b6a_0_2102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2dd02b6a_0_2102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2dd02b6a_0_2102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2dd02b6a_0_210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2dd02b6a_0_2102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2dd02b6a_0_2102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2dd02b6a_0_2102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2dd02b6a_0_2102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2dd02b6a_0_2102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2dd02b6a_0_2102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2dd02b6a_0_2102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2dd02b6a_0_2102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2dd02b6a_0_2102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2dd02b6a_0_2102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2dd02b6a_0_2102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2dd02b6a_0_211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2dd02b6a_0_211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2dd02b6a_0_211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2dd02b6a_0_211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2dd02b6a_0_21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2dd02b6a_0_211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2dd02b6a_0_211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2dd02b6a_0_211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2dd02b6a_0_211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2dd02b6a_0_211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2dd02b6a_0_211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2dd02b6a_0_211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2dd02b6a_0_211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2dd02b6a_0_211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2dd02b6a_0_211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2dd02b6a_0_211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2dd02b6a_0_2136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2dd02b6a_0_2136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2dd02b6a_0_2136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2dd02b6a_0_2136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2dd02b6a_0_2136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2dd02b6a_0_2136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2dd02b6a_0_2136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2dd02b6a_0_2136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2dd02b6a_0_2136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2dd02b6a_0_2136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2dd02b6a_0_2136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2dd02b6a_0_2136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2dd02b6a_0_2136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2dd02b6a_0_2136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2dd02b6a_0_2136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2dd02b6a_0_2136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2dd02b6a_0_2136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2dd02b6a_0_2136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2dd02b6a_0_2136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2dd02b6a_0_2136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2dd02b6a_0_2136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2dd02b6a_0_2136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2dd02b6a_0_2136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2dd02b6a_0_2136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2dd02b6a_0_2136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2dd02b6a_0_2136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2dd02b6a_0_2136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2dd02b6a_0_2164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2dd02b6a_0_2164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2dd02b6a_0_2164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2dd02b6a_0_2164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2dd02b6a_0_2164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2dd02b6a_0_2164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2dd02b6a_0_2164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2dd02b6a_0_2164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2dd02b6a_0_2164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2dd02b6a_0_2164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2dd02b6a_0_2164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2dd02b6a_0_2164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2dd02b6a_0_2164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2dd02b6a_0_2164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2dd02b6a_0_2164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2dd02b6a_0_2164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2dd02b6a_0_2164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2dd02b6a_0_2164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2dd02b6a_0_2164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2dd02b6a_0_2164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2dd02b6a_0_2164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2dd02b6a_0_2164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2dd02b6a_0_2164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2dd02b6a_0_2164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2dd02b6a_0_21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2dd02b6a_0_21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2dd02b6a_0_2189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2dd02b6a_0_2189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2dd02b6a_0_2189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2dd02b6a_0_2189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2dd02b6a_0_2189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2dd02b6a_0_2189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2dd02b6a_0_2189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2dd02b6a_0_2189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2dd02b6a_0_2189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2dd02b6a_0_2189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2dd02b6a_0_2189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2dd02b6a_0_2189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2dd02b6a_0_2189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2dd02b6a_0_2189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2dd02b6a_0_2189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2dd02b6a_0_2189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2dd02b6a_0_2189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2dd02b6a_0_2189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2dd02b6a_0_2189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2dd02b6a_0_2189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2dd02b6a_0_2189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2dd02b6a_0_221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2dd02b6a_0_2213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2dd02b6a_0_2213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2dd02b6a_0_2213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2dd02b6a_0_2213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2dd02b6a_0_2213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2dd02b6a_0_2213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2dd02b6a_0_2213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2dd02b6a_0_2213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2dd02b6a_0_2213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2dd02b6a_0_2213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2dd02b6a_0_2213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2dd02b6a_0_2213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2dd02b6a_0_2213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2dd02b6a_0_2213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2dd02b6a_0_2213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2dd02b6a_0_2213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2dd02b6a_0_2213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2dd02b6a_0_2213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2dd02b6a_0_2213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2dd02b6a_0_2213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2dd02b6a_0_2213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2dd02b6a_0_2213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2dd02b6a_0_2213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2dd02b6a_0_2213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2dd02b6a_0_2213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2dd02b6a_0_2213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2dd02b6a_0_2213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2dd02b6a_0_2213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2dd02b6a_0_22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2dd02b6a_0_2243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2dd02b6a_0_2243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2dd02b6a_0_2243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2dd02b6a_0_2243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2dd02b6a_0_2243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2dd02b6a_0_2243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2dd02b6a_0_2243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2dd02b6a_0_2243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2dd02b6a_0_2243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2dd02b6a_0_2243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2dd02b6a_0_2243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2dd02b6a_0_2243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2dd02b6a_0_2243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2dd02b6a_0_2243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2dd02b6a_0_2243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2dd02b6a_0_2243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2dd02b6a_0_2243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2dd02b6a_0_2243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2dd02b6a_0_2243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2dd02b6a_0_2243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2dd02b6a_0_2243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2dd02b6a_0_2243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2dd02b6a_0_2243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2dd02b6a_0_2243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2dd02b6a_0_2243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2dd02b6a_0_2243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2dd02b6a_0_2243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2dd02b6a_0_2243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2dd02b6a_0_2243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2dd02b6a_0_2243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2dd02b6a_0_2243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2dd02b6a_0_2243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2dd02b6a_0_2243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2dd02b6a_0_2243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2dd02b6a_0_22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2dd02b6a_0_228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2dd02b6a_0_2281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2dd02b6a_0_228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2dd02b6a_0_2281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2dd02b6a_0_228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2dd02b6a_0_228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2dd02b6a_0_228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2dd02b6a_0_228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2dd02b6a_0_2281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2dd02b6a_0_2281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2dd02b6a_0_2292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2dd02b6a_0_2292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2dd02b6a_0_2292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2dd02b6a_0_229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2dd02b6a_0_229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2dd02b6a_0_2292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2dd02b6a_0_2292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2dd02b6a_0_2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2dd02b6a_0_2292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2dd02b6a_0_2302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2dd02b6a_0_2302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2dd02b6a_0_230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2dd02b6a_0_230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2dd02b6a_0_2302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2dd02b6a_0_2302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2dd02b6a_0_23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2dd02b6a_0_2302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2dd02b6a_0_2311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2dd02b6a_0_2311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2dd02b6a_0_2311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2dd02b6a_0_231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2dd02b6a_0_231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2dd02b6a_0_2311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2dd02b6a_0_2311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2dd02b6a_0_2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2dd02b6a_0_2311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2dd02b6a_0_2321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2dd02b6a_0_2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2dd02b6a_0_2321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2dd02b6a_0_2321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2dd02b6a_0_232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2dd02b6a_0_232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2dd02b6a_0_2321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2dd02b6a_0_2321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2dd02b6a_0_2330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2dd02b6a_0_2330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2dd02b6a_0_2330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2dd02b6a_0_2330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2dd02b6a_0_2330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2dd02b6a_0_2330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2dd02b6a_0_233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2dd02b6a_0_233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2dd02b6a_0_2330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2dd02b6a_0_2330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2dd02b6a_0_2330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2dd02b6a_0_2330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2dd02b6a_0_2330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2dd02b6a_0_2330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2dd02b6a_0_23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2dd02b6a_0_234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2dd02b6a_0_2345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2dd02b6a_0_2345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2dd02b6a_0_2345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2dd02b6a_0_2345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2dd02b6a_0_2345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2dd02b6a_0_2345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2dd02b6a_0_2345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2dd02b6a_0_2345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2dd02b6a_0_2345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2dd02b6a_0_2345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2dd02b6a_0_2345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2dd02b6a_0_2345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2dd02b6a_0_2345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2dd02b6a_0_2361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2dd02b6a_0_236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2dd02b6a_0_236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2dd02b6a_0_2361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2dd02b6a_0_2361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2dd02b6a_0_2361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2dd02b6a_0_2361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2dd02b6a_0_2361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2dd02b6a_0_2361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2dd02b6a_0_2361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2dd02b6a_0_2361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2dd02b6a_0_2361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2dd02b6a_0_2361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2dd02b6a_0_2361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2dd02b6a_0_2361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2dd02b6a_0_2361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2dd02b6a_0_2361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2dd02b6a_0_2361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2dd02b6a_0_2380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2dd02b6a_0_2380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2dd02b6a_0_2380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2dd02b6a_0_2380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2dd02b6a_0_2380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2dd02b6a_0_23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2dd02b6a_0_23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2dd02b6a_0_2380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2dd02b6a_0_2380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2dd02b6a_0_2380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2dd02b6a_0_2380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2dd02b6a_0_2380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2dd02b6a_0_2380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2dd02b6a_0_2394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2dd02b6a_0_2394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2dd02b6a_0_2394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2dd02b6a_0_2394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2dd02b6a_0_2394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2dd02b6a_0_2394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2dd02b6a_0_2394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2dd02b6a_0_2394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2dd02b6a_0_2394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2dd02b6a_0_2394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2dd02b6a_0_2394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2dd02b6a_0_2406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2dd02b6a_0_2406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2dd02b6a_0_2406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2dd02b6a_0_2406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2dd02b6a_0_2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2dd02b6a_0_2412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2dd02b6a_0_2412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2dd02b6a_0_2412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2dd02b6a_0_2416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2dd02b6a_0_2416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2dd02b6a_0_2416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2dd02b6a_0_2420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2dd02b6a_0_2420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2dd02b6a_0_2420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2dd02b6a_0_2424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2dd02b6a_0_2424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2dd02b6a_0_2424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2dd02b6a_0_2428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2dd02b6a_0_2428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2dd02b6a_0_2428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2dd02b6a_0_2432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2dd02b6a_0_2432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2dd02b6a_0_2432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2dd02b6a_0_2436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2dd02b6a_0_2436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2dd02b6a_0_2436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2dd02b6a_0_2440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2dd02b6a_0_2440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2dd02b6a_0_2440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2dd02b6a_0_2444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2dd02b6a_0_2444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2dd02b6a_0_2444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2dd02b6a_0_2444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2dd02b6a_0_2444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2dd02b6a_0_245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2dd02b6a_0_2450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2dd02b6a_0_245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2dd02b6a_0_2450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2dd02b6a_0_2450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2dd02b6a_0_2450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2dd02b6a_0_2450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2dd02b6a_0_2450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2dd02b6a_0_2450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2dd02b6a_0_2450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2dd02b6a_0_2450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2dd02b6a_0_2450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2dd02b6a_0_2463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2dd02b6a_0_2463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2dd02b6a_0_2463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2dd02b6a_0_2463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2dd02b6a_0_2463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2dd02b6a_0_2463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2dd02b6a_0_247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2dd02b6a_0_247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2dd02b6a_0_2470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2dd02b6a_0_2470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2dd02b6a_0_2475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2dd02b6a_0_2475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2dd02b6a_0_2475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2dd02b6a_0_2479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2dd02b6a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2dd02b6a_0_2482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2dd02b6a_0_2482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2dd02b6a_0_2485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2dd02b6a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2dd02b6a_0_2488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2dd02b6a_0_2488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2dd02b6a_0_2491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2dd02b6a_0_2493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2dd02b6a_0_2493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2dd02b6a_0_2493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2dd02b6a_0_2497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2dd02b6a_0_2497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2dd02b6a_0_2497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2dd02b6a_0_250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2dd02b6a_0_2501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2dd02b6a_0_2501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2dd02b6a_0_2505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2dd02b6a_0_2505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2dd02b6a_0_2505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2dd02b6a_0_2505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2dd02b6a_0_2510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2dd02b6a_0_2510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2dd02b6a_0_2510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2dd02b6a_0_2510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2dd02b6a_0_2510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2dd02b6a_0_2510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2dd02b6a_0_2510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2dd02b6a_0_2510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2dd02b6a_0_2510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2dd02b6a_0_2510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2dd02b6a_0_2510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2dd02b6a_0_2510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2dd02b6a_0_2510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2dd02b6a_0_2510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2dd02b6a_0_2510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2dd02b6a_0_2526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2dd02b6a_0_2526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2dd02b6a_0_2526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2dd02b6a_0_2526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2dd02b6a_0_2526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2dd02b6a_0_2526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2dd02b6a_0_2526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2dd02b6a_0_2526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2dd02b6a_0_2526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2dd02b6a_0_2526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2dd02b6a_0_2526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2dd02b6a_0_2526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2dd02b6a_0_2526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2dd02b6a_0_2526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2dd02b6a_0_2526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2dd02b6a_0_2542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2dd02b6a_0_2542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2dd02b6a_0_2542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2dd02b6a_0_254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2dd02b6a_0_2546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2dd02b6a_0_2546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2dd02b6a_0_2546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2dd02b6a_0_2546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2dd02b6a_0_2546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2dd02b6a_0_2546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2dd02b6a_0_2546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2dd02b6a_0_2546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2dd02b6a_0_255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2dd02b6a_0_2556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2dd02b6a_0_2556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2dd02b6a_0_2556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2dd02b6a_0_2556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2dd02b6a_0_2562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2dd02b6a_0_2562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2dd02b6a_0_2562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2dd02b6a_0_2562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2dd02b6a_0_2562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2dd02b6a_0_2562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2dd02b6a_0_2569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2dd02b6a_0_2569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2dd02b6a_0_2569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2dd02b6a_0_2569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2dd02b6a_0_2569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2dd02b6a_0_2575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2dd02b6a_0_2575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2dd02b6a_0_2575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2dd02b6a_0_2575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2dd02b6a_0_2575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2dd02b6a_0_258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2dd02b6a_0_258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2dd02b6a_0_2581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2dd02b6a_0_2581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2dd02b6a_0_2581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2dd02b6a_0_2581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2dd02b6a_0_2581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2dd02b6a_0_2581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2dd02b6a_0_259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2dd02b6a_0_259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2dd02b6a_0_2590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2dd02b6a_0_2590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2dd02b6a_0_2590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2dd02b6a_0_2590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2dd02b6a_0_2590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2dd02b6a_0_2590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2dd02b6a_0_25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2dd02b6a_0_25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2dd02b6a_0_2599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2dd02b6a_0_2599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2dd02b6a_0_2599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2dd02b6a_0_2599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2dd02b6a_0_2599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2dd02b6a_0_2599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2dd02b6a_0_2599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2dd02b6a_0_2599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2dd02b6a_0_2599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2dd02b6a_0_261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2dd02b6a_0_261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2dd02b6a_0_2611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2dd02b6a_0_2611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2dd02b6a_0_2611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2dd02b6a_0_2611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2dd02b6a_0_2611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2dd02b6a_0_2611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2dd02b6a_0_2611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2dd02b6a_0_2621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2dd02b6a_0_2621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2dd02b6a_0_2621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2dd02b6a_0_2621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2dd02b6a_0_2621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2dd02b6a_0_2621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2dd02b6a_0_2621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2dd02b6a_0_2621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2dd02b6a_0_2621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2dd02b6a_0_2621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2dd02b6a_0_2621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2dd02b6a_0_2633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2dd02b6a_0_2633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2dd02b6a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2dd02b6a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2dd02b6a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2dd02b6a_0_2633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2dd02b6a_0_2633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2dd02b6a_0_2633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2dd02b6a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2dd02b6a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2dd02b6a_0_2633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2dd02b6a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2dd02b6a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2dd02b6a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2dd02b6a_0_2633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2dd02b6a_0_2633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2dd02b6a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2dd02b6a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2dd02b6a_0_2633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2dd02b6a_0_2633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2dd02b6a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2dd02b6a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2dd02b6a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2dd02b6a_0_2633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2dd02b6a_0_2633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2dd02b6a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2dd02b6a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2dd02b6a_0_266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2dd02b6a_0_266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2dd02b6a_0_2661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2dd02b6a_0_2661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2dd02b6a_0_2666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2dd02b6a_0_2666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2dd02b6a_0_2666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2dd02b6a_0_2670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2dd02b6a_0_2670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2dd02b6a_0_2670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2dd02b6a_0_2674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2dd02b6a_0_2674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2dd02b6a_0_2674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2dd02b6a_0_2678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2dd02b6a_0_2678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2dd02b6a_0_2678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2dd02b6a_0_2682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2dd02b6a_0_2682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2dd02b6a_0_2682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2dd02b6a_0_268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2dd02b6a_0_268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2dd02b6a_0_2690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2dd02b6a_0_2692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2dd02b6a_0_2694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2dd02b6a_0_2696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2dd02b6a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2dd02b6a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2dd02b6a_0_2701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2dd02b6a_0_2701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2dd02b6a_0_270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2dd02b6a_0_2704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2dd02b6a_0_2704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2dd02b6a_0_270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2dd02b6a_0_2708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2dd02b6a_0_2708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2dd02b6a_0_2708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2dd02b6a_0_2708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2dd02b6a_0_2708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2dd02b6a_0_2708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2dd02b6a_0_2708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2dd02b6a_0_2708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2dd02b6a_0_271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2dd02b6a_0_2718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2dd02b6a_0_271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2dd02b6a_0_2718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2dd02b6a_0_2718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2dd02b6a_0_2718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2dd02b6a_0_2718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2dd02b6a_0_2718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2dd02b6a_0_2718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2dd02b6a_0_2718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2dd02b6a_0_2718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2dd02b6a_0_2718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2dd02b6a_0_2718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2dd02b6a_0_2718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2dd02b6a_0_2718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2dd02b6a_0_2718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2dd02b6a_0_2718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2dd02b6a_0_2718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2dd02b6a_0_2718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2dd02b6a_0_2738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2dd02b6a_0_2738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2dd02b6a_0_2738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2dd02b6a_0_2738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2dd02b6a_0_2743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2dd02b6a_0_2743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2dd02b6a_0_2743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2dd02b6a_0_2743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2dd02b6a_0_2748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2dd02b6a_0_2748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2dd02b6a_0_2748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2dd02b6a_0_2748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2dd02b6a_0_2753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2dd02b6a_0_2753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2dd02b6a_0_2753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2dd02b6a_0_2753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2dd02b6a_0_2758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2dd02b6a_0_2758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2dd02b6a_0_2758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2dd02b6a_0_27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2dd02b6a_0_27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2dd02b6a_0_2758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2dd02b6a_0_2758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2dd02b6a_0_2758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2dd02b6a_0_2758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2dd02b6a_0_2758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2dd02b6a_0_2758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2dd02b6a_0_2770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2dd02b6a_0_2770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2dd02b6a_0_2770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2dd02b6a_0_2770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2dd02b6a_0_2770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2dd02b6a_0_2770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2dd02b6a_0_2770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2dd02b6a_0_2778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2dd02b6a_0_2778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2dd02b6a_0_2778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2dd02b6a_0_2778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2dd02b6a_0_2783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2dd02b6a_0_27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2dd02b6a_0_278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2dd02b6a_0_278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2dd02b6a_0_2783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2dd02b6a_0_2783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2dd02b6a_0_2783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2dd02b6a_0_279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2dd02b6a_0_27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2dd02b6a_0_279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2dd02b6a_0_279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2dd02b6a_0_2791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2dd02b6a_0_2791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2dd02b6a_0_2791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2dd02b6a_0_2791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2dd02b6a_0_2791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2dd02b6a_0_2791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2dd02b6a_0_280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2dd02b6a_0_28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2dd02b6a_0_280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2dd02b6a_0_280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2dd02b6a_0_280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2dd02b6a_0_2802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2dd02b6a_0_2802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2dd02b6a_0_2802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2dd02b6a_0_2802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2dd02b6a_0_2802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2dd02b6a_0_2802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2dd02b6a_0_2802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2dd02b6a_0_2802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2dd02b6a_0_2816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2dd02b6a_0_28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2dd02b6a_0_2816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2dd02b6a_0_2816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2dd02b6a_0_2816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2dd02b6a_0_2816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2dd02b6a_0_2816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2dd02b6a_0_2816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2dd02b6a_0_2816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2dd02b6a_0_2816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2dd02b6a_0_2816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2dd02b6a_0_2816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2dd02b6a_0_2816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2dd02b6a_0_2816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2dd02b6a_0_2816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2dd02b6a_0_2816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2dd02b6a_0_2833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2dd02b6a_0_2833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2dd02b6a_0_2833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2dd02b6a_0_2837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2dd02b6a_0_2837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2dd02b6a_0_28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2dd02b6a_0_2837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2dd02b6a_0_28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2dd02b6a_0_28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2dd02b6a_0_2837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2dd02b6a_0_2837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2dd02b6a_0_28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2dd02b6a_0_28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2dd02b6a_0_284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2dd02b6a_0_2847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2dd02b6a_0_28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2dd02b6a_0_2847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2dd02b6a_0_2847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2dd02b6a_0_28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2dd02b6a_0_285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2dd02b6a_0_2855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2dd02b6a_0_2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2dd02b6a_0_2855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2dd02b6a_0_2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2dd02b6a_0_2855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2dd02b6a_0_28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2dd02b6a_0_2863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2dd02b6a_0_2863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2dd02b6a_0_28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2dd02b6a_0_2863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2dd02b6a_0_28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2dd02b6a_0_2863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2dd02b6a_0_28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2dd02b6a_0_287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2dd02b6a_0_2871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2dd02b6a_0_287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2dd02b6a_0_28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2dd02b6a_0_2871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2dd02b6a_0_287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2dd02b6a_0_2877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2dd02b6a_0_287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2dd02b6a_0_2881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2dd02b6a_0_2881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2dd02b6a_0_288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2dd02b6a_0_28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2dd02b6a_0_2881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2dd02b6a_0_288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2dd02b6a_0_2887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2dd02b6a_0_288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2dd02b6a_0_28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2dd02b6a_0_2887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2dd02b6a_0_2893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2dd02b6a_0_289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2dd02b6a_0_289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2dd02b6a_0_28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2dd02b6a_0_2893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2dd02b6a_0_2899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2dd02b6a_0_289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2dd02b6a_0_289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2dd02b6a_0_28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2dd02b6a_0_2899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2dd02b6a_0_28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2dd02b6a_0_2899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2dd02b6a_0_2907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2dd02b6a_0_290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2dd02b6a_0_2907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2dd02b6a_0_29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2dd02b6a_0_2907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2dd02b6a_0_2907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2dd02b6a_0_291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2dd02b6a_0_291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2dd02b6a_0_291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2dd02b6a_0_2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2dd02b6a_0_2914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2dd02b6a_0_2914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2dd02b6a_0_292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2dd02b6a_0_292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2dd02b6a_0_292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2dd02b6a_0_29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2dd02b6a_0_292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2dd02b6a_0_2921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2dd02b6a_0_2928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2dd02b6a_0_292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2dd02b6a_0_29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2dd02b6a_0_29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2dd02b6a_0_2928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2dd02b6a_0_293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2dd02b6a_0_293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2dd02b6a_0_293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2dd02b6a_0_2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2dd02b6a_0_2934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2dd02b6a_0_2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2dd02b6a_0_2934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2dd02b6a_0_2942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2dd02b6a_0_294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2dd02b6a_0_294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2dd02b6a_0_29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2dd02b6a_0_2942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2dd02b6a_0_2942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2dd02b6a_0_294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2dd02b6a_0_29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2dd02b6a_0_2949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2dd02b6a_0_294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2dd02b6a_0_2949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2dd02b6a_0_295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2dd02b6a_0_29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2dd02b6a_0_2955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2dd02b6a_0_295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2dd02b6a_0_2955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2dd02b6a_0_2961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2dd02b6a_0_2961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2dd02b6a_0_29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2dd02b6a_0_29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2dd02b6a_0_2961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2dd02b6a_0_2967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2dd02b6a_0_2967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2dd02b6a_0_29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2dd02b6a_0_29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2dd02b6a_0_2967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2dd02b6a_0_2973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2dd02b6a_0_2973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2dd02b6a_0_29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2dd02b6a_0_2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2dd02b6a_0_2973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2dd02b6a_0_2979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2dd02b6a_0_2979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2dd02b6a_0_29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2dd02b6a_0_29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2dd02b6a_0_2979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2dd02b6a_0_2985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2dd02b6a_0_2985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2dd02b6a_0_29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2dd02b6a_0_29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2dd02b6a_0_2985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2dd02b6a_0_2991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2dd02b6a_0_299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2dd02b6a_0_2991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2dd02b6a_0_299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2dd02b6a_0_299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2dd02b6a_0_299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2dd02b6a_0_29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2dd02b6a_0_2999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2dd02b6a_0_299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2dd02b6a_0_2999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2dd02b6a_0_299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2dd02b6a_0_299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2dd02b6a_0_299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2dd02b6a_0_29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2dd02b6a_0_3007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2dd02b6a_0_300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2dd02b6a_0_3007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2dd02b6a_0_300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2dd02b6a_0_300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2dd02b6a_0_300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2dd02b6a_0_30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2dd02b6a_0_3015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2dd02b6a_0_3015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2dd02b6a_0_3015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2dd02b6a_0_3015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2dd02b6a_0_3015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2dd02b6a_0_3015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2dd02b6a_0_30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2dd02b6a_0_3023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2dd02b6a_0_3023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2dd02b6a_0_3023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2dd02b6a_0_3023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2dd02b6a_0_3023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2dd02b6a_0_3023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2dd02b6a_0_3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2dd02b6a_0_30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2dd02b6a_0_3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2dd02b6a_0_3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2dd02b6a_0_3037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2dd02b6a_0_3039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2dd02b6a_0_153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2dd02b6a_0_1530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2dd02b6a_0_1530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2dd02b6a_0_1530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2dd02b6a_0_1530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hyperlink" Target="https://www.linkedin.com/learning/mindfulness-practices/manage-your-inner-critic-23860585?trk=learnermappingfile" TargetMode="External"/><Relationship Id="rId10" Type="http://schemas.openxmlformats.org/officeDocument/2006/relationships/hyperlink" Target="https://www.linkedin.com/learning/a-manager-s-guide-to-conducting-effective-one-on-one-meetings/solicit-feedback?trk=learnermappingfile" TargetMode="External"/><Relationship Id="rId13" Type="http://schemas.openxmlformats.org/officeDocument/2006/relationships/hyperlink" Target="https://www.linkedin.com/learning/nano-tips-for-giving-and-receiving-feedback-with-lorraine-lee/respond-to-feedback?trk=learnermappingfile" TargetMode="External"/><Relationship Id="rId12" Type="http://schemas.openxmlformats.org/officeDocument/2006/relationships/hyperlink" Target="https://www.linkedin.com/learning/help-your-team-build-the-skills-that-matter-most/unlock-whole-employee-potential-with-an-innovation-mindset?trk=learnermappingfile" TargetMode="External"/><Relationship Id="rId15" Type="http://schemas.openxmlformats.org/officeDocument/2006/relationships/hyperlink" Target="https://www.linkedin.com/learning/owning-and-scaling-belonging-for-you/getting-feedback-as-a-belonging-habit?trk=learnermappingfile" TargetMode="External"/><Relationship Id="rId14" Type="http://schemas.openxmlformats.org/officeDocument/2006/relationships/hyperlink" Target="https://www.linkedin.com/learning/how-to-be-coachable/receiving-feedback-from-your-coach?trk=learnermappingfile" TargetMode="External"/><Relationship Id="rId17" Type="http://schemas.openxmlformats.org/officeDocument/2006/relationships/hyperlink" Target="https://www.linkedin.com/learning/a-manager-s-guide-to-conducting-effective-one-on-one-meetings/give-constructive-feedback-and-praise?trk=learnerchallengefile" TargetMode="External"/><Relationship Id="rId16" Type="http://schemas.openxmlformats.org/officeDocument/2006/relationships/hyperlink" Target="https://www.linkedin.com/learning/how-to-give-feedback-people-can-actually-use/how-to-give-truly-helpful-feedback?trk=learnerchallengefile" TargetMode="External"/><Relationship Id="rId19" Type="http://schemas.openxmlformats.org/officeDocument/2006/relationships/hyperlink" Target="https://www.linkedin.com/learning/help-your-team-build-the-skills-that-matter-most/unlock-whole-employee-potential-with-an-innovation-mindset?trk=learnerchallengefile" TargetMode="External"/><Relationship Id="rId18" Type="http://schemas.openxmlformats.org/officeDocument/2006/relationships/hyperlink" Target="https://www.linkedin.com/learning/building-a-better-relationship-with-your-boss/a-better-boss-relationship-is-six-steps-away?trk=learnerchallegne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cultivating-a-growth-mindset-23792198/embrace-feedback-as-a-tool-for-development?trk=learnermappingfile" TargetMode="External"/><Relationship Id="rId9" Type="http://schemas.openxmlformats.org/officeDocument/2006/relationships/hyperlink" Target="https://www.linkedin.com/learning/giving-and-receiving-feedback-18926015/managing-emotions-during-feedback?trk=learnermappingfile" TargetMode="External"/><Relationship Id="rId5" Type="http://schemas.openxmlformats.org/officeDocument/2006/relationships/hyperlink" Target="https://www.linkedin.com/learning/nano-tips-to-fast-track-your-career-with-tiffany-uman/how-to-leverage-feedback-to-get-ahead-faster?trk=learnermappingfile" TargetMode="External"/><Relationship Id="rId6" Type="http://schemas.openxmlformats.org/officeDocument/2006/relationships/hyperlink" Target="https://www.linkedin.com/learning/interpersonal-communication-22638889/how-to-respond-to-critical-feedback?trk=contentmappingfile" TargetMode="External"/><Relationship Id="rId7" Type="http://schemas.openxmlformats.org/officeDocument/2006/relationships/hyperlink" Target="https://www.linkedin.com/learning/how-to-give-feedback-people-can-actually-use/how-to-ask-for-feedback?trk=learnermappingfile" TargetMode="External"/><Relationship Id="rId8" Type="http://schemas.openxmlformats.org/officeDocument/2006/relationships/hyperlink" Target="https://www.linkedin.com/learning/managing-cross-functional-collaboration-as-a-leader/iterative-feedback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2dd02b6a_0_1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2dd02b6a_0_1522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2dd02b6a_0_1522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The Gift of Feedback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12dd02b6a_0_1522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{2E318459-3974-455B-9FDE-4C8D08B7DFD6}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b="1"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500"/>
                        <a:t>Challenge starts tomorrow!</a:t>
                      </a:r>
                      <a:endParaRPr sz="25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Embrace feedback as a tool for development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19s)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leverage feedback to get ahead faster</a:t>
                      </a:r>
                      <a:endParaRPr sz="2000" u="sng">
                        <a:solidFill>
                          <a:srgbClr val="3C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(1m 05s)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respond to critical feedback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</a:rPr>
                        <a:t>(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3m 34s)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Seek feedback on one specific</a:t>
                      </a:r>
                      <a:br>
                        <a:rPr lang="en-US" sz="2000"/>
                      </a:br>
                      <a:r>
                        <a:rPr lang="en-US" sz="2000"/>
                        <a:t>part of your role this month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ask for feedback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46s)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Iterative feedback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30s)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Managing emotions during feedback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06s)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Solicit feedback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22s)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Manage your inner critic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(1m 40s)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</a:tr>
              <a:tr h="208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Unlock whole employee potential with an innovation mindset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52s)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Find your feedback circle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(54s)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/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Offer one person some positive feedback on something they worked</a:t>
                      </a:r>
                      <a:br>
                        <a:rPr lang="en-US" sz="2000"/>
                      </a:br>
                      <a:r>
                        <a:rPr lang="en-US" sz="2000"/>
                        <a:t>on this month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Receiving feedback from your coach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33s)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biggest takeaways</a:t>
                      </a:r>
                      <a:br>
                        <a:rPr lang="en-US" sz="2000"/>
                      </a:br>
                      <a:r>
                        <a:rPr lang="en-US" sz="2000"/>
                        <a:t>from The Gift of Feedback challenge?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08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Getting feedback as a belonging habit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22s)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give truly helpful feedback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30s)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 constructive feedback and praise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23s)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 better boss relationship is six steps away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49s)</a:t>
                      </a:r>
                      <a:endParaRPr sz="20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Unlock whole employee potential with an innovation mindset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52s)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3040" name="Google Shape;3040;g2812dd02b6a_0_1522"/>
          <p:cNvPicPr preferRelativeResize="0"/>
          <p:nvPr/>
        </p:nvPicPr>
        <p:blipFill rotWithShape="1">
          <a:blip r:embed="rId20">
            <a:alphaModFix/>
          </a:blip>
          <a:srcRect b="0" l="0" r="19948" t="0"/>
          <a:stretch/>
        </p:blipFill>
        <p:spPr>
          <a:xfrm>
            <a:off x="14759300" y="847332"/>
            <a:ext cx="3762798" cy="199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