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OFwiZsSrtBs9k81WKpUK58RYz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625164-6490-4674-A6B6-64398997E60E}">
  <a:tblStyle styleId="{69625164-6490-4674-A6B6-64398997E60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41b1a3928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41b1a3928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41b1a3928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41b1a3928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41b1a3928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41b1a3928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41b1a3928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41b1a3928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41b1a3928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41b1a3928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41b1a3928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41b1a3928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41b1a3928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41b1a3928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41b1a3928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41b1a3928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41b1a3928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41b1a3928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41b1a3928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41b1a3928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41b1a3928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41b1a3928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41b1a3928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41b1a3928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41b1a3928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41b1a3928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41b1a3928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41b1a3928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41b1a3928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41b1a3928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41b1a3928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41b1a3928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41b1a3928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41b1a3928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41b1a3928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41b1a3928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41b1a3928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41b1a3928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41b1a3928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41b1a3928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41b1a3928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41b1a3928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41b1a3928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41b1a3928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41b1a3928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41b1a3928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41b1a3928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41b1a3928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41b1a3928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41b1a3928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41b1a3928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41b1a3928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41b1a3928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41b1a3928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1b1a3928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41b1a3928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41b1a3928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41b1a3928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41b1a3928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41b1a3928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41b1a3928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41b1a3928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41b1a3928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41b1a3928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41b1a3928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41b1a3928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41b1a3928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41b1a3928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41b1a3928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41b1a3928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41b1a3928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41b1a3928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41b1a3928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41b1a3928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41b1a3928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41b1a3928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41b1a3928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41b1a3928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41b1a3928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41b1a3928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41b1a3928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41b1a3928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41b1a3928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41b1a3928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41b1a3928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41b1a3928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41b1a3928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41b1a3928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41b1a3928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41b1a3928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41b1a3928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41b1a3928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41b1a3928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41b1a3928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41b1a3928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41b1a3928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41b1a3928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41b1a3928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41b1a3928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41b1a3928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41b1a3928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41b1a3928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41b1a3928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41b1a3928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41b1a3928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41b1a3928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41b1a3928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41b1a3928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41b1a3928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41b1a3928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41b1a3928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41b1a3928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41b1a3928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41b1a3928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41b1a3928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41b1a3928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41b1a3928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41b1a3928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41b1a3928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41b1a3928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41b1a3928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41b1a3928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41b1a3928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41b1a3928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41b1a3928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41b1a3928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41b1a3928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41b1a3928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41b1a3928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41b1a3928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41b1a3928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41b1a3928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41b1a3928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41b1a3928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41b1a3928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41b1a3928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41b1a3928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41b1a3928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41b1a3928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41b1a3928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41b1a3928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41b1a3928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41b1a3928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41b1a3928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41b1a3928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41b1a3928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41b1a3928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41b1a3928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41b1a3928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41b1a3928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41b1a3928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41b1a3928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41b1a3928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41b1a3928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41b1a3928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41b1a3928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41b1a3928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41b1a3928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41b1a3928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41b1a3928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41b1a3928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41b1a3928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41b1a3928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41b1a3928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41b1a3928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41b1a3928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41b1a3928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41b1a3928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41b1a3928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41b1a3928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41b1a3928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41b1a3928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41b1a3928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41b1a3928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41b1a3928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41b1a3928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41b1a3928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41b1a3928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41b1a3928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41b1a3928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41b1a3928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41b1a3928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41b1a3928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41b1a3928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41b1a3928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41b1a3928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41b1a3928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41b1a3928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41b1a3928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41b1a3928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41b1a3928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41b1a3928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41b1a3928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41b1a3928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41b1a3928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41b1a3928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41b1a3928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41b1a3928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41b1a3928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41b1a3928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41b1a3928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41b1a3928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41b1a3928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41b1a3928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41b1a3928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41b1a3928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41b1a3928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41b1a3928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41b1a3928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41b1a3928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41b1a3928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41b1a3928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41b1a3928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41b1a3928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41b1a3928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41b1a3928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41b1a3928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41b1a3928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41b1a3928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41b1a3928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41b1a3928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41b1a3928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41b1a3928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41b1a3928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41b1a3928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41b1a3928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41b1a3928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41b1a3928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41b1a3928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41b1a3928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41b1a3928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41b1a3928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41b1a3928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41b1a3928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41b1a3928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41b1a3928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41b1a3928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41b1a3928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41b1a3928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41b1a3928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41b1a3928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41b1a3928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41b1a3928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41b1a3928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41b1a3928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41b1a3928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41b1a3928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41b1a3928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41b1a3928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41b1a3928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41b1a3928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41b1a3928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41b1a3928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41b1a3928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41b1a3928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41b1a3928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41b1a3928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41b1a3928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41b1a3928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41b1a3928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41b1a3928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41b1a3928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41b1a3928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41b1a3928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41b1a3928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41b1a3928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41b1a3928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41b1a3928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41b1a3928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41b1a3928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41b1a3928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41b1a3928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41b1a3928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41b1a3928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41b1a3928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41b1a3928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41b1a3928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41b1a3928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41b1a3928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41b1a3928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41b1a3928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41b1a3928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41b1a3928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41b1a3928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41b1a3928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41b1a3928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41b1a3928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41b1a3928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41b1a3928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41b1a3928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41b1a3928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41b1a3928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41b1a3928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41b1a3928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41b1a3928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41b1a3928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41b1a3928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41b1a3928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41b1a3928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41b1a3928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41b1a3928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41b1a3928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41b1a3928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41b1a3928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41b1a3928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41b1a3928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41b1a3928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41b1a3928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41b1a3928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41b1a3928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41b1a3928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41b1a3928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41b1a3928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41b1a3928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41b1a3928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41b1a3928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41b1a3928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41b1a3928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41b1a3928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41b1a3928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41b1a3928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41b1a3928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41b1a3928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41b1a3928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41b1a3928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41b1a3928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41b1a3928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41b1a3928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41b1a3928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41b1a3928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41b1a3928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41b1a3928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41b1a3928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41b1a3928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41b1a3928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41b1a3928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41b1a3928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41b1a3928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41b1a3928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41b1a3928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41b1a3928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41b1a3928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41b1a3928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41b1a3928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41b1a3928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41b1a3928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41b1a3928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41b1a3928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41b1a3928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41b1a3928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41b1a3928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41b1a3928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41b1a3928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41b1a3928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41b1a3928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41b1a3928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41b1a3928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41b1a3928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41b1a3928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41b1a3928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41b1a3928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41b1a3928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41b1a3928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41b1a3928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41b1a3928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41b1a3928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41b1a3928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41b1a3928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41b1a3928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41b1a3928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41b1a3928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41b1a3928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41b1a3928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41b1a3928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41b1a3928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41b1a3928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41b1a3928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41b1a3928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41b1a3928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41b1a3928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41b1a3928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41b1a3928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41b1a3928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41b1a3928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41b1a3928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41b1a3928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41b1a3928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41b1a3928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41b1a3928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41b1a3928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41b1a3928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41b1a3928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41b1a3928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41b1a3928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41b1a3928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41b1a3928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41b1a3928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41b1a3928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41b1a3928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41b1a3928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41b1a3928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41b1a3928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41b1a3928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41b1a3928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41b1a3928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41b1a3928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41b1a3928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41b1a3928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41b1a3928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41b1a3928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41b1a3928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41b1a3928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41b1a3928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41b1a3928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41b1a3928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41b1a3928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41b1a3928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41b1a3928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41b1a3928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41b1a3928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41b1a3928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41b1a3928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41b1a3928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41b1a3928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41b1a3928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41b1a3928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41b1a3928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41b1a3928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41b1a3928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41b1a3928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41b1a3928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41b1a3928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41b1a3928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41b1a3928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41b1a3928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41b1a3928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41b1a3928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41b1a3928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41b1a3928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41b1a3928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41b1a3928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41b1a3928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41b1a3928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41b1a3928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41b1a3928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41b1a3928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41b1a3928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41b1a3928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41b1a3928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41b1a3928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41b1a3928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41b1a3928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41b1a3928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41b1a3928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41b1a3928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41b1a3928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41b1a3928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41b1a3928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41b1a3928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41b1a3928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41b1a3928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41b1a3928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41b1a3928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41b1a3928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41b1a3928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41b1a3928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41b1a3928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41b1a3928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41b1a3928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41b1a3928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41b1a3928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41b1a3928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41b1a3928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41b1a3928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41b1a3928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41b1a3928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41b1a3928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41b1a3928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41b1a3928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41b1a3928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41b1a3928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41b1a3928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41b1a3928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41b1a3928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41b1a3928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41b1a3928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41b1a3928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41b1a3928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41b1a3928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41b1a3928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41b1a3928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41b1a3928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41b1a3928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41b1a3928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41b1a3928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41b1a3928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41b1a3928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41b1a3928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41b1a3928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41b1a3928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41b1a3928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41b1a3928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41b1a3928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41b1a3928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41b1a3928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41b1a3928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41b1a3928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41b1a3928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41b1a3928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41b1a3928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41b1a3928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41b1a3928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41b1a3928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41b1a3928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41b1a3928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41b1a3928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41b1a3928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41b1a3928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41b1a3928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41b1a3928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41b1a3928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41b1a3928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41b1a3928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41b1a3928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41b1a3928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41b1a3928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41b1a3928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41b1a3928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41b1a3928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41b1a3928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41b1a3928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41b1a3928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41b1a3928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41b1a3928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41b1a3928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41b1a3928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41b1a3928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41b1a3928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41b1a3928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41b1a3928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41b1a3928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41b1a3928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41b1a3928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41b1a3928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41b1a3928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41b1a3928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41b1a3928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41b1a3928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41b1a3928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41b1a3928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41b1a3928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41b1a3928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41b1a3928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41b1a3928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41b1a3928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41b1a3928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41b1a3928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41b1a3928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41b1a3928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41b1a3928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41b1a3928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41b1a3928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41b1a3928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41b1a3928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41b1a3928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41b1a3928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41b1a3928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41b1a3928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41b1a3928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41b1a3928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41b1a3928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41b1a3928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41b1a3928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41b1a3928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41b1a3928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41b1a3928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41b1a3928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41b1a3928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41b1a3928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41b1a3928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41b1a3928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41b1a3928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41b1a3928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41b1a3928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41b1a3928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41b1a3928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41b1a3928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41b1a3928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41b1a3928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41b1a3928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41b1a3928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41b1a3928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41b1a3928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41b1a3928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41b1a3928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41b1a3928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41b1a3928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41b1a3928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41b1a3928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41b1a3928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41b1a3928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41b1a3928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41b1a3928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41b1a3928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41b1a3928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41b1a3928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41b1a3928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41b1a3928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41b1a3928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41b1a3928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41b1a3928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41b1a3928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41b1a3928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41b1a3928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41b1a3928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41b1a3928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41b1a3928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41b1a3928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41b1a3928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41b1a3928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41b1a3928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41b1a3928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41b1a3928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41b1a3928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41b1a3928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41b1a3928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41b1a3928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41b1a3928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41b1a3928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41b1a3928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41b1a3928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41b1a3928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41b1a3928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41b1a3928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41b1a3928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41b1a3928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41b1a3928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41b1a3928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41b1a3928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41b1a3928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41b1a3928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41b1a3928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41b1a3928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41b1a3928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41b1a3928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41b1a3928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41b1a3928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41b1a3928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41b1a3928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41b1a3928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41b1a3928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41b1a3928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41b1a3928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41b1a3928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41b1a3928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41b1a3928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41b1a3928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41b1a3928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41b1a3928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41b1a3928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41b1a3928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41b1a3928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41b1a3928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41b1a3928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41b1a3928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41b1a3928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41b1a3928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41b1a3928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41b1a3928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41b1a3928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41b1a3928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41b1a3928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41b1a3928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41b1a3928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41b1a3928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41b1a3928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41b1a3928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41b1a3928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41b1a3928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41b1a3928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41b1a3928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41b1a3928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41b1a3928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41b1a3928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41b1a3928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41b1a3928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41b1a3928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41b1a3928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41b1a3928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41b1a3928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41b1a3928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41b1a3928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41b1a3928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41b1a3928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41b1a3928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41b1a3928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41b1a3928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41b1a3928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41b1a3928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41b1a3928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41b1a3928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41b1a3928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41b1a3928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41b1a3928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41b1a3928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41b1a3928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41b1a3928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41b1a3928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41b1a3928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41b1a3928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41b1a3928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41b1a3928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41b1a3928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41b1a3928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41b1a3928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41b1a3928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41b1a3928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41b1a3928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41b1a3928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41b1a3928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41b1a3928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41b1a3928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41b1a3928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41b1a3928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41b1a3928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41b1a3928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41b1a3928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41b1a3928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41b1a3928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41b1a3928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41b1a3928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41b1a3928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41b1a3928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41b1a3928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41b1a3928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41b1a3928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41b1a3928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41b1a3928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41b1a3928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41b1a3928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41b1a3928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41b1a3928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41b1a3928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41b1a3928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41b1a3928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41b1a3928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41b1a3928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41b1a3928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41b1a3928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41b1a3928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41b1a3928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41b1a3928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41b1a3928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41b1a3928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41b1a3928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41b1a3928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41b1a3928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41b1a3928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41b1a3928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41b1a3928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41b1a3928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41b1a3928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41b1a3928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41b1a3928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41b1a3928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41b1a3928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41b1a3928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41b1a3928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41b1a3928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41b1a3928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41b1a3928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41b1a3928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41b1a3928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41b1a3928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41b1a3928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41b1a3928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41b1a3928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41b1a3928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41b1a3928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41b1a3928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41b1a3928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41b1a3928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41b1a3928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41b1a3928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41b1a3928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41b1a3928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41b1a3928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41b1a3928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41b1a3928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41b1a3928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41b1a3928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41b1a3928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41b1a3928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41b1a3928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41b1a3928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41b1a3928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41b1a3928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41b1a3928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41b1a3928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41b1a3928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41b1a3928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41b1a3928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41b1a3928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41b1a3928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41b1a3928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41b1a3928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41b1a3928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41b1a3928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41b1a3928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41b1a3928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41b1a3928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41b1a3928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41b1a3928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41b1a3928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41b1a3928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41b1a3928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41b1a3928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41b1a3928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41b1a3928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41b1a3928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41b1a3928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41b1a3928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41b1a3928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41b1a3928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41b1a3928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41b1a3928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41b1a3928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41b1a3928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41b1a3928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41b1a3928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41b1a3928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41b1a3928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41b1a3928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41b1a3928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41b1a3928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41b1a3928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41b1a3928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41b1a3928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41b1a3928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41b1a3928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41b1a3928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41b1a3928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41b1a3928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41b1a3928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41b1a3928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41b1a3928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41b1a3928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41b1a3928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41b1a3928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41b1a3928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41b1a3928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41b1a3928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41b1a3928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41b1a3928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41b1a3928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41b1a3928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41b1a3928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41b1a3928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41b1a3928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41b1a3928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41b1a3928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41b1a3928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41b1a3928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41b1a3928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41b1a3928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41b1a3928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41b1a3928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41b1a3928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41b1a3928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41b1a3928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41b1a3928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41b1a3928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41b1a3928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41b1a3928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41b1a3928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41b1a3928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41b1a3928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41b1a3928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41b1a3928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41b1a3928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41b1a3928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41b1a3928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41b1a3928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41b1a3928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41b1a3928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41b1a3928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41b1a3928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41b1a3928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41b1a3928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41b1a3928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41b1a3928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41b1a3928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41b1a3928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41b1a3928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41b1a3928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41b1a3928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41b1a3928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41b1a3928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41b1a3928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41b1a3928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41b1a3928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41b1a3928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41b1a3928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41b1a3928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41b1a3928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41b1a3928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41b1a3928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41b1a3928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41b1a3928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41b1a3928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41b1a3928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41b1a3928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41b1a3928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41b1a3928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41b1a3928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41b1a3928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41b1a3928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41b1a3928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41b1a3928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41b1a3928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41b1a3928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41b1a3928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41b1a3928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41b1a3928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41b1a3928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41b1a3928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41b1a3928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41b1a3928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41b1a3928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41b1a3928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41b1a3928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41b1a3928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41b1a3928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41b1a3928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41b1a3928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41b1a3928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41b1a3928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41b1a3928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41b1a3928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41b1a3928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41b1a3928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41b1a3928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41b1a3928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41b1a3928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41b1a3928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41b1a3928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41b1a3928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41b1a3928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41b1a3928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41b1a3928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41b1a3928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41b1a3928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41b1a3928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41b1a3928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41b1a3928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41b1a3928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41b1a3928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41b1a3928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41b1a3928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41b1a3928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41b1a3928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41b1a3928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41b1a3928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41b1a3928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41b1a3928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41b1a3928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41b1a3928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41b1a3928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41b1a3928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41b1a3928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41b1a3928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41b1a3928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41b1a3928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41b1a3928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41b1a3928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41b1a3928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41b1a3928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41b1a3928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41b1a3928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41b1a3928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41b1a3928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41b1a3928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41b1a3928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41b1a3928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41b1a3928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41b1a3928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41b1a3928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41b1a3928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41b1a3928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41b1a3928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41b1a3928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41b1a3928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41b1a3928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41b1a3928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41b1a3928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41b1a3928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41b1a3928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41b1a3928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41b1a3928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41b1a3928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41b1a3928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41b1a3928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41b1a3928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41b1a3928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41b1a3928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41b1a3928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41b1a3928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41b1a3928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41b1a3928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41b1a3928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41b1a3928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41b1a3928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41b1a3928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41b1a3928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41b1a3928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41b1a3928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41b1a3928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41b1a3928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41b1a3928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41b1a3928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41b1a3928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41b1a3928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41b1a3928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41b1a3928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41b1a3928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41b1a3928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41b1a3928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41b1a3928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41b1a3928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41b1a3928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41b1a3928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41b1a3928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41b1a3928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41b1a3928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41b1a3928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41b1a3928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41b1a3928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41b1a3928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41b1a3928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41b1a3928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41b1a3928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41b1a3928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41b1a3928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41b1a3928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41b1a3928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41b1a3928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41b1a3928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41b1a3928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41b1a3928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41b1a3928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41b1a3928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41b1a3928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41b1a3928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41b1a3928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41b1a3928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41b1a3928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41b1a3928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41b1a3928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41b1a3928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41b1a3928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41b1a3928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41b1a3928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41b1a3928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41b1a3928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41b1a3928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41b1a3928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41b1a3928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41b1a3928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41b1a3928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41b1a3928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41b1a3928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41b1a3928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41b1a3928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41b1a3928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41b1a3928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41b1a3928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41b1a3928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41b1a3928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41b1a3928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41b1a3928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41b1a3928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41b1a3928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41b1a3928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41b1a3928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41b1a3928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41b1a3928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41b1a3928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41b1a3928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41b1a3928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41b1a3928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41b1a3928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41b1a3928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41b1a3928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41b1a3928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41b1a3928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41b1a3928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41b1a3928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41b1a3928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41b1a3928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41b1a3928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41b1a3928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41b1a3928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41b1a3928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41b1a3928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41b1a3928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41b1a3928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41b1a3928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41b1a3928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41b1a3928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41b1a3928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41b1a3928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41b1a3928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41b1a3928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41b1a3928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41b1a3928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41b1a3928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41b1a3928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41b1a3928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41b1a3928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41b1a3928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41b1a3928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41b1a3928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41b1a3928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41b1a3928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41b1a3928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41b1a3928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41b1a3928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41b1a3928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41b1a3928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41b1a3928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41b1a3928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41b1a3928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41b1a3928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41b1a3928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41b1a3928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41b1a3928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41b1a3928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41b1a3928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41b1a3928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41b1a3928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41b1a3928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41b1a3928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41b1a3928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41b1a3928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41b1a3928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41b1a3928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41b1a3928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41b1a3928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41b1a3928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41b1a3928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41b1a3928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41b1a3928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41b1a3928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41b1a3928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41b1a3928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41b1a3928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41b1a3928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41b1a3928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41b1a3928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41b1a3928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41b1a3928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41b1a3928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41b1a3928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41b1a3928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41b1a3928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41b1a3928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41b1a3928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41b1a3928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41b1a3928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41b1a3928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41b1a3928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41b1a3928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41b1a3928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41b1a3928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41b1a3928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41b1a3928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41b1a3928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41b1a3928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41b1a3928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41b1a3928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41b1a3928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41b1a3928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41b1a3928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41b1a3928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41b1a3928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41b1a3928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41b1a3928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41b1a3928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41b1a3928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41b1a3928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41b1a3928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41b1a3928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41b1a3928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41b1a3928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41b1a3928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41b1a3928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41b1a3928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41b1a3928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41b1a3928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41b1a3928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41b1a3928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41b1a3928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41b1a3928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41b1a3928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41b1a3928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41b1a3928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41b1a3928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41b1a3928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41b1a3928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41b1a3928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41b1a3928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41b1a3928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41b1a3928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41b1a3928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41b1a3928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41b1a3928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41b1a3928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41b1a3928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41b1a3928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41b1a3928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41b1a3928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41b1a3928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41b1a3928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41b1a3928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41b1a3928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41b1a3928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41b1a3928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41b1a3928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41b1a3928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41b1a3928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41b1a3928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41b1a3928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41b1a3928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41b1a3928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41b1a3928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41b1a3928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41b1a3928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41b1a3928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41b1a3928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41b1a3928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41b1a3928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41b1a3928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41b1a3928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41b1a3928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41b1a3928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41b1a3928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41b1a3928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41b1a3928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41b1a3928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41b1a3928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41b1a3928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41b1a3928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41b1a3928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41b1a3928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41b1a3928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41b1a3928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41b1a3928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41b1a3928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41b1a3928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41b1a3928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41b1a3928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41b1a3928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41b1a3928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41b1a3928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41b1a3928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41b1a3928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41b1a3928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41b1a3928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41b1a3928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41b1a3928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41b1a3928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41b1a3928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41b1a3928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41b1a3928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41b1a3928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41b1a3928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41b1a3928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41b1a3928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41b1a3928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41b1a3928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41b1a3928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41b1a3928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41b1a3928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41b1a3928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41b1a3928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41b1a3928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41b1a3928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41b1a3928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41b1a3928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41b1a3928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41b1a3928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41b1a3928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41b1a3928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41b1a3928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41b1a3928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41b1a3928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41b1a3928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41b1a3928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41b1a3928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41b1a3928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41b1a3928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41b1a3928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41b1a3928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41b1a3928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41b1a3928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41b1a3928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41b1a3928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41b1a3928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41b1a3928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41b1a3928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1b1a3928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41b1a3928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41b1a3928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41b1a3928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41b1a3928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the-ultimate-guide-to-sustainable-project-management/setting-up-your-team-for-sustainable-success?trk=learnermappingfile" TargetMode="External"/><Relationship Id="rId22" Type="http://schemas.openxmlformats.org/officeDocument/2006/relationships/hyperlink" Target="https://www.linkedin.com/learning/closing-the-green-skills-gap-to-power-a-greener-economy/skills-we-need-to-make-our-future-green?trk=learnermappingfile" TargetMode="External"/><Relationship Id="rId21" Type="http://schemas.openxmlformats.org/officeDocument/2006/relationships/hyperlink" Target="https://www.linkedin.com/learning/closing-the-green-skills-gap-to-power-a-greener-economy/skills-we-need-to-make-our-future-green?trk=learnermappingfile" TargetMode="External"/><Relationship Id="rId24" Type="http://schemas.openxmlformats.org/officeDocument/2006/relationships/image" Target="../media/image20.png"/><Relationship Id="rId23" Type="http://schemas.openxmlformats.org/officeDocument/2006/relationships/hyperlink" Target="https://www.linkedin.com/learning/closing-the-green-skills-gap-to-power-a-greener-economy/skills-we-need-to-make-our-future-green?trk=learnermappingfile" TargetMode="External"/><Relationship Id="rId11" Type="http://schemas.openxmlformats.org/officeDocument/2006/relationships/hyperlink" Target="https://www.linkedin.com/learning/sustainable-and-esg-supply-chains/esg-and-sustainability-challenges-it-s-not-easy-being-green?trk=learnermappingfile" TargetMode="External"/><Relationship Id="rId10" Type="http://schemas.openxmlformats.org/officeDocument/2006/relationships/hyperlink" Target="https://www.linkedin.com/learning/introduction-to-esg-environmental-social-and-governance/the-s-of-esg?trk=learnermappingfile" TargetMode="External"/><Relationship Id="rId13" Type="http://schemas.openxmlformats.org/officeDocument/2006/relationships/hyperlink" Target="https://www.linkedin.com/learning/sustainability-as-an-innovation-opportunity/what-about-recycling?trk=learnermappingfile" TargetMode="External"/><Relationship Id="rId12" Type="http://schemas.openxmlformats.org/officeDocument/2006/relationships/hyperlink" Target="https://www.linkedin.com/learning/circular-economy-business-strategies/circular-business-models-22684178?trk=learnermappingfile" TargetMode="External"/><Relationship Id="rId15" Type="http://schemas.openxmlformats.org/officeDocument/2006/relationships/hyperlink" Target="https://www.linkedin.com/learning/introduction-to-esg-environmental-social-and-governance/the-g-of-esg?trk=learnermappingfile" TargetMode="External"/><Relationship Id="rId14" Type="http://schemas.openxmlformats.org/officeDocument/2006/relationships/hyperlink" Target="https://www.linkedin.com/learning/closing-the-green-skills-gap-to-power-a-greener-economy/embracing-green-skills-business?trk=learnermappingfile" TargetMode="External"/><Relationship Id="rId17" Type="http://schemas.openxmlformats.org/officeDocument/2006/relationships/hyperlink" Target="https://www.linkedin.com/learning/driving-sustainability-at-your-organization/sustainability-across-sectors?trk=learnermappingfile" TargetMode="External"/><Relationship Id="rId16" Type="http://schemas.openxmlformats.org/officeDocument/2006/relationships/hyperlink" Target="https://www.linkedin.com/learning/driving-sustainability-at-your-organization/corporate-social-responsibility?trk=learnermappingfile" TargetMode="External"/><Relationship Id="rId19" Type="http://schemas.openxmlformats.org/officeDocument/2006/relationships/hyperlink" Target="https://www.linkedin.com/learning/navigating-environmental-sustainability-a-guide-for-leaders/communicate-around-sustainability-and-climate-issues-internally?trk=learnermappingfile" TargetMode="External"/><Relationship Id="rId18" Type="http://schemas.openxmlformats.org/officeDocument/2006/relationships/hyperlink" Target="https://www.linkedin.com/learning/daily-habits-to-live-sustainably/cut-food-waste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hyperlink" Target="https://www.linkedin.com/learning/sustainability-foundations-core-concepts/sustainability-is-a-global-and-local-issue?trk=learnermappingfile" TargetMode="External"/><Relationship Id="rId9" Type="http://schemas.openxmlformats.org/officeDocument/2006/relationships/hyperlink" Target="https://www.linkedin.com/learning/sustainability-strategies-23462476/compliance-and-sustainability?trk=learnermappingfile" TargetMode="External"/><Relationship Id="rId5" Type="http://schemas.openxmlformats.org/officeDocument/2006/relationships/hyperlink" Target="https://www.linkedin.com/learning/introduction-to-esg-environmental-social-and-governance/the-e-of-esg?trk=learnermappingfile" TargetMode="External"/><Relationship Id="rId6" Type="http://schemas.openxmlformats.org/officeDocument/2006/relationships/hyperlink" Target="https://www.linkedin.com/learning/how-tech-drives-sustainability/what-is-clean-energy?trk=learnermappingfile" TargetMode="External"/><Relationship Id="rId7" Type="http://schemas.openxmlformats.org/officeDocument/2006/relationships/hyperlink" Target="https://www.linkedin.com/learning/transform-your-business-through-sustainability-and-climate-leadership/the-five-reasons-why-every-business-needs-a-sustainability-action-plan?trk=learnermappingfile" TargetMode="External"/><Relationship Id="rId8" Type="http://schemas.openxmlformats.org/officeDocument/2006/relationships/hyperlink" Target="https://www.linkedin.com/learning/sustainability-strategies-23462476/the-triple-bottom-lin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41b1a3928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41b1a3928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41b1a3928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Sustainability in the Workplace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Discover new lessons every day that can be completed in around 5 minutes.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Don’t worry if you miss a day — you can always catch up tomorrow.</a:t>
            </a:r>
            <a:endParaRPr sz="2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41b1a3928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{69625164-6490-4674-A6B6-64398997E60E}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Sustainability is a Global and Local Issue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31s)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E of ESG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50s)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clean energy?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44s)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Five Reasons Why Every Business Needs A Sustainability Action Plan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14s)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Triple Bottom Line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00s)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Compliance and Sustainability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(4m 03s)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S of ESG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44s)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ESG and Sustainability Challenges it's Not Easy Being Green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08s)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Circular Business Models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34s)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about recycling?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(3m 48s)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Embracing Green Skills: Business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(2m 0s)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G of ESG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48s)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Corporate Social Responsibility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11s)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Sustainability Across Sectors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Cut food waste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(4m 9s)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16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Question: </a:t>
                      </a:r>
                      <a:br>
                        <a:rPr lang="en-US" sz="2000"/>
                      </a:br>
                      <a:r>
                        <a:rPr lang="en-US" sz="2000"/>
                        <a:t>What does ESG stand for?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17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Communicate around sustainability and climate issues internally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(2m 13s)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Setting Up Your Team For Sustainable Success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21s)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Skills We Need to Make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Our Future Green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20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Challenge: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2D3435"/>
                          </a:solidFill>
                        </a:rPr>
                        <a:t>List your biggest takeaways from </a:t>
                      </a:r>
                      <a:br>
                        <a:rPr lang="en-US" sz="2000">
                          <a:solidFill>
                            <a:srgbClr val="2D3435"/>
                          </a:solidFill>
                        </a:rPr>
                      </a:br>
                      <a:r>
                        <a:rPr lang="en-US" sz="2000">
                          <a:solidFill>
                            <a:srgbClr val="2D3435"/>
                          </a:solidFill>
                        </a:rPr>
                        <a:t>the challenge.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erson and person sitting on a bench&#10;&#10;Description automatically generated with low confidence" id="3040" name="Google Shape;3040;g2f41b1a3928_0_1519"/>
          <p:cNvPicPr preferRelativeResize="0"/>
          <p:nvPr/>
        </p:nvPicPr>
        <p:blipFill rotWithShape="1">
          <a:blip r:embed="rId24">
            <a:alphaModFix/>
          </a:blip>
          <a:srcRect b="0" l="0" r="0" t="24874"/>
          <a:stretch/>
        </p:blipFill>
        <p:spPr>
          <a:xfrm>
            <a:off x="13437177" y="748397"/>
            <a:ext cx="4950944" cy="20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