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hgB91W0ibdIKyrroB49ebLsc7z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260A87E-83A3-44AE-83D0-479786EE75B8}">
  <a:tblStyle styleId="{7260A87E-83A3-44AE-83D0-479786EE75B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814e7ba541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814e7ba541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814e7ba541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814e7ba541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814e7ba541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814e7ba541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814e7ba541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814e7ba541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814e7ba541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814e7ba541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814e7ba541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814e7ba541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814e7ba541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814e7ba541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814e7ba541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814e7ba541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814e7ba541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814e7ba541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814e7ba541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814e7ba541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814e7ba541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814e7ba541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814e7ba541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814e7ba541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814e7ba541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814e7ba541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814e7ba541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814e7ba541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814e7ba541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814e7ba541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814e7ba541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814e7ba541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814e7ba541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814e7ba541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814e7ba541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814e7ba541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814e7ba541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814e7ba541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814e7ba541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814e7ba541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814e7ba541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814e7ba541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814e7ba541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814e7ba541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814e7ba541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814e7ba541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814e7ba541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814e7ba541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814e7ba541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814e7ba541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814e7ba541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814e7ba541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814e7ba541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814e7ba541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814e7ba541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814e7ba541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814e7ba541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814e7ba541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814e7ba541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814e7ba541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814e7ba541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814e7ba541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814e7ba541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814e7ba541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814e7ba541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814e7ba541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814e7ba541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814e7ba541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814e7ba541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814e7ba541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814e7ba541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814e7ba541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814e7ba541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814e7ba541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814e7ba541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814e7ba541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814e7ba541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814e7ba541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814e7ba541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814e7ba541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814e7ba541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814e7ba541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814e7ba541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814e7ba541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814e7ba541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814e7ba541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814e7ba541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814e7ba541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814e7ba541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814e7ba541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814e7ba541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814e7ba541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814e7ba541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814e7ba541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814e7ba541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814e7ba541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814e7ba541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814e7ba541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814e7ba541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814e7ba541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814e7ba541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814e7ba541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814e7ba541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814e7ba541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814e7ba541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814e7ba541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814e7ba541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814e7ba541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814e7ba541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814e7ba541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814e7ba541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814e7ba541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814e7ba541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814e7ba541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814e7ba541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814e7ba541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814e7ba541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814e7ba541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814e7ba541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814e7ba541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814e7ba541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814e7ba541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814e7ba541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814e7ba541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814e7ba541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814e7ba541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814e7ba541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814e7ba541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814e7ba541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814e7ba541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814e7ba541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814e7ba541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814e7ba541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814e7ba541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814e7ba541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814e7ba541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814e7ba541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814e7ba541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814e7ba541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814e7ba541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814e7ba541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814e7ba541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814e7ba541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814e7ba541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814e7ba541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814e7ba541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814e7ba541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814e7ba541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814e7ba541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814e7ba541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814e7ba541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814e7ba541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814e7ba541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814e7ba541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814e7ba541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814e7ba541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814e7ba541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814e7ba541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814e7ba541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814e7ba541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814e7ba541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814e7ba541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814e7ba541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814e7ba541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814e7ba541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814e7ba541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814e7ba541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814e7ba541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814e7ba541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814e7ba541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814e7ba541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814e7ba541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814e7ba541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814e7ba541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814e7ba541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814e7ba541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814e7ba541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814e7ba541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814e7ba541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814e7ba541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814e7ba541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814e7ba541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814e7ba541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814e7ba541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814e7ba541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814e7ba541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814e7ba541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814e7ba541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814e7ba541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814e7ba541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814e7ba541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814e7ba541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814e7ba541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814e7ba541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814e7ba541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814e7ba541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814e7ba541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814e7ba541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814e7ba541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814e7ba541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814e7ba541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814e7ba541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814e7ba541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814e7ba541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814e7ba541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814e7ba541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814e7ba541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814e7ba541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814e7ba541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814e7ba541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814e7ba541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814e7ba541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814e7ba541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814e7ba541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814e7ba541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814e7ba541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814e7ba541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814e7ba541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814e7ba541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814e7ba541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814e7ba541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814e7ba541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814e7ba541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814e7ba541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814e7ba541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814e7ba541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814e7ba541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814e7ba541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814e7ba541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814e7ba541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814e7ba541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814e7ba541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814e7ba541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814e7ba541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814e7ba541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814e7ba541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814e7ba541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814e7ba541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814e7ba541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814e7ba541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814e7ba541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814e7ba541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814e7ba541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814e7ba541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814e7ba541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814e7ba541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814e7ba541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814e7ba541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814e7ba541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814e7ba541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814e7ba541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814e7ba541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814e7ba541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814e7ba541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814e7ba541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814e7ba541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814e7ba541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814e7ba541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814e7ba541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814e7ba541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814e7ba541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814e7ba541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814e7ba541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814e7ba541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814e7ba541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814e7ba541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814e7ba541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814e7ba541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814e7ba541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814e7ba541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814e7ba541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814e7ba541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814e7ba541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814e7ba541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814e7ba541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814e7ba541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814e7ba541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814e7ba541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814e7ba541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814e7ba541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814e7ba541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814e7ba541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814e7ba541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814e7ba541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814e7ba541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814e7ba541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814e7ba541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814e7ba541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814e7ba541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814e7ba541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814e7ba541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814e7ba541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814e7ba541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814e7ba541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814e7ba541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814e7ba541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814e7ba541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814e7ba541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814e7ba541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814e7ba541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814e7ba541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814e7ba541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814e7ba541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814e7ba541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814e7ba541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814e7ba541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814e7ba541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814e7ba541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814e7ba541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814e7ba541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814e7ba541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814e7ba541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814e7ba541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814e7ba541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814e7ba541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814e7ba541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814e7ba541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814e7ba541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814e7ba541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814e7ba541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814e7ba541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814e7ba541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814e7ba541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814e7ba541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814e7ba541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814e7ba541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814e7ba541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814e7ba541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814e7ba541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814e7ba541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814e7ba541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814e7ba541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814e7ba541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814e7ba541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814e7ba541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814e7ba541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814e7ba541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814e7ba541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814e7ba541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814e7ba541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814e7ba541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814e7ba541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814e7ba541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814e7ba541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814e7ba541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814e7ba541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814e7ba541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814e7ba541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814e7ba541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814e7ba541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814e7ba541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814e7ba541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814e7ba541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814e7ba541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814e7ba541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814e7ba541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814e7ba541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814e7ba541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814e7ba541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814e7ba541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814e7ba541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814e7ba541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814e7ba541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814e7ba541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814e7ba541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814e7ba541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814e7ba541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814e7ba541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814e7ba541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814e7ba541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814e7ba541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814e7ba541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814e7ba541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814e7ba541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814e7ba541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814e7ba541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814e7ba541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814e7ba541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814e7ba541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814e7ba541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814e7ba541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814e7ba541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814e7ba541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814e7ba541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814e7ba541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814e7ba541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814e7ba541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814e7ba541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814e7ba541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814e7ba541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814e7ba541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814e7ba541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814e7ba541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814e7ba541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814e7ba541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814e7ba541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814e7ba541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814e7ba541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814e7ba541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814e7ba541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814e7ba541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814e7ba541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814e7ba541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814e7ba541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814e7ba541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814e7ba541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814e7ba541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814e7ba541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814e7ba541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814e7ba541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814e7ba541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814e7ba541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814e7ba541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814e7ba541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814e7ba541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814e7ba541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814e7ba541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814e7ba541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814e7ba541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814e7ba541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814e7ba541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814e7ba541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814e7ba541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814e7ba541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814e7ba541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814e7ba541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814e7ba541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814e7ba541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814e7ba541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814e7ba541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814e7ba541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814e7ba541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814e7ba541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814e7ba541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814e7ba541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814e7ba541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814e7ba541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814e7ba541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814e7ba541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814e7ba541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814e7ba541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814e7ba541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814e7ba541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814e7ba541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814e7ba541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814e7ba541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814e7ba541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814e7ba541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814e7ba541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814e7ba541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814e7ba541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814e7ba541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814e7ba541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814e7ba541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814e7ba541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814e7ba541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814e7ba541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814e7ba541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814e7ba541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814e7ba541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814e7ba541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814e7ba541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814e7ba541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814e7ba541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814e7ba541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814e7ba541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814e7ba541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814e7ba541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814e7ba541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814e7ba541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814e7ba541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814e7ba541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814e7ba541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814e7ba541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814e7ba541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814e7ba541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814e7ba541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814e7ba541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814e7ba541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814e7ba541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814e7ba541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814e7ba541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814e7ba541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814e7ba541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814e7ba541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814e7ba541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814e7ba541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814e7ba541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814e7ba541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814e7ba541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814e7ba541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814e7ba541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814e7ba541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814e7ba541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814e7ba541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814e7ba541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814e7ba541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814e7ba541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814e7ba541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814e7ba541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814e7ba541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814e7ba541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814e7ba541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814e7ba541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814e7ba541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814e7ba541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814e7ba541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814e7ba541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814e7ba541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814e7ba541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814e7ba541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814e7ba541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814e7ba541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814e7ba541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814e7ba541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814e7ba541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814e7ba541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814e7ba541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814e7ba541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814e7ba541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814e7ba541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814e7ba541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814e7ba541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814e7ba541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814e7ba541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814e7ba541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814e7ba541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814e7ba541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814e7ba541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814e7ba541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814e7ba541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814e7ba541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814e7ba541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814e7ba541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814e7ba541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814e7ba541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814e7ba541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814e7ba541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814e7ba541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814e7ba541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814e7ba541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814e7ba541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814e7ba541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814e7ba541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814e7ba541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814e7ba541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814e7ba541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814e7ba541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814e7ba541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814e7ba541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814e7ba541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814e7ba541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814e7ba541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814e7ba541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814e7ba541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814e7ba541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814e7ba541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814e7ba541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814e7ba541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814e7ba541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814e7ba541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814e7ba541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814e7ba541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814e7ba541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814e7ba541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814e7ba541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814e7ba541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814e7ba541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814e7ba541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814e7ba541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814e7ba541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814e7ba541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814e7ba541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814e7ba541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814e7ba541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814e7ba541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814e7ba541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814e7ba541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814e7ba541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814e7ba541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814e7ba541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814e7ba541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814e7ba541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814e7ba541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814e7ba541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814e7ba541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814e7ba541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814e7ba541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814e7ba541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814e7ba541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814e7ba541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814e7ba541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814e7ba541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814e7ba541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814e7ba541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814e7ba541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814e7ba541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814e7ba541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814e7ba541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814e7ba541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814e7ba541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814e7ba541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814e7ba541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814e7ba541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814e7ba541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814e7ba541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814e7ba541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814e7ba541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814e7ba541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814e7ba541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814e7ba541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814e7ba541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814e7ba541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814e7ba541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814e7ba541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814e7ba541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814e7ba541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814e7ba541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814e7ba541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814e7ba541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814e7ba541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814e7ba541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814e7ba541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814e7ba541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814e7ba541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814e7ba541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814e7ba541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814e7ba541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814e7ba541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814e7ba541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814e7ba541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814e7ba541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814e7ba541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814e7ba541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814e7ba541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814e7ba541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814e7ba541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814e7ba541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814e7ba541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814e7ba541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814e7ba541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814e7ba541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814e7ba541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814e7ba541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814e7ba541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814e7ba541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814e7ba541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814e7ba541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814e7ba541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814e7ba541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814e7ba541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814e7ba541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814e7ba541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814e7ba541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814e7ba541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814e7ba541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814e7ba541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814e7ba541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814e7ba541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814e7ba541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814e7ba541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814e7ba541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814e7ba541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814e7ba541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814e7ba541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814e7ba541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814e7ba541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814e7ba541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814e7ba541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814e7ba541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814e7ba541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814e7ba541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814e7ba541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814e7ba541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814e7ba541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814e7ba541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814e7ba541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814e7ba541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814e7ba541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814e7ba541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814e7ba541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814e7ba541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814e7ba541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814e7ba541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814e7ba541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814e7ba541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814e7ba541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814e7ba541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814e7ba541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814e7ba541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814e7ba541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814e7ba541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814e7ba541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814e7ba541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814e7ba541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814e7ba541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814e7ba541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814e7ba541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814e7ba541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814e7ba541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814e7ba541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814e7ba541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814e7ba541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814e7ba541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814e7ba541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814e7ba541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814e7ba541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814e7ba541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814e7ba541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814e7ba541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814e7ba541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814e7ba541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814e7ba541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814e7ba541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814e7ba541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814e7ba541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814e7ba541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814e7ba541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814e7ba541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814e7ba541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814e7ba541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814e7ba541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814e7ba541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814e7ba541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814e7ba541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814e7ba541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814e7ba541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814e7ba541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814e7ba541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814e7ba541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814e7ba541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814e7ba541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814e7ba541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814e7ba541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814e7ba541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814e7ba541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814e7ba541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814e7ba541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814e7ba541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814e7ba541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814e7ba541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814e7ba541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814e7ba541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814e7ba541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814e7ba541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814e7ba541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814e7ba541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814e7ba541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814e7ba541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814e7ba541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814e7ba541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814e7ba541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814e7ba541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814e7ba541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814e7ba541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814e7ba541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814e7ba541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814e7ba541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814e7ba541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814e7ba541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814e7ba541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814e7ba541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814e7ba541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814e7ba541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814e7ba541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814e7ba541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814e7ba541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814e7ba541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814e7ba541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814e7ba541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814e7ba541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814e7ba541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814e7ba541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814e7ba541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814e7ba541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814e7ba541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814e7ba541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814e7ba541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814e7ba541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814e7ba541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814e7ba541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814e7ba541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814e7ba541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814e7ba541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814e7ba541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814e7ba541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814e7ba541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814e7ba541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814e7ba541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814e7ba541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814e7ba541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814e7ba541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814e7ba541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814e7ba541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814e7ba541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814e7ba541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814e7ba541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814e7ba541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814e7ba541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814e7ba541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814e7ba541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814e7ba541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814e7ba541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814e7ba541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814e7ba541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814e7ba541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814e7ba541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814e7ba541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814e7ba541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814e7ba541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814e7ba541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814e7ba541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814e7ba541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814e7ba541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814e7ba541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814e7ba541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814e7ba541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814e7ba541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814e7ba541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814e7ba541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814e7ba541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814e7ba541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814e7ba541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814e7ba541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814e7ba541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814e7ba541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814e7ba541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814e7ba541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814e7ba541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814e7ba541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814e7ba541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814e7ba541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814e7ba541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814e7ba541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814e7ba541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814e7ba541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814e7ba541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814e7ba541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814e7ba541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814e7ba541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814e7ba541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814e7ba541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814e7ba541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814e7ba541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814e7ba541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814e7ba541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814e7ba541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814e7ba541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814e7ba541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814e7ba541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814e7ba541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814e7ba541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814e7ba541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814e7ba541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814e7ba541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814e7ba541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814e7ba541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814e7ba541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814e7ba541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814e7ba541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814e7ba541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814e7ba541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814e7ba541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814e7ba541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814e7ba541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814e7ba541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814e7ba541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814e7ba541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814e7ba541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814e7ba541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814e7ba541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814e7ba541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814e7ba541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814e7ba541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814e7ba541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814e7ba541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814e7ba541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814e7ba541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814e7ba541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814e7ba541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814e7ba541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814e7ba541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814e7ba541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814e7ba541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814e7ba541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814e7ba541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814e7ba541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814e7ba541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814e7ba541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814e7ba541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814e7ba541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814e7ba541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814e7ba541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814e7ba541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814e7ba541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814e7ba541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814e7ba541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814e7ba541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814e7ba541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814e7ba541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814e7ba541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814e7ba541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814e7ba541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814e7ba541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814e7ba541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814e7ba541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814e7ba541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814e7ba541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814e7ba541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814e7ba541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814e7ba541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814e7ba541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814e7ba541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814e7ba541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814e7ba541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814e7ba541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814e7ba541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814e7ba541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814e7ba541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814e7ba541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814e7ba541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814e7ba541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814e7ba541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814e7ba541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814e7ba541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814e7ba541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814e7ba541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814e7ba541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814e7ba541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814e7ba541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814e7ba541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814e7ba541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814e7ba541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814e7ba541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814e7ba541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814e7ba541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814e7ba541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814e7ba541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814e7ba541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814e7ba541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814e7ba541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814e7ba541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814e7ba541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814e7ba541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814e7ba541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814e7ba541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814e7ba541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814e7ba541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814e7ba541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814e7ba541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814e7ba541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814e7ba541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814e7ba541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814e7ba541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814e7ba541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814e7ba541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814e7ba541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814e7ba541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814e7ba541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814e7ba541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814e7ba541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814e7ba541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814e7ba541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814e7ba541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814e7ba541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814e7ba541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814e7ba541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814e7ba541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814e7ba541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814e7ba541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814e7ba541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814e7ba541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814e7ba541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814e7ba541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814e7ba541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814e7ba541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814e7ba541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814e7ba541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814e7ba541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814e7ba541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814e7ba541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814e7ba541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814e7ba541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814e7ba541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814e7ba541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814e7ba541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814e7ba541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814e7ba541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814e7ba541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814e7ba541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814e7ba541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814e7ba541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814e7ba541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814e7ba541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814e7ba541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814e7ba541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814e7ba541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814e7ba541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814e7ba541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814e7ba541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814e7ba541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814e7ba541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814e7ba541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814e7ba541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814e7ba541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814e7ba541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814e7ba541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814e7ba541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814e7ba541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814e7ba541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814e7ba541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814e7ba541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814e7ba541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814e7ba541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814e7ba541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814e7ba541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814e7ba541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814e7ba541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814e7ba541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814e7ba541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814e7ba541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814e7ba541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814e7ba541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814e7ba541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814e7ba541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814e7ba541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814e7ba541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814e7ba541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814e7ba541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814e7ba541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814e7ba541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814e7ba541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814e7ba541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814e7ba541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814e7ba541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814e7ba541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814e7ba541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814e7ba541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814e7ba541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814e7ba541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814e7ba541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814e7ba541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814e7ba541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814e7ba541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814e7ba541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814e7ba541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814e7ba541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814e7ba541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814e7ba541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814e7ba541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814e7ba541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814e7ba541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814e7ba541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814e7ba541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814e7ba541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814e7ba541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814e7ba541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814e7ba541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814e7ba541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814e7ba541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814e7ba541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814e7ba541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814e7ba541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814e7ba541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814e7ba541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814e7ba541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814e7ba541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814e7ba541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814e7ba541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814e7ba541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814e7ba541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814e7ba541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814e7ba541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814e7ba541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814e7ba541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814e7ba541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814e7ba541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814e7ba541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814e7ba541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814e7ba541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814e7ba541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814e7ba541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814e7ba541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814e7ba541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814e7ba541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814e7ba541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814e7ba541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814e7ba541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814e7ba541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814e7ba541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814e7ba541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814e7ba541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814e7ba541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814e7ba541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814e7ba541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814e7ba541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814e7ba541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814e7ba541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814e7ba541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814e7ba541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814e7ba541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814e7ba541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814e7ba541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814e7ba541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814e7ba541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814e7ba541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814e7ba541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814e7ba541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814e7ba541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814e7ba541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814e7ba541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814e7ba541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814e7ba541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814e7ba541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814e7ba541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814e7ba541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814e7ba541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814e7ba541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814e7ba541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814e7ba541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814e7ba541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814e7ba541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814e7ba541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814e7ba541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814e7ba541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814e7ba541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814e7ba541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814e7ba541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814e7ba541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814e7ba541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814e7ba541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814e7ba541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814e7ba541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814e7ba541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814e7ba541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814e7ba541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814e7ba541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814e7ba541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814e7ba541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814e7ba541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814e7ba541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814e7ba541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814e7ba541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814e7ba541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814e7ba541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814e7ba541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814e7ba541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814e7ba541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814e7ba541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814e7ba541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814e7ba541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814e7ba541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814e7ba541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814e7ba541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814e7ba541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814e7ba541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814e7ba541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814e7ba541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814e7ba541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814e7ba541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814e7ba541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814e7ba541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814e7ba541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814e7ba541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814e7ba541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814e7ba541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814e7ba541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814e7ba541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814e7ba541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814e7ba541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814e7ba541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814e7ba541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814e7ba541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814e7ba541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814e7ba541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814e7ba541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814e7ba541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814e7ba541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814e7ba541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814e7ba541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814e7ba541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814e7ba541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814e7ba541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814e7ba541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814e7ba541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814e7ba541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814e7ba541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814e7ba541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814e7ba541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814e7ba541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814e7ba541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814e7ba541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814e7ba541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814e7ba541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814e7ba541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814e7ba541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814e7ba541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814e7ba541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814e7ba541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814e7ba541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814e7ba541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814e7ba541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814e7ba541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814e7ba541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814e7ba541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814e7ba541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814e7ba541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814e7ba541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814e7ba541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814e7ba541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814e7ba541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814e7ba541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814e7ba541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814e7ba541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814e7ba541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814e7ba541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814e7ba541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814e7ba541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814e7ba541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814e7ba541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814e7ba541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814e7ba541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814e7ba541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814e7ba541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814e7ba541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814e7ba541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814e7ba541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814e7ba541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814e7ba541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814e7ba541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814e7ba541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814e7ba541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814e7ba541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814e7ba541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814e7ba541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814e7ba541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814e7ba541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814e7ba541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814e7ba541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814e7ba541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814e7ba541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814e7ba541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814e7ba541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814e7ba541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814e7ba541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814e7ba541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814e7ba541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814e7ba541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814e7ba541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814e7ba541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814e7ba541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814e7ba541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814e7ba541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814e7ba541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814e7ba541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814e7ba541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814e7ba541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814e7ba541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814e7ba541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814e7ba541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814e7ba541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814e7ba541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814e7ba541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814e7ba541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814e7ba541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814e7ba541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814e7ba541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814e7ba541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814e7ba541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814e7ba541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814e7ba541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814e7ba541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814e7ba541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814e7ba541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814e7ba541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814e7ba541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814e7ba541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814e7ba541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814e7ba541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814e7ba541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814e7ba541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814e7ba541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814e7ba541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814e7ba541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814e7ba541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814e7ba541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814e7ba541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814e7ba541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814e7ba541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814e7ba541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814e7ba541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814e7ba541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814e7ba541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814e7ba541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814e7ba541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814e7ba541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814e7ba541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814e7ba541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814e7ba541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814e7ba541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814e7ba541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814e7ba541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814e7ba541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814e7ba541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814e7ba541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814e7ba541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814e7ba541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814e7ba541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814e7ba541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814e7ba541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814e7ba541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814e7ba541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814e7ba541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814e7ba541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814e7ba541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leading-at-a-distance-23378792/coaching-at-a-distance?trk=learnermappingfile" TargetMode="External"/><Relationship Id="rId10" Type="http://schemas.openxmlformats.org/officeDocument/2006/relationships/hyperlink" Target="https://www.linkedin.com/learning/hybrid-working-foundations/mentor-employees-with-commitment-purpose-and-consistency?trk=learnermappingfile" TargetMode="External"/><Relationship Id="rId13" Type="http://schemas.openxmlformats.org/officeDocument/2006/relationships/hyperlink" Target="https://www.linkedin.com/learning/one-minute-habits-for-hybrid-and-remote-working-success/one-minute-habit-for-time-management?trk=learnermappingfile" TargetMode="External"/><Relationship Id="rId12" Type="http://schemas.openxmlformats.org/officeDocument/2006/relationships/hyperlink" Target="https://www.linkedin.com/learning/one-minute-habits-for-hybrid-and-remote-working-success/one-minute-habit-for-working-inclusively?trk=learnermappingfile" TargetMode="External"/><Relationship Id="rId15" Type="http://schemas.openxmlformats.org/officeDocument/2006/relationships/hyperlink" Target="https://www.linkedin.com/learning/develop-and-promote-your-hybrid-competence/productivity-tips-for-hybrid-work?trk=learnermappingfile" TargetMode="External"/><Relationship Id="rId14" Type="http://schemas.openxmlformats.org/officeDocument/2006/relationships/hyperlink" Target="https://www.linkedin.com/learning/leadership-upskilling-in-a-zoom-economy/initiative-and-mental-preparedness?trk=learnermappingfile" TargetMode="External"/><Relationship Id="rId17" Type="http://schemas.openxmlformats.org/officeDocument/2006/relationships/image" Target="../media/image20.png"/><Relationship Id="rId16" Type="http://schemas.openxmlformats.org/officeDocument/2006/relationships/hyperlink" Target="https://www.linkedin.com/learning/leadership-upskilling-in-a-zoom-economy/support-well-being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hyperlink" Target="https://www.linkedin.com/learning/balancing-work-and-life-14577337/keeping-balance-when-working-from-home?trk=learnermappingfile" TargetMode="External"/><Relationship Id="rId9" Type="http://schemas.openxmlformats.org/officeDocument/2006/relationships/hyperlink" Target="https://www.linkedin.com/learning/hybrid-team-building-with-purpose/encouraging-performance-hybrid-team-audit?trk=learnermappingfile" TargetMode="External"/><Relationship Id="rId5" Type="http://schemas.openxmlformats.org/officeDocument/2006/relationships/hyperlink" Target="https://www.linkedin.com/learning/balancing-work-and-life-14577337/keeping-balance-when-working-from-home?trk=learnermappingfile" TargetMode="External"/><Relationship Id="rId6" Type="http://schemas.openxmlformats.org/officeDocument/2006/relationships/hyperlink" Target="https://www.linkedin.com/learning/overcome-the-productivity-perception-gap-as-a-manager/setting-productivity-standards-for-your-team?trk=learnermappingfile" TargetMode="External"/><Relationship Id="rId7" Type="http://schemas.openxmlformats.org/officeDocument/2006/relationships/hyperlink" Target="https://www.linkedin.com/learning/one-minute-habits-for-hybrid-and-remote-working-success/one-minute-habit-for-optimal-communication?trk=learnermappingfile" TargetMode="External"/><Relationship Id="rId8" Type="http://schemas.openxmlformats.org/officeDocument/2006/relationships/hyperlink" Target="https://www.linkedin.com/learning/remote-work-foundations-19233235/managing-your-week-working-remotely?trk=learning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814e7ba541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814e7ba541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814e7ba541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Say Hello to Hybrid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en-US" sz="2800">
                <a:solidFill>
                  <a:schemeClr val="accent6"/>
                </a:solidFill>
              </a:rPr>
              <a:t>on’t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814e7ba541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{7260A87E-83A3-44AE-83D0-479786EE75B8}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Keeping Balance When 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Working from Home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16s)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Setting Productivity Standards for Your Team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22s)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/>
                        <a:t>Activity: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2000"/>
                        <a:t>What have you gained from</a:t>
                      </a:r>
                      <a:br>
                        <a:rPr lang="en-US" sz="2000"/>
                      </a:br>
                      <a:r>
                        <a:rPr lang="en-US" sz="2000"/>
                        <a:t>working remotely?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One Minute Habit For Optimal Communication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00s)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accent6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</a:t>
                      </a:r>
                      <a:r>
                        <a:rPr b="1" i="0" lang="en-US" sz="2000" u="none" cap="none" strike="noStrike"/>
                        <a:t>5</a:t>
                      </a:r>
                      <a:endParaRPr b="1"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Reflection: 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What are your favorite takeaways from the videos you explored?</a:t>
                      </a: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Managing Your Week Working Remotely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(4m 34s)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/>
                        <a:t>Thought starter: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What’s your communication preference?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8</a:t>
                      </a:r>
                      <a:endParaRPr b="1"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Encouraging Performance Hybrid Team Audit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14s)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Mentor Employees with Commitment, Purpose, and Consistency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39s)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10</a:t>
                      </a:r>
                      <a:endParaRPr b="1"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Coaching at a Distance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22s)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425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Set one intention for this week to keep you focused.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One-Minute Habit for Working Inclusively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20s)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13</a:t>
                      </a:r>
                      <a:endParaRPr b="1"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One-Minute Habit for Time Management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9s) 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14</a:t>
                      </a:r>
                      <a:endParaRPr b="1"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Initiative and Mental Preparedness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56s)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/>
                        <a:t>Activity: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2000"/>
                        <a:t>Before logging off for the day,</a:t>
                      </a:r>
                      <a:br>
                        <a:rPr lang="en-US" sz="2000"/>
                      </a:br>
                      <a:r>
                        <a:rPr lang="en-US" sz="2000"/>
                        <a:t>make a to-do list for tomorrow 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425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16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Challenge: 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Brainstorm one way you can invest in yourself this month.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17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Productivity Tips for Hybrid Work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(4m 46s)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18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Challenge:</a:t>
                      </a:r>
                      <a:r>
                        <a:rPr lang="en-US" sz="2000"/>
                        <a:t> Set aside time to write down how you will implement your learning.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19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Support Well-Being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49s)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20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Reflection:</a:t>
                      </a:r>
                      <a:br>
                        <a:rPr b="1" lang="en-US" sz="2000"/>
                      </a:br>
                      <a:r>
                        <a:rPr lang="en-US" sz="2000"/>
                        <a:t>What were your biggest</a:t>
                      </a:r>
                      <a:br>
                        <a:rPr lang="en-US" sz="2000"/>
                      </a:br>
                      <a:r>
                        <a:rPr lang="en-US" sz="2000"/>
                        <a:t>takeaways from the Say Hello</a:t>
                      </a:r>
                      <a:br>
                        <a:rPr lang="en-US" sz="2000"/>
                      </a:br>
                      <a:r>
                        <a:rPr lang="en-US" sz="2000"/>
                        <a:t>to Hybrid challenge?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814e7ba541_0_15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4614025" y="302407"/>
            <a:ext cx="5006738" cy="25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