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BhOGC7RH/2iqJF+nD7WuIsth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67905C-6D67-4E45-A518-5909C1A62E82}">
  <a:tblStyle styleId="{8567905C-6D67-4E45-A518-5909C1A62E8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a0963e09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a0963e09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a0963e09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a0963e09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a0963e09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a0963e09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a0963e09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a0963e09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a0963e09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a0963e09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a0963e09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a0963e09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a0963e09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a0963e09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a0963e09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a0963e09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a0963e09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a0963e09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a0963e09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a0963e09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a0963e09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a0963e09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a0963e09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a0963e09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a0963e09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a0963e09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a0963e09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a0963e09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a0963e09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a0963e09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a0963e09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a0963e09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a0963e09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a0963e09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a0963e09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a0963e09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a0963e09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a0963e09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a0963e09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a0963e09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a0963e09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a0963e09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a0963e09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a0963e09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a0963e09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a0963e09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a0963e09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a0963e09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a0963e09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a0963e09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a0963e09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a0963e09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a0963e09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a0963e09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a0963e09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a0963e09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a0963e09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a0963e09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a0963e09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a0963e09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a0963e09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a0963e09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a0963e09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a0963e09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a0963e09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a0963e09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a0963e09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a0963e09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a0963e09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a0963e09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a0963e09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a0963e09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a0963e09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a0963e09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a0963e09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a0963e09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a0963e09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a0963e09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a0963e09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a0963e09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a0963e09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a0963e09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a0963e09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a0963e09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a0963e09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a0963e09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a0963e09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a0963e09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a0963e09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a0963e09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a0963e09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a0963e09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a0963e09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a0963e09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a0963e09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a0963e09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a0963e09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a0963e09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a0963e09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a0963e09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a0963e09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a0963e09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a0963e09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a0963e09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a0963e09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a0963e09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a0963e09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a0963e09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a0963e09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a0963e09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a0963e09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a0963e09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a0963e09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a0963e09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a0963e09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a0963e09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a0963e09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a0963e09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a0963e09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a0963e09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a0963e09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a0963e09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a0963e09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a0963e09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a0963e09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a0963e09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a0963e09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a0963e09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a0963e09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a0963e09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a0963e09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a0963e09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a0963e09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a0963e09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a0963e09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a0963e09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a0963e09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a0963e09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a0963e09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a0963e09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a0963e09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a0963e09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a0963e09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a0963e09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a0963e09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a0963e09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a0963e09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a0963e09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a0963e09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a0963e09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a0963e09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a0963e09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a0963e09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a0963e09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a0963e09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a0963e09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a0963e09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a0963e09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a0963e09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a0963e09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a0963e09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a0963e09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a0963e09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a0963e09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a0963e09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a0963e09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a0963e09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a0963e09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a0963e09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a0963e09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a0963e09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a0963e09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a0963e09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a0963e09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a0963e09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a0963e09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a0963e09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a0963e09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a0963e09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a0963e09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a0963e09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a0963e09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a0963e09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a0963e09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a0963e09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a0963e09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a0963e09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a0963e09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a0963e09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a0963e09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a0963e09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a0963e09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a0963e09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a0963e09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a0963e09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a0963e09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a0963e09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a0963e09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a0963e09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a0963e09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a0963e09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a0963e09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a0963e09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a0963e09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a0963e09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a0963e09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a0963e09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a0963e09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a0963e09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a0963e09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a0963e09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a0963e09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a0963e09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a0963e09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a0963e09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a0963e09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a0963e09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a0963e09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a0963e09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a0963e09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a0963e09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a0963e09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a0963e09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a0963e09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a0963e09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a0963e09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a0963e09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a0963e09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a0963e09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a0963e09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a0963e09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a0963e09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a0963e09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a0963e09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a0963e09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a0963e09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a0963e09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a0963e09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a0963e09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a0963e09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a0963e09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a0963e09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a0963e09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a0963e09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a0963e09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a0963e09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a0963e09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a0963e09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a0963e09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a0963e09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a0963e09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a0963e09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a0963e09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a0963e09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a0963e09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a0963e09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a0963e09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a0963e09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a0963e09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a0963e09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a0963e09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a0963e09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a0963e09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a0963e09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a0963e09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a0963e09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a0963e09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a0963e09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a0963e09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a0963e09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a0963e09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a0963e09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a0963e09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a0963e09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a0963e09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a0963e09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a0963e09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a0963e09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a0963e09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a0963e09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a0963e09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a0963e09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a0963e09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a0963e09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a0963e09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a0963e09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a0963e09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a0963e09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a0963e09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a0963e09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a0963e09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a0963e09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a0963e09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a0963e09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a0963e09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a0963e09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a0963e09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a0963e09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a0963e09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a0963e09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a0963e09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a0963e09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a0963e09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a0963e09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a0963e09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a0963e09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a0963e09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a0963e09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a0963e09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a0963e09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a0963e09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a0963e09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a0963e09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a0963e09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a0963e09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a0963e09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a0963e09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a0963e09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a0963e09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a0963e09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a0963e09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a0963e09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a0963e09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a0963e09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a0963e09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a0963e09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a0963e09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a0963e09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a0963e09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a0963e09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a0963e09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a0963e09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a0963e09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a0963e09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a0963e09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a0963e09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a0963e09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a0963e09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a0963e09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a0963e09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a0963e09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a0963e09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a0963e09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a0963e09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a0963e09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a0963e09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a0963e09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a0963e09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a0963e09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a0963e09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a0963e09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a0963e09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a0963e09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a0963e09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a0963e09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a0963e09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a0963e09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a0963e09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a0963e09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a0963e09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a0963e09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a0963e09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a0963e09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a0963e09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a0963e09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a0963e09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a0963e09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a0963e09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a0963e09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a0963e09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a0963e09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a0963e09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a0963e09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a0963e09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a0963e09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a0963e09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a0963e09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a0963e09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a0963e09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a0963e09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a0963e09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a0963e09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a0963e09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a0963e09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a0963e09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a0963e09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a0963e09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a0963e09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a0963e09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a0963e09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a0963e09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a0963e09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a0963e09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a0963e09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a0963e09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a0963e09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a0963e09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a0963e09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a0963e09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a0963e09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a0963e09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a0963e09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a0963e09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a0963e09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a0963e09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a0963e09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a0963e09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a0963e09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a0963e09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a0963e09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a0963e09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a0963e09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a0963e09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a0963e09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a0963e09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a0963e09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a0963e09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a0963e09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a0963e09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a0963e09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a0963e09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a0963e09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a0963e09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a0963e09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a0963e09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a0963e09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a0963e09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a0963e09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a0963e09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a0963e09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a0963e09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a0963e09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a0963e09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a0963e09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a0963e09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a0963e09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a0963e09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a0963e09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a0963e09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a0963e09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a0963e09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a0963e09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a0963e09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a0963e09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a0963e09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a0963e09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a0963e09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a0963e09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a0963e09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a0963e09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a0963e09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a0963e09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a0963e09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a0963e09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a0963e09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a0963e09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a0963e09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a0963e09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a0963e09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a0963e09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a0963e09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a0963e09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a0963e09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a0963e09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a0963e09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a0963e09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a0963e09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a0963e09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a0963e09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a0963e09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a0963e09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a0963e09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a0963e09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a0963e09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a0963e09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a0963e09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a0963e09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a0963e09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a0963e09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a0963e09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a0963e09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a0963e09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a0963e09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a0963e09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a0963e09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a0963e09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a0963e09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a0963e09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a0963e09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a0963e09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a0963e09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a0963e09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a0963e09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a0963e09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a0963e09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a0963e09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a0963e09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a0963e09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a0963e09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a0963e09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a0963e09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a0963e09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a0963e09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a0963e09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a0963e09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a0963e09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a0963e09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a0963e09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a0963e09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a0963e09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a0963e09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a0963e09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a0963e09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a0963e09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a0963e09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a0963e09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a0963e09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a0963e09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a0963e09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a0963e09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a0963e09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a0963e09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a0963e09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a0963e09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a0963e09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a0963e09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a0963e09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a0963e09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a0963e09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a0963e09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a0963e09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a0963e09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a0963e09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a0963e09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a0963e09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a0963e09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a0963e09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a0963e09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a0963e09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a0963e09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a0963e09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a0963e09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a0963e09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a0963e09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a0963e09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a0963e09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a0963e09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a0963e09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a0963e09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a0963e09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a0963e09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a0963e09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a0963e09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a0963e09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a0963e09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a0963e09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a0963e09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a0963e09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a0963e09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a0963e09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a0963e09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a0963e09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a0963e09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a0963e09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a0963e09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a0963e09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a0963e09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a0963e09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a0963e09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a0963e09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a0963e09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a0963e09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a0963e09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a0963e09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a0963e09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a0963e09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a0963e09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a0963e09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a0963e09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a0963e09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a0963e09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a0963e09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a0963e09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a0963e09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a0963e09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a0963e09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a0963e09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a0963e09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a0963e09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a0963e09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a0963e09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a0963e09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a0963e09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a0963e09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a0963e09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a0963e09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a0963e09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a0963e09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a0963e09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a0963e09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a0963e09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a0963e09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a0963e09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a0963e09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a0963e09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a0963e09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a0963e09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a0963e09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a0963e09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a0963e09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a0963e09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a0963e09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a0963e09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a0963e09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a0963e09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a0963e09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a0963e09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a0963e09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a0963e09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a0963e09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a0963e09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a0963e09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a0963e09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a0963e09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a0963e09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a0963e09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a0963e09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a0963e09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a0963e09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a0963e09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a0963e09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a0963e09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a0963e09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a0963e09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a0963e09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a0963e09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a0963e09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a0963e09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a0963e09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a0963e09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a0963e09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a0963e09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a0963e09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a0963e09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a0963e09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a0963e09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a0963e09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a0963e09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a0963e09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a0963e09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a0963e09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a0963e09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a0963e09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a0963e09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a0963e09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a0963e09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a0963e09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a0963e09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a0963e09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a0963e09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a0963e09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a0963e09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a0963e09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a0963e09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a0963e09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a0963e09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a0963e09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a0963e09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a0963e09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a0963e09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a0963e09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a0963e09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a0963e09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a0963e09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a0963e09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a0963e09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a0963e09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a0963e09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a0963e09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a0963e09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a0963e09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a0963e09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a0963e09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a0963e09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a0963e09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a0963e09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a0963e09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a0963e09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a0963e09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a0963e09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a0963e09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a0963e09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a0963e09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a0963e09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a0963e09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a0963e09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a0963e09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a0963e09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a0963e09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a0963e09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a0963e09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a0963e09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a0963e09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a0963e09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a0963e09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a0963e09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a0963e09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a0963e09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a0963e09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a0963e09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a0963e09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a0963e09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a0963e09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a0963e09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a0963e09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a0963e09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a0963e09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a0963e09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a0963e09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a0963e09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a0963e09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a0963e09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a0963e09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a0963e09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a0963e09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a0963e09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a0963e09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a0963e09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a0963e09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a0963e09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a0963e09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a0963e09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a0963e09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a0963e09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a0963e09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a0963e09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a0963e09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a0963e09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a0963e09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a0963e09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a0963e09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a0963e09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a0963e09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a0963e09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a0963e09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a0963e09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a0963e09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a0963e09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a0963e09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a0963e09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a0963e09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a0963e09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a0963e09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a0963e09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a0963e09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a0963e09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a0963e09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a0963e09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a0963e09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a0963e09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a0963e09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a0963e09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a0963e09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a0963e09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a0963e09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a0963e09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a0963e09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a0963e09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a0963e09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a0963e09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a0963e09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a0963e09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a0963e09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a0963e09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a0963e09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a0963e09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a0963e09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a0963e09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a0963e09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a0963e09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a0963e09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a0963e09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a0963e09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a0963e09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a0963e09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a0963e09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a0963e09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a0963e09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a0963e09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a0963e09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a0963e09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a0963e09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a0963e09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a0963e09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a0963e09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a0963e09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a0963e09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a0963e09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a0963e09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a0963e09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a0963e09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a0963e09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a0963e09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a0963e09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a0963e09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a0963e09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a0963e09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a0963e09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a0963e09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a0963e09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a0963e09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a0963e09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a0963e09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a0963e09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a0963e09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a0963e09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a0963e09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a0963e09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a0963e09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a0963e09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a0963e09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a0963e09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a0963e09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a0963e09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a0963e09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a0963e09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a0963e09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a0963e09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a0963e09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a0963e09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a0963e09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a0963e09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a0963e09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a0963e09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a0963e09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a0963e09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a0963e09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a0963e09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a0963e09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a0963e09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a0963e09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a0963e09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a0963e09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a0963e09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a0963e09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a0963e09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a0963e09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a0963e09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a0963e09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a0963e09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a0963e09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a0963e09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a0963e09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a0963e09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a0963e09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a0963e09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a0963e09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a0963e09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a0963e09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a0963e09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a0963e09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a0963e09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a0963e09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a0963e09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a0963e09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a0963e09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a0963e09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a0963e09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a0963e09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a0963e09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a0963e09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a0963e09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a0963e09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a0963e09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a0963e09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a0963e09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a0963e09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a0963e09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a0963e09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a0963e09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a0963e09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a0963e09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a0963e09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a0963e09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a0963e09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a0963e09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a0963e09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a0963e09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a0963e09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a0963e09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a0963e09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a0963e09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a0963e09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a0963e09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a0963e09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a0963e09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a0963e09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a0963e09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a0963e09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a0963e09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a0963e09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a0963e09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a0963e09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a0963e09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a0963e09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a0963e09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a0963e09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a0963e09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a0963e09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a0963e09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a0963e09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a0963e09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a0963e09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a0963e09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a0963e09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a0963e09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a0963e09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a0963e09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a0963e09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a0963e09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a0963e09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a0963e09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a0963e09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a0963e09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a0963e09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a0963e09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a0963e09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a0963e09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a0963e09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a0963e09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a0963e09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a0963e09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a0963e09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a0963e09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a0963e09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a0963e09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a0963e09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a0963e09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a0963e09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a0963e09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a0963e09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a0963e09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a0963e09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a0963e09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a0963e09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a0963e09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a0963e09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a0963e09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a0963e09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a0963e09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a0963e09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a0963e09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a0963e09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a0963e09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a0963e09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a0963e09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a0963e09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a0963e09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a0963e09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a0963e09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a0963e09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a0963e09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a0963e09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a0963e09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a0963e09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a0963e09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a0963e09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a0963e09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a0963e09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a0963e09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a0963e09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a0963e09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a0963e09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a0963e09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a0963e09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a0963e09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a0963e09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a0963e09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a0963e09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a0963e09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a0963e09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a0963e09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a0963e09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a0963e09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a0963e09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a0963e09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a0963e09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a0963e09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a0963e09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a0963e09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a0963e09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a0963e09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a0963e09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a0963e09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a0963e09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a0963e09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a0963e09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a0963e09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a0963e09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a0963e09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a0963e09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a0963e09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a0963e09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a0963e09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a0963e09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a0963e09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a0963e09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a0963e09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a0963e09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a0963e09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a0963e09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a0963e09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a0963e09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a0963e09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a0963e09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a0963e09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a0963e09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a0963e09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a0963e09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a0963e09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a0963e09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a0963e09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a0963e09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a0963e09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a0963e09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a0963e09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a0963e09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a0963e09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a0963e09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a0963e09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a0963e09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a0963e09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a0963e09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a0963e09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a0963e09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a0963e09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a0963e09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a0963e09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a0963e09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a0963e09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a0963e09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a0963e09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a0963e09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a0963e09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a0963e09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a0963e09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a0963e09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a0963e09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a0963e09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a0963e09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a0963e09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a0963e09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a0963e09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a0963e09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a0963e09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a0963e09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a0963e09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a0963e09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a0963e09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a0963e09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a0963e09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a0963e09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a0963e09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a0963e09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a0963e09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a0963e09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a0963e09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a0963e09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a0963e09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a0963e09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a0963e09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a0963e09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a0963e09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a0963e09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a0963e09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a0963e09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a0963e09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a0963e09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a0963e09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a0963e09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a0963e09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a0963e09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a0963e09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a0963e09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a0963e09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a0963e09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a0963e09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a0963e09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a0963e09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a0963e09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a0963e09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a0963e09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a0963e09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a0963e09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a0963e09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a0963e09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a0963e09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a0963e09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a0963e09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a0963e09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a0963e09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a0963e09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a0963e09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a0963e09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a0963e09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a0963e09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a0963e09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a0963e09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a0963e09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a0963e09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a0963e09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a0963e09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a0963e09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a0963e09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a0963e09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a0963e09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a0963e09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a0963e09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a0963e09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a0963e09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a0963e09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a0963e09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a0963e09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a0963e09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a0963e09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a0963e09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a0963e09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a0963e09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a0963e09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a0963e09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a0963e09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a0963e09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a0963e09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a0963e09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a0963e09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a0963e09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a0963e09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a0963e09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a0963e09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a0963e09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a0963e09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a0963e09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a0963e09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a0963e09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a0963e09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a0963e09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a0963e09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a0963e09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a0963e09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a0963e09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a0963e09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a0963e09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a0963e09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a0963e09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a0963e09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a0963e09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a0963e09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a0963e09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a0963e09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a0963e09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a0963e09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a0963e09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a0963e09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a0963e09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a0963e09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a0963e09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a0963e09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a0963e09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a0963e09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a0963e09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a0963e09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a0963e09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a0963e09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a0963e09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a0963e09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a0963e09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a0963e09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a0963e09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a0963e09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a0963e09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a0963e09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a0963e09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a0963e09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a0963e09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a0963e09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a0963e09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a0963e09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a0963e09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a0963e09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a0963e09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a0963e09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a0963e09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a0963e09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a0963e09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a0963e09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a0963e09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a0963e09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a0963e09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a0963e09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a0963e09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a0963e09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a0963e09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a0963e09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a0963e09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a0963e09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a0963e09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a0963e09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a0963e09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a0963e09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a0963e09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a0963e09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a0963e09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a0963e09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a0963e09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a0963e09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a0963e09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a0963e09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a0963e09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a0963e09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a0963e09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a0963e09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a0963e09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a0963e09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a0963e09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a0963e09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a0963e09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a0963e09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a0963e09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a0963e09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a0963e09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a0963e09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a0963e09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a0963e09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a0963e09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a0963e09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a0963e09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a0963e09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a0963e09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a0963e09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a0963e09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a0963e09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a0963e09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a0963e09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a0963e09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a0963e09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a0963e09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a0963e09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a0963e09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a0963e09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a0963e09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a0963e09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a0963e09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a0963e09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a0963e09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a0963e09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a0963e09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a0963e09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a0963e09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a0963e09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a0963e09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a0963e09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a0963e09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a0963e09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a0963e09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a0963e09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a0963e09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a0963e09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a0963e09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a0963e09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a0963e09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a0963e09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a0963e09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a0963e09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a0963e09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a0963e09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a0963e09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a0963e09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a0963e09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a0963e09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a0963e09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a0963e09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a0963e09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a0963e09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a0963e09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a0963e09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a0963e09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a0963e09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a0963e09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a0963e09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a0963e09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a0963e09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a0963e09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a0963e09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a0963e09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a0963e09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a0963e09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a0963e09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a0963e09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a0963e09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a0963e09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a0963e09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a0963e09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a0963e09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a0963e09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a0963e09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a0963e09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a0963e09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a0963e09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a0963e09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a0963e09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a0963e09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a0963e09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a0963e09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a0963e09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a0963e09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how-to-stay-goal-focused/prioritize-progress?trk=learnermappingfile" TargetMode="External"/><Relationship Id="rId10" Type="http://schemas.openxmlformats.org/officeDocument/2006/relationships/hyperlink" Target="https://www.linkedin.com/learning/ai-productivity-hacks-to-reimagine-your-workday-and-career/think-smarter-and-focus-better-with-ai?trk=learnermappingfile" TargetMode="External"/><Relationship Id="rId13" Type="http://schemas.openxmlformats.org/officeDocument/2006/relationships/hyperlink" Target="https://www.linkedin.com/learning/ai-productivity-hacks-to-reimagine-your-workday-and-career/the-seven-work-tasks-where-ai-can-help-you-do-more?trk=learnermappingfile" TargetMode="External"/><Relationship Id="rId12" Type="http://schemas.openxmlformats.org/officeDocument/2006/relationships/hyperlink" Target="https://www.linkedin.com/learning/redefining-your-productivity-in-the-future-of-work/measure-your-productivity?trk=learnermappingfile" TargetMode="External"/><Relationship Id="rId15" Type="http://schemas.openxmlformats.org/officeDocument/2006/relationships/hyperlink" Target="https://www.linkedin.com/learning/nano-tips-to-boost-productivity-with-shade-zahrai/unleashing-the-power-of-two-minutes?trk=learnermappingfile" TargetMode="External"/><Relationship Id="rId14" Type="http://schemas.openxmlformats.org/officeDocument/2006/relationships/hyperlink" Target="https://www.linkedin.com/learning/nano-tips-for-using-ai-to-boost-productivity-for-any-role-with-rachel-woods/tip-10-rapid-fire-tips-4-cups-of-coffee?trk=learnermappingfile" TargetMode="External"/><Relationship Id="rId17" Type="http://schemas.openxmlformats.org/officeDocument/2006/relationships/image" Target="../media/image18.png"/><Relationship Id="rId16" Type="http://schemas.openxmlformats.org/officeDocument/2006/relationships/hyperlink" Target="https://www.linkedin.com/learning/redefining-your-productivity-in-the-future-of-work/manage-distractions-to-optimize-your-time?trk=learnerchallenge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rise-and-shine-create-a-powerful-morning-routine-book-bite/the-way-you-start-your-morning-matters?trk=learnermappingfile" TargetMode="External"/><Relationship Id="rId9" Type="http://schemas.openxmlformats.org/officeDocument/2006/relationships/hyperlink" Target="https://www.linkedin.com/learning/becoming-indistractable/moving-from-distraction-to-traction?trk=learnermappingfile" TargetMode="External"/><Relationship Id="rId5" Type="http://schemas.openxmlformats.org/officeDocument/2006/relationships/hyperlink" Target="https://www.linkedin.com/learning/nano-tips-to-increase-productivity-and-focus-with-lillian-daniels/productivity-build-lasting-habits?trk=learnermappingfile" TargetMode="External"/><Relationship Id="rId6" Type="http://schemas.openxmlformats.org/officeDocument/2006/relationships/hyperlink" Target="https://www.linkedin.com/learning/getting-things-done/the-five-steps-of-getting-things-done?trk=learnermappingfile" TargetMode="External"/><Relationship Id="rId7" Type="http://schemas.openxmlformats.org/officeDocument/2006/relationships/hyperlink" Target="https://www.linkedin.com/learning/how-to-start-everyday-with-productivity/cultivating-a-mindset-productivity?trk=learnermappingfile" TargetMode="External"/><Relationship Id="rId8" Type="http://schemas.openxmlformats.org/officeDocument/2006/relationships/hyperlink" Target="https://www.linkedin.com/learning/redefining-your-productivity-in-the-future-of-work/harnessing-ai-for-productivity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a0963e09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a0963e09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a0963e09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Productivity Pointers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a0963e09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{8567905C-6D67-4E45-A518-5909C1A62E82}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183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way you start your morning matters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34s)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Productivity: Build lasting habits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52s)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Block off four short breaks in</a:t>
                      </a:r>
                      <a:br>
                        <a:rPr lang="en-US" sz="2000"/>
                      </a:br>
                      <a:r>
                        <a:rPr lang="en-US" sz="2000"/>
                        <a:t>your calendar next week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five steps of Getting Things Done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Cultivating a mindset for productivity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45s)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Set one intention for this week</a:t>
                      </a:r>
                      <a:br>
                        <a:rPr lang="en-US" sz="2000"/>
                      </a:br>
                      <a:r>
                        <a:rPr lang="en-US" sz="2000"/>
                        <a:t>to keep you focused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Harnessing AI for productivity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(1m 41s)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Moving from distraction to traction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58s)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Think smarter and focus better with AI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Prioritize progress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44s)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30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Measure your productivity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30s)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Make time for something fun and energizing in your calendar next week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seven work tasks where AI can help you do more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30s)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Rapid fire tips plus four cups of coffee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39s)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Reflection: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What were your biggest</a:t>
                      </a:r>
                      <a:br>
                        <a:rPr lang="en-US" sz="2000"/>
                      </a:br>
                      <a:r>
                        <a:rPr lang="en-US" sz="2000"/>
                        <a:t>takeaways from the Productivity</a:t>
                      </a:r>
                      <a:br>
                        <a:rPr lang="en-US" sz="2000"/>
                      </a:br>
                      <a:r>
                        <a:rPr lang="en-US" sz="2000"/>
                        <a:t>Pointers challenge?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303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Before signing off today, make a</a:t>
                      </a:r>
                      <a:br>
                        <a:rPr lang="en-US" sz="2000"/>
                      </a:br>
                      <a:r>
                        <a:rPr lang="en-US" sz="2000"/>
                        <a:t>list of the big things you want to focus</a:t>
                      </a:r>
                      <a:br>
                        <a:rPr lang="en-US" sz="2000"/>
                      </a:br>
                      <a:r>
                        <a:rPr lang="en-US" sz="2000"/>
                        <a:t>on tomorrow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Unleashing the power of two minutes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(57s)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rgbClr val="1155CC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Manage distractions to optimize your time</a:t>
                      </a:r>
                      <a:endParaRPr b="1" sz="2000">
                        <a:solidFill>
                          <a:srgbClr val="1155CC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(2m 29s)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Make a list of ways to spend your</a:t>
                      </a:r>
                      <a:br>
                        <a:rPr lang="en-US" sz="2000"/>
                      </a:br>
                      <a:r>
                        <a:rPr lang="en-US" sz="2000"/>
                        <a:t>free time today (e.g. on specific tasks, relaxing, reading etc.)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Block off time each day next week</a:t>
                      </a:r>
                      <a:br>
                        <a:rPr lang="en-US" sz="2000"/>
                      </a:br>
                      <a:r>
                        <a:rPr lang="en-US" sz="2000"/>
                        <a:t>to read and respond to emails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a0963e09_0_1519"/>
          <p:cNvPicPr preferRelativeResize="0"/>
          <p:nvPr/>
        </p:nvPicPr>
        <p:blipFill rotWithShape="1">
          <a:blip r:embed="rId17">
            <a:alphaModFix/>
          </a:blip>
          <a:srcRect b="0" l="2410" r="-2410" t="0"/>
          <a:stretch/>
        </p:blipFill>
        <p:spPr>
          <a:xfrm>
            <a:off x="14828595" y="415576"/>
            <a:ext cx="4773180" cy="242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