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dIehfEftYp2MkQ7ox5dj7AAu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896E0F-025C-4F2B-81C4-9702C4886316}">
  <a:tblStyle styleId="{3E896E0F-025C-4F2B-81C4-9702C488631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9c162e0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9c162e0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9c162e0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9c162e0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9c162e0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9c162e0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9c162e0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9c162e0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9c162e0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9c162e0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9c162e0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9c162e0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9c162e0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9c162e0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9c162e0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9c162e0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9c162e0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9c162e0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9c162e0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9c162e0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9c162e0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9c162e0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9c162e0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9c162e0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9c162e0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9c162e0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9c162e0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9c162e0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9c162e0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9c162e0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9c162e0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9c162e0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9c162e0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9c162e0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9c162e0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9c162e0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9c162e0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9c162e0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9c162e0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9c162e0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9c162e0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9c162e0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9c162e0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9c162e0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9c162e0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9c162e0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9c162e0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9c162e0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9c162e0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9c162e0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9c162e0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9c162e0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9c162e0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9c162e0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9c162e0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9c162e0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9c162e0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9c162e0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9c162e0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9c162e0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9c162e0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9c162e0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9c162e0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9c162e0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9c162e0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9c162e0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9c162e0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9c162e0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9c162e0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9c162e0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9c162e0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9c162e0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9c162e0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9c162e0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9c162e0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9c162e0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9c162e0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9c162e0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9c162e0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9c162e0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9c162e0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9c162e0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9c162e0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9c162e0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9c162e0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9c162e0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9c162e0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9c162e0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9c162e0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9c162e0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9c162e0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9c162e0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9c162e0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9c162e0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9c162e0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9c162e0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9c162e0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9c162e0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9c162e0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9c162e0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9c162e0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9c162e0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9c162e0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9c162e0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9c162e0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9c162e0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9c162e0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9c162e0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9c162e0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9c162e0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9c162e0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9c162e0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9c162e0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9c162e0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9c162e0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9c162e0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9c162e0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9c162e0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9c162e0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9c162e0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9c162e0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9c162e0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9c162e0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9c162e0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9c162e0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9c162e0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9c162e0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9c162e0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9c162e0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9c162e0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9c162e0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9c162e0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9c162e0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9c162e0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9c162e0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9c162e0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9c162e0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9c162e0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9c162e0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9c162e0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9c162e0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9c162e0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9c162e0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9c162e0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9c162e0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9c162e0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9c162e0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9c162e0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9c162e0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9c162e0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9c162e0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9c162e0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9c162e0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9c162e0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9c162e0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9c162e0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9c162e0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9c162e0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9c162e0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9c162e0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9c162e0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9c162e0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9c162e0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9c162e0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9c162e0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9c162e0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9c162e0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9c162e0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9c162e0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9c162e0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9c162e0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9c162e0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9c162e0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9c162e0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9c162e0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9c162e0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9c162e0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9c162e0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9c162e0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9c162e0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9c162e0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9c162e0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9c162e0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9c162e0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9c162e0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9c162e0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9c162e0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9c162e0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9c162e0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9c162e0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9c162e0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9c162e0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9c162e0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9c162e0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9c162e0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9c162e0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9c162e0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9c162e0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9c162e0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9c162e0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9c162e0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9c162e0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9c162e0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9c162e0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9c162e0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9c162e0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9c162e0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9c162e0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9c162e0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9c162e0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9c162e0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9c162e0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9c162e0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9c162e0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9c162e0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9c162e0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9c162e0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9c162e0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9c162e0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9c162e0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9c162e0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9c162e0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9c162e0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9c162e0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9c162e0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9c162e0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9c162e0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9c162e0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9c162e0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9c162e0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9c162e0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9c162e0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9c162e0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9c162e0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9c162e0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9c162e0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9c162e0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9c162e0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9c162e0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9c162e0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9c162e0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9c162e0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9c162e0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9c162e0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9c162e0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9c162e0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9c162e0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9c162e0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9c162e0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9c162e0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9c162e0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9c162e0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9c162e0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9c162e0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9c162e0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9c162e0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9c162e0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9c162e0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9c162e0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9c162e0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9c162e0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9c162e0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9c162e0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9c162e0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9c162e0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9c162e0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9c162e0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9c162e0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9c162e0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9c162e0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9c162e0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9c162e0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9c162e0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9c162e0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9c162e0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9c162e0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9c162e0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9c162e0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9c162e0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9c162e0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9c162e0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9c162e0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9c162e0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9c162e0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9c162e0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9c162e0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9c162e0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9c162e0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9c162e0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9c162e0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9c162e0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9c162e0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9c162e0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9c162e0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9c162e0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9c162e0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9c162e0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9c162e0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9c162e0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9c162e0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9c162e0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9c162e0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9c162e0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9c162e0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9c162e0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9c162e0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9c162e0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9c162e0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9c162e0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9c162e0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9c162e0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9c162e0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9c162e0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9c162e0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9c162e0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9c162e0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9c162e0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9c162e0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9c162e0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9c162e0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9c162e0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9c162e0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9c162e0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9c162e0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9c162e0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9c162e0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9c162e0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9c162e0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9c162e0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9c162e0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9c162e0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9c162e0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9c162e0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9c162e0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9c162e0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9c162e0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9c162e0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9c162e0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9c162e0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9c162e0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9c162e0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9c162e0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9c162e0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9c162e0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9c162e0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9c162e0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9c162e0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9c162e0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9c162e0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9c162e0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9c162e0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9c162e0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9c162e0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9c162e0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9c162e0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9c162e0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9c162e0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9c162e0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9c162e0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9c162e0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9c162e0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9c162e0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9c162e0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9c162e0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9c162e0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9c162e0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9c162e0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9c162e0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9c162e0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9c162e0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9c162e0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9c162e0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9c162e0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9c162e0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9c162e0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9c162e0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9c162e0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9c162e0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9c162e0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9c162e0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9c162e0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9c162e0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9c162e0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9c162e0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9c162e0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9c162e0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9c162e0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9c162e0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9c162e0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9c162e0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9c162e0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9c162e0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9c162e0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9c162e0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9c162e0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9c162e0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9c162e0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9c162e0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9c162e0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9c162e0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9c162e0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9c162e0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9c162e0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9c162e0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9c162e0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9c162e0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9c162e0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9c162e0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9c162e0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9c162e0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9c162e0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9c162e0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9c162e0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9c162e0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9c162e0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9c162e0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9c162e0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9c162e0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9c162e0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9c162e0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9c162e0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9c162e0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9c162e0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9c162e0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9c162e0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9c162e0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9c162e0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9c162e0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9c162e0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9c162e0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9c162e0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9c162e0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9c162e0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9c162e0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9c162e0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9c162e0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9c162e0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9c162e0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9c162e0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9c162e0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9c162e0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9c162e0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9c162e0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9c162e0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9c162e0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9c162e0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9c162e0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9c162e0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9c162e0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9c162e0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9c162e0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9c162e0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9c162e0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9c162e0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9c162e0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9c162e0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9c162e0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9c162e0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9c162e0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9c162e0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9c162e0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9c162e0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9c162e0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9c162e0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9c162e0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9c162e0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9c162e0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9c162e0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9c162e0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9c162e0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9c162e0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9c162e0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9c162e0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9c162e0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9c162e0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9c162e0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9c162e0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9c162e0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9c162e0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9c162e0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9c162e0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9c162e0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9c162e0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9c162e0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9c162e0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9c162e0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9c162e0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9c162e0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9c162e0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9c162e0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9c162e0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9c162e0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9c162e0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9c162e0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9c162e0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9c162e0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9c162e0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9c162e0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9c162e0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9c162e0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9c162e0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9c162e0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9c162e0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9c162e0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9c162e0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9c162e0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9c162e0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9c162e0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9c162e0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9c162e0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9c162e0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9c162e0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9c162e0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9c162e0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9c162e0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9c162e0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9c162e0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9c162e0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9c162e0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9c162e0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9c162e0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9c162e0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9c162e0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9c162e0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9c162e0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9c162e0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9c162e0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9c162e0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9c162e0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9c162e0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9c162e0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9c162e0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9c162e0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9c162e0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9c162e0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9c162e0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9c162e0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9c162e0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9c162e0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9c162e0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9c162e0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9c162e0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9c162e0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9c162e0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9c162e0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9c162e0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9c162e0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9c162e0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9c162e0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9c162e0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9c162e0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9c162e0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9c162e0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9c162e0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9c162e0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9c162e0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9c162e0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9c162e0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9c162e0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9c162e0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9c162e0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9c162e0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9c162e0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9c162e0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9c162e0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9c162e0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9c162e0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9c162e0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9c162e0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9c162e0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9c162e0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9c162e0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9c162e0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9c162e0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9c162e0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9c162e0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9c162e0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9c162e0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9c162e0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9c162e0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9c162e0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9c162e0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9c162e0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9c162e0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9c162e0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9c162e0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9c162e0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9c162e0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9c162e0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9c162e0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9c162e0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9c162e0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9c162e0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9c162e0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9c162e0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9c162e0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9c162e0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9c162e0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9c162e0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9c162e0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9c162e0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9c162e0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9c162e0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9c162e0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9c162e0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9c162e0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9c162e0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9c162e0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9c162e0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9c162e0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9c162e0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9c162e0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9c162e0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9c162e0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9c162e0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9c162e0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9c162e0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9c162e0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9c162e0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9c162e0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9c162e0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9c162e0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9c162e0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9c162e0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9c162e0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9c162e0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9c162e0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9c162e0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9c162e0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9c162e0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9c162e0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9c162e0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9c162e0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9c162e0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9c162e0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9c162e0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9c162e0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9c162e0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9c162e0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9c162e0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9c162e0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9c162e0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9c162e0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9c162e0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9c162e0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9c162e0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9c162e0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9c162e0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9c162e0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9c162e0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9c162e0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9c162e0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9c162e0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9c162e0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9c162e0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9c162e0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9c162e0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9c162e0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9c162e0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9c162e0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9c162e0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9c162e0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9c162e0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9c162e0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9c162e0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9c162e0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9c162e0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9c162e0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9c162e0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9c162e0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9c162e0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9c162e0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9c162e0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9c162e0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9c162e0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9c162e0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9c162e0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9c162e0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9c162e0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9c162e0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9c162e0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9c162e0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9c162e0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9c162e0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9c162e0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9c162e0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9c162e0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9c162e0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9c162e0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9c162e0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9c162e0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9c162e0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9c162e0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9c162e0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9c162e0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9c162e0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9c162e0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9c162e0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9c162e0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9c162e0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9c162e0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9c162e0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9c162e0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9c162e0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9c162e0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9c162e0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9c162e0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9c162e0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9c162e0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9c162e0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9c162e0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9c162e0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9c162e0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9c162e0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9c162e0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9c162e0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9c162e0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9c162e0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9c162e0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9c162e0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9c162e0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9c162e0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9c162e0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9c162e0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9c162e0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9c162e0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9c162e0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9c162e0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9c162e0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9c162e0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9c162e0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9c162e0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9c162e0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9c162e0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9c162e0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9c162e0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9c162e0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9c162e0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9c162e0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9c162e0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9c162e0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9c162e0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9c162e0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9c162e0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9c162e0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9c162e0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9c162e0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9c162e0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9c162e0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9c162e0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9c162e0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9c162e0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9c162e0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9c162e0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9c162e0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9c162e0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9c162e0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9c162e0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9c162e0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9c162e0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9c162e0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9c162e0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9c162e0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9c162e0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9c162e0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9c162e0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9c162e0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9c162e0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9c162e0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9c162e0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9c162e0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9c162e0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9c162e0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9c162e0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9c162e0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9c162e0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9c162e0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9c162e0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9c162e0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9c162e0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9c162e0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9c162e0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9c162e0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9c162e0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9c162e0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9c162e0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9c162e0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9c162e0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9c162e0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9c162e0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9c162e0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9c162e0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9c162e0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9c162e0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9c162e0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9c162e0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9c162e0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9c162e0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9c162e0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9c162e0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9c162e0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9c162e0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9c162e0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9c162e0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9c162e0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9c162e0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9c162e0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9c162e0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9c162e0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9c162e0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9c162e0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9c162e0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9c162e0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9c162e0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9c162e0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9c162e0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9c162e0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9c162e0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9c162e0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9c162e0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9c162e0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9c162e0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9c162e0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9c162e0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9c162e0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9c162e0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9c162e0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9c162e0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9c162e0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9c162e0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9c162e0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9c162e0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9c162e0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9c162e0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9c162e0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9c162e0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9c162e0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9c162e0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9c162e0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9c162e0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9c162e0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9c162e0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9c162e0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9c162e0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9c162e0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9c162e0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9c162e0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9c162e0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9c162e0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9c162e0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9c162e0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9c162e0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9c162e0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9c162e0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9c162e0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9c162e0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9c162e0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9c162e0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9c162e0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9c162e0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9c162e0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9c162e0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9c162e0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9c162e0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9c162e0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9c162e0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9c162e0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9c162e0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9c162e0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9c162e0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9c162e0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9c162e0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9c162e0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9c162e0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9c162e0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9c162e0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9c162e0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9c162e0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9c162e0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9c162e0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9c162e0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9c162e0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9c162e0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9c162e0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9c162e0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9c162e0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9c162e0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9c162e0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9c162e0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9c162e0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9c162e0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9c162e0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9c162e0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9c162e0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9c162e0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9c162e0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9c162e0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9c162e0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9c162e0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9c162e0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9c162e0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9c162e0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9c162e0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9c162e0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9c162e0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9c162e0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9c162e0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9c162e0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9c162e0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9c162e0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9c162e0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9c162e0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9c162e0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9c162e0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9c162e0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9c162e0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9c162e0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9c162e0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9c162e0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9c162e0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9c162e0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9c162e0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9c162e0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9c162e0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9c162e0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9c162e0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9c162e0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9c162e0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9c162e0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9c162e0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9c162e0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9c162e0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9c162e0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9c162e0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9c162e0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9c162e0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9c162e0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9c162e0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9c162e0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9c162e0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9c162e0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9c162e0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9c162e0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9c162e0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9c162e0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9c162e0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9c162e0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9c162e0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9c162e0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9c162e0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9c162e0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9c162e0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9c162e0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9c162e0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9c162e0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9c162e0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9c162e0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9c162e0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9c162e0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9c162e0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9c162e0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9c162e0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9c162e0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9c162e0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9c162e0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9c162e0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9c162e0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9c162e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9c162e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9c162e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9c162e0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9c162e0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9c162e0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9c162e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9c162e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9c162e0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9c162e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9c162e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9c162e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9c162e0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9c162e0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9c162e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9c162e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9c162e0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9c162e0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9c162e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9c162e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9c162e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9c162e0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9c162e0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9c162e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9c162e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9c162e0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9c162e0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9c162e0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9c162e0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9c162e0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9c162e0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9c162e0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9c162e0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9c162e0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9c162e0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9c162e0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9c162e0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9c162e0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9c162e0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9c162e0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9c162e0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9c162e0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9c162e0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9c162e0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9c162e0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9c162e0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9c162e0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9c162e0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9c162e0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9c162e0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9c162e0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9c162e0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9c162e0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9c162e0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9c162e0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9c162e0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9c162e0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9c162e0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9c162e0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9c162e0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9c162e0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9c162e0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9c162e0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9c162e0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9c162e0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9c162e0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9c162e0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9c162e0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9c162e0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9c162e0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9c162e0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9c162e0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9c162e0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9c162e0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9c162e0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9c162e0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9c162e0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9c162e0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9c162e0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9c162e0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9c162e0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9c162e0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9c162e0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9c162e0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9c162e0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9c162e0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9c162e0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9c162e0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9c162e0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9c162e0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9c162e0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9c162e0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9c162e0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9c162e0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9c162e0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9c162e0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9c162e0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9c162e0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9c162e0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9c162e0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9c162e0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9c162e0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9c162e0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9c162e0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9c162e0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9c162e0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9c162e0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9c162e0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9c162e0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9c162e0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9c162e0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9c162e0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9c162e0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9c162e0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9c162e0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9c162e0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9c162e0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9c162e0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9c162e0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9c162e0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9c162e0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9c162e0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9c162e0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9c162e0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9c162e0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9c162e0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9c162e0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9c162e0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9c162e0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9c162e0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9c162e0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9c162e0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9c162e0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9c162e0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9c162e0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9c162e0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9c162e0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9c162e0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9c162e0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9c162e0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9c162e0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9c162e0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9c162e0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9c162e0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9c162e0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9c162e0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9c162e0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9c162e0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9c162e0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9c162e0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9c162e0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9c162e0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9c162e0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9c162e0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9c162e0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9c162e0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9c162e0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9c162e0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9c162e0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9c162e0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9c162e0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9c162e0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9c162e0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9c162e0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9c162e0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9c162e0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9c162e0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9c162e0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9c162e0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9c162e0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9c162e0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9c162e0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9c162e0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9c162e0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9c162e0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9c162e0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9c162e0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9c162e0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9c162e0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9c162e0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9c162e0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9c162e0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9c162e0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9c162e0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9c162e0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9c162e0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9c162e0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9c162e0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9c162e0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9c162e0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9c162e0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9c162e0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9c162e0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9c162e0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9c162e0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9c162e0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9c162e0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9c162e0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9c162e0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9c162e0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9c162e0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9c162e0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9c162e0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9c162e0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9c162e0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9c162e0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9c162e0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9c162e0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9c162e0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9c162e0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9c162e0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9c162e0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9c162e0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9c162e0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9c162e0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9c162e0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9c162e0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9c162e0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9c162e0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9c162e0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9c162e0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9c162e0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9c162e0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9c162e0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9c162e0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9c162e0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9c162e0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9c162e0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9c162e0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9c162e0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9c162e0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9c162e0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9c162e0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9c162e0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9c162e0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9c162e0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9c162e0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9c162e0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9c162e0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9c162e0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9c162e0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9c162e0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9c162e0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9c162e0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9c162e0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9c162e0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9c162e0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9c162e0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9c162e0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9c162e0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9c162e0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9c162e0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9c162e0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9c162e0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9c162e0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9c162e0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9c162e0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9c162e0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9c162e0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9c162e0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9c162e0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9c162e0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9c162e0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9c162e0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9c162e0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9c162e0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9c162e0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9c162e0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9c162e0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9c162e0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9c162e0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9c162e0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9c162e0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9c162e0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9c162e0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9c162e0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9c162e0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9c162e0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9c162e0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9c162e0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9c162e0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9c162e0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9c162e0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9c162e0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9c162e0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9c162e0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9c162e0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9c162e0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9c162e0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9c162e0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9c162e0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9c162e0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9c162e0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9c162e0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9c162e0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9c162e0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9c162e0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9c162e0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9c162e0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9c162e0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9c162e0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9c162e0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9c162e0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9c162e0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9c162e0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9c162e0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9c162e0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9c162e0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9c162e0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9c162e0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9c162e0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9c162e0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9c162e0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9c162e0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9c162e0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9c162e0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9c162e0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9c162e0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9c162e0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9c162e0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9c162e0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9c162e0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9c162e0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9c162e0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9c162e0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9c162e0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9c162e0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9c162e0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9c162e0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9c162e0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9c162e0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9c162e0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9c162e0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9c162e0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9c162e0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9c162e0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9c162e0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9c162e0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9c162e0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9c162e0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9c162e0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9c162e0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9c162e0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9c162e0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9c162e0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9c162e0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9c162e0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9c162e0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0" Type="http://schemas.openxmlformats.org/officeDocument/2006/relationships/image" Target="../media/image20.png"/><Relationship Id="rId20" Type="http://schemas.openxmlformats.org/officeDocument/2006/relationships/hyperlink" Target="https://www.linkedin.com/learning/how-to-build-a-secret-circle-of-mentors/what-a-secret-circle-of-mentors-can-do-for-you-14037062?u=104" TargetMode="External"/><Relationship Id="rId22" Type="http://schemas.openxmlformats.org/officeDocument/2006/relationships/hyperlink" Target="https://www.linkedin.com/learning/effective-sponsorship-across-difference-for-sponsors/what-is-sponsorship?trk=ondemandfile" TargetMode="External"/><Relationship Id="rId21" Type="http://schemas.openxmlformats.org/officeDocument/2006/relationships/hyperlink" Target="https://www.linkedin.com/learning/effective-sponsorship-across-difference-for-sponsors/what-is-sponsorship?trk=ondemandfile" TargetMode="External"/><Relationship Id="rId24" Type="http://schemas.openxmlformats.org/officeDocument/2006/relationships/hyperlink" Target="https://www.linkedin.com/learning/effective-sponsorship-across-difference-for-proteges/successful-approaches-for-proteges?trk=ondemandfile" TargetMode="External"/><Relationship Id="rId23" Type="http://schemas.openxmlformats.org/officeDocument/2006/relationships/hyperlink" Target="https://www.linkedin.com/learning/how-to-be-coachable/measuring-and-reporting-your-progress?trk=learnermappingfile" TargetMode="External"/><Relationship Id="rId26" Type="http://schemas.openxmlformats.org/officeDocument/2006/relationships/hyperlink" Target="https://www.linkedin.com/learning/effective-sponsorship-across-difference-for-proteges/successful-approaches-for-proteges?trk=ondemandfile" TargetMode="External"/><Relationship Id="rId25" Type="http://schemas.openxmlformats.org/officeDocument/2006/relationships/hyperlink" Target="https://www.linkedin.com/learning/effective-sponsorship-across-difference-for-proteges/successful-approaches-for-proteges?trk=ondemandfile" TargetMode="External"/><Relationship Id="rId28" Type="http://schemas.openxmlformats.org/officeDocument/2006/relationships/hyperlink" Target="https://www.linkedin.com/learning/the-ultimate-guide-to-professional-networking/how-to-excel-using-networking?autoplay=true&amp;resume=false&amp;u=2067948" TargetMode="External"/><Relationship Id="rId27" Type="http://schemas.openxmlformats.org/officeDocument/2006/relationships/hyperlink" Target="https://www.linkedin.com/learning/how-to-be-coachable/following-through-on-your-commitments?trk=learnermappingfile" TargetMode="External"/><Relationship Id="rId29" Type="http://schemas.openxmlformats.org/officeDocument/2006/relationships/image" Target="../media/image21.png"/><Relationship Id="rId11" Type="http://schemas.openxmlformats.org/officeDocument/2006/relationships/hyperlink" Target="https://www.linkedin.com/learning/coaching-yourself-to-career-success/develop-influential-relationships?trk=contentmappingfile" TargetMode="External"/><Relationship Id="rId10" Type="http://schemas.openxmlformats.org/officeDocument/2006/relationships/hyperlink" Target="https://www.linkedin.com/learning/21-opportunities-for-better-networking/leverage-linkedin?trk=ondemandfile" TargetMode="External"/><Relationship Id="rId13" Type="http://schemas.openxmlformats.org/officeDocument/2006/relationships/hyperlink" Target="https://www.linkedin.com/learning/taking-ownership-in-your-career/building-your-network?trk=ondemandfile" TargetMode="External"/><Relationship Id="rId12" Type="http://schemas.openxmlformats.org/officeDocument/2006/relationships/hyperlink" Target="https://www.linkedin.com/learning/pep-talk-before-you-attend-a-networking-event/networking-with-a-goal?trk=learnermappingfile" TargetMode="External"/><Relationship Id="rId15" Type="http://schemas.openxmlformats.org/officeDocument/2006/relationships/hyperlink" Target="https://www.linkedin.com/learning/sharing-your-best-self-at-work/understand-relationship-development?trk=ondemandfile" TargetMode="External"/><Relationship Id="rId14" Type="http://schemas.openxmlformats.org/officeDocument/2006/relationships/hyperlink" Target="https://www.linkedin.com/learning/sharing-your-best-self-at-work/understand-relationship-development?trk=ondemandfile" TargetMode="External"/><Relationship Id="rId17" Type="http://schemas.openxmlformats.org/officeDocument/2006/relationships/hyperlink" Target="https://www.linkedin.com/learning/how-to-be-a-good-mentee-and-mentor/who-should-be-your-mentor?trk=learnermappingfile" TargetMode="External"/><Relationship Id="rId16" Type="http://schemas.openxmlformats.org/officeDocument/2006/relationships/hyperlink" Target="https://www.linkedin.com/learning/sharing-your-best-self-at-work/understand-relationship-development?trk=ondemandfile" TargetMode="External"/><Relationship Id="rId19" Type="http://schemas.openxmlformats.org/officeDocument/2006/relationships/hyperlink" Target="https://www.linkedin.com/learning/how-to-be-coachable/becoming-an-invested-learner?trk=learnermappingfile" TargetMode="External"/><Relationship Id="rId18" Type="http://schemas.openxmlformats.org/officeDocument/2006/relationships/hyperlink" Target="https://www.linkedin.com/learning/giving-and-receiving-feedback-18926015/asking-for-feedback-to-avoid-the-potential-trap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nano-tips-for-professional-networking-with-aj-eckstein/when-should-you-network?trk=learnermappingfile" TargetMode="External"/><Relationship Id="rId9" Type="http://schemas.openxmlformats.org/officeDocument/2006/relationships/hyperlink" Target="https://www.linkedin.com/learning/marketing-yourself-to-maximize-career-opportunities/networking-builds-credibility?trk=learnermappingfile" TargetMode="External"/><Relationship Id="rId5" Type="http://schemas.openxmlformats.org/officeDocument/2006/relationships/hyperlink" Target="https://www.linkedin.com/learning/nano-tips-for-professional-networking-with-aj-eckstein/how-to-network-and-best-practices?trk=learnermappingfile" TargetMode="External"/><Relationship Id="rId6" Type="http://schemas.openxmlformats.org/officeDocument/2006/relationships/hyperlink" Target="https://www.linkedin.com/learning/professional-networking-and-influence/principles-of-networking?trk=ondemandfile" TargetMode="External"/><Relationship Id="rId7" Type="http://schemas.openxmlformats.org/officeDocument/2006/relationships/hyperlink" Target="https://www.linkedin.com/learning/nano-tips-for-professional-networking-with-aj-eckstein/staying-in-touch-with-your-network?trk=learnermappingfile" TargetMode="External"/><Relationship Id="rId8" Type="http://schemas.openxmlformats.org/officeDocument/2006/relationships/hyperlink" Target="https://www.linkedin.com/learning/super-connecting-the-secret-of-professional-networking/how-to-stand-out?trk=ondemand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9c162e0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9c162e0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9c162e0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</a:rPr>
              <a:t>Unlock the power of professional networking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Discover how to identify allies and establish professional networks that can help you move your career forward.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9c162e0_0_1519"/>
          <p:cNvGraphicFramePr/>
          <p:nvPr/>
        </p:nvGraphicFramePr>
        <p:xfrm>
          <a:off x="755155" y="26122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{3E896E0F-025C-4F2B-81C4-9702C4886316}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When should you network?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13s)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network and best practices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Principles of Networking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16s)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Name three reasons why </a:t>
                      </a:r>
                      <a:br>
                        <a:rPr lang="en-US" sz="2000"/>
                      </a:br>
                      <a:r>
                        <a:rPr lang="en-US" sz="2000"/>
                        <a:t>having a network is important.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Staying in touch with your network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27s)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Stand Out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43s)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Networking builds credibility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25s)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Leverage LinkedIn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32s)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 Influential Relationships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49s)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                        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                          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Networking with a goal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Your Network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Relationship Development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37s)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Who should be your mentor?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446F2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Asking for feedback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Becoming an invested learner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a secret circle of mentors can do for you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02s)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</a:t>
                      </a:r>
                      <a:br>
                        <a:rPr b="1" lang="en-US" sz="2000"/>
                      </a:br>
                      <a:r>
                        <a:rPr lang="en-US" sz="2000"/>
                        <a:t>Begin making a list of your requirements for a mentor.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Sponsorship?</a:t>
                      </a:r>
                      <a:br>
                        <a:rPr lang="en-US" sz="2000" u="sng">
                          <a:solidFill>
                            <a:schemeClr val="accent3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(4m 18s)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Measuring and reporting your progress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Successful Approaches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for Protégés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(11m 44s)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is a sponsorship?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Following through on your commitments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br>
                        <a:rPr b="1" lang="en-US" sz="2000"/>
                      </a:br>
                      <a:r>
                        <a:rPr lang="en-US" sz="2000"/>
                        <a:t>Next month, commit to </a:t>
                      </a:r>
                      <a:br>
                        <a:rPr lang="en-US" sz="2000"/>
                      </a:br>
                      <a:r>
                        <a:rPr lang="en-US" sz="2000"/>
                        <a:t>completing </a:t>
                      </a:r>
                      <a: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Ultimate Guide to Professional Networking</a:t>
                      </a:r>
                      <a:r>
                        <a:rPr lang="en-US" sz="2000"/>
                        <a:t>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3040" name="Google Shape;3040;g2f399c162e0_0_1519"/>
          <p:cNvPicPr preferRelativeResize="0"/>
          <p:nvPr/>
        </p:nvPicPr>
        <p:blipFill rotWithShape="1">
          <a:blip r:embed="rId29">
            <a:alphaModFix/>
          </a:blip>
          <a:srcRect b="0" l="0" r="0" t="20382"/>
          <a:stretch/>
        </p:blipFill>
        <p:spPr>
          <a:xfrm>
            <a:off x="14885811" y="-112301"/>
            <a:ext cx="5700587" cy="2724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3041" name="Google Shape;3041;g2f399c162e0_0_151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885788" y="-10"/>
            <a:ext cx="2540415" cy="171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