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96.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96.xml"/>
  <Override ContentType="application/vnd.openxmlformats-officedocument.presentationml.slideLayout+xml" PartName="/ppt/slideLayouts/slideLayout102.xml"/>
  <Override ContentType="application/vnd.openxmlformats-officedocument.presentationml.slideLayout+xml" PartName="/ppt/slideLayouts/slideLayout188.xml"/>
  <Override ContentType="application/vnd.openxmlformats-officedocument.presentationml.slideLayout+xml" PartName="/ppt/slideLayouts/slideLayout165.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92.xml"/>
  <Override ContentType="application/vnd.openxmlformats-officedocument.presentationml.slideLayout+xml" PartName="/ppt/slideLayouts/slideLayout150.xml"/>
  <Override ContentType="application/vnd.openxmlformats-officedocument.presentationml.slideLayout+xml" PartName="/ppt/slideLayouts/slideLayout193.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26.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206.xml"/>
  <Override ContentType="application/vnd.openxmlformats-officedocument.presentationml.slideLayout+xml" PartName="/ppt/slideLayouts/slideLayout142.xml"/>
  <Override ContentType="application/vnd.openxmlformats-officedocument.presentationml.slideLayout+xml" PartName="/ppt/slideLayouts/slideLayout12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45.xml"/>
  <Override ContentType="application/vnd.openxmlformats-officedocument.presentationml.slideLayout+xml" PartName="/ppt/slideLayouts/slideLayout189.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18.xml"/>
  <Override ContentType="application/vnd.openxmlformats-officedocument.presentationml.slideLayout+xml" PartName="/ppt/slideLayouts/slideLayout195.xml"/>
  <Override ContentType="application/vnd.openxmlformats-officedocument.presentationml.slideLayout+xml" PartName="/ppt/slideLayouts/slideLayout85.xml"/>
  <Override ContentType="application/vnd.openxmlformats-officedocument.presentationml.slideLayout+xml" PartName="/ppt/slideLayouts/slideLayout20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84.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7.xml"/>
  <Override ContentType="application/vnd.openxmlformats-officedocument.presentationml.slideLayout+xml" PartName="/ppt/slideLayouts/slideLayout107.xml"/>
  <Override ContentType="application/vnd.openxmlformats-officedocument.presentationml.slideLayout+xml" PartName="/ppt/slideLayouts/slideLayout124.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203.xml"/>
  <Override ContentType="application/vnd.openxmlformats-officedocument.presentationml.slideLayout+xml" PartName="/ppt/slideLayouts/slideLayout190.xml"/>
  <Override ContentType="application/vnd.openxmlformats-officedocument.presentationml.slideLayout+xml" PartName="/ppt/slideLayouts/slideLayout207.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31.xml"/>
  <Override ContentType="application/vnd.openxmlformats-officedocument.presentationml.slideLayout+xml" PartName="/ppt/slideLayouts/slideLayout80.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56.xml"/>
  <Override ContentType="application/vnd.openxmlformats-officedocument.presentationml.slideLayout+xml" PartName="/ppt/slideLayouts/slideLayout199.xml"/>
  <Override ContentType="application/vnd.openxmlformats-officedocument.presentationml.slideLayout+xml" PartName="/ppt/slideLayouts/slideLayout173.xml"/>
  <Override ContentType="application/vnd.openxmlformats-officedocument.presentationml.slideLayout+xml" PartName="/ppt/slideLayouts/slideLayout171.xml"/>
  <Override ContentType="application/vnd.openxmlformats-officedocument.presentationml.slideLayout+xml" PartName="/ppt/slideLayouts/slideLayout198.xml"/>
  <Override ContentType="application/vnd.openxmlformats-officedocument.presentationml.slideLayout+xml" PartName="/ppt/slideLayouts/slideLayout120.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208.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135.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94.xml"/>
  <Override ContentType="application/vnd.openxmlformats-officedocument.presentationml.slideLayout+xml" PartName="/ppt/slideLayouts/slideLayout71.xml"/>
  <Override ContentType="application/vnd.openxmlformats-officedocument.presentationml.slideLayout+xml" PartName="/ppt/slideLayouts/slideLayout151.xml"/>
  <Override ContentType="application/vnd.openxmlformats-officedocument.presentationml.slideLayout+xml" PartName="/ppt/slideLayouts/slideLayout201.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204.xml"/>
  <Override ContentType="application/vnd.openxmlformats-officedocument.presentationml.slideLayout+xml" PartName="/ppt/slideLayouts/slideLayout183.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90.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51.xml"/>
  <Override ContentType="application/vnd.openxmlformats-officedocument.presentationml.slideLayout+xml" PartName="/ppt/slideLayouts/slideLayout94.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87.xml"/>
  <Override ContentType="application/vnd.openxmlformats-officedocument.presentationml.slideLayout+xml" PartName="/ppt/slideLayouts/slideLayout19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200.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97.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101.xml"/>
  <Override ContentType="application/vnd.openxmlformats-officedocument.presentationml.slideLayout+xml" PartName="/ppt/slideLayouts/slideLayout179.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09.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205.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115.xml"/>
  <Override ContentType="application/vnd.openxmlformats-officedocument.presentationml.slideLayout+xml" PartName="/ppt/slideLayouts/slideLayout192.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100.xml"/>
  <Override ContentType="application/vnd.openxmlformats-officedocument.presentationml.slideLayout+xml" PartName="/ppt/slideLayouts/slideLayout143.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86.xml"/>
  <Override ContentType="application/vnd.openxmlformats-officedocument.presentationml.slideLayout+xml" PartName="/ppt/slideLayouts/slideLayout160.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857" r:id="rId5"/>
    <p:sldMasterId id="2147483858" r:id="rId6"/>
  </p:sldMasterIdLst>
  <p:notesMasterIdLst>
    <p:notesMasterId r:id="rId7"/>
  </p:notesMasterIdLst>
  <p:sldIdLst>
    <p:sldId id="256" r:id="rId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FD34063-BD43-4229-BDCC-DFCF41617F81}">
  <a:tblStyle styleId="{FFD34063-BD43-4229-BDCC-DFCF41617F81}"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E7"/>
          </a:solidFill>
        </a:fill>
      </a:tcStyle>
    </a:wholeTbl>
    <a:band1H>
      <a:tcTxStyle/>
      <a:tcStyle>
        <a:fill>
          <a:solidFill>
            <a:srgbClr val="CDD4CC"/>
          </a:solidFill>
        </a:fill>
      </a:tcStyle>
    </a:band1H>
    <a:band2H>
      <a:tcTxStyle/>
    </a:band2H>
    <a:band1V>
      <a:tcTxStyle/>
      <a:tcStyle>
        <a:fill>
          <a:solidFill>
            <a:srgbClr val="CDD4CC"/>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1" name="Shape 1561"/>
        <p:cNvGrpSpPr/>
        <p:nvPr/>
      </p:nvGrpSpPr>
      <p:grpSpPr>
        <a:xfrm>
          <a:off x="0" y="0"/>
          <a:ext cx="0" cy="0"/>
          <a:chOff x="0" y="0"/>
          <a:chExt cx="0" cy="0"/>
        </a:xfrm>
      </p:grpSpPr>
      <p:sp>
        <p:nvSpPr>
          <p:cNvPr id="1562" name="Google Shape;1562;g328e3e78918_0_1520:notes"/>
          <p:cNvSpPr/>
          <p:nvPr>
            <p:ph idx="2" type="sldImg"/>
          </p:nvPr>
        </p:nvSpPr>
        <p:spPr>
          <a:xfrm>
            <a:off x="686157" y="1143000"/>
            <a:ext cx="5485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3" name="Google Shape;1563;g328e3e78918_0_15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800">
              <a:latin typeface="Arial"/>
              <a:ea typeface="Arial"/>
              <a:cs typeface="Arial"/>
              <a:sym typeface="Arial"/>
            </a:endParaRPr>
          </a:p>
        </p:txBody>
      </p:sp>
      <p:sp>
        <p:nvSpPr>
          <p:cNvPr id="1564" name="Google Shape;1564;g328e3e78918_0_15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8.pn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8.png"/></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bg>
      <p:bgPr>
        <a:solidFill>
          <a:srgbClr val="FEFAF5"/>
        </a:solidFill>
      </p:bgPr>
    </p:bg>
    <p:spTree>
      <p:nvGrpSpPr>
        <p:cNvPr id="799" name="Shape 799"/>
        <p:cNvGrpSpPr/>
        <p:nvPr/>
      </p:nvGrpSpPr>
      <p:grpSpPr>
        <a:xfrm>
          <a:off x="0" y="0"/>
          <a:ext cx="0" cy="0"/>
          <a:chOff x="0" y="0"/>
          <a:chExt cx="0" cy="0"/>
        </a:xfrm>
      </p:grpSpPr>
      <p:sp>
        <p:nvSpPr>
          <p:cNvPr id="800" name="Google Shape;800;p102"/>
          <p:cNvSpPr txBox="1"/>
          <p:nvPr>
            <p:ph type="title"/>
          </p:nvPr>
        </p:nvSpPr>
        <p:spPr>
          <a:xfrm>
            <a:off x="542935" y="571500"/>
            <a:ext cx="8000400" cy="333900"/>
          </a:xfrm>
          <a:prstGeom prst="rect">
            <a:avLst/>
          </a:prstGeom>
          <a:noFill/>
          <a:ln>
            <a:noFill/>
          </a:ln>
        </p:spPr>
        <p:txBody>
          <a:bodyPr anchorCtr="0" anchor="b" bIns="17125" lIns="34275" spcFirstLastPara="1" rIns="34275" wrap="square" tIns="17125">
            <a:normAutofit/>
          </a:bodyPr>
          <a:lstStyle>
            <a:lvl1pPr lvl="0" algn="l">
              <a:lnSpc>
                <a:spcPct val="90000"/>
              </a:lnSpc>
              <a:spcBef>
                <a:spcPts val="0"/>
              </a:spcBef>
              <a:spcAft>
                <a:spcPts val="0"/>
              </a:spcAft>
              <a:buClr>
                <a:schemeClr val="accent2"/>
              </a:buClr>
              <a:buSzPts val="2500"/>
              <a:buFont typeface="Arial"/>
              <a:buNone/>
              <a:defRPr>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2 topics side by side">
  <p:cSld name="titles 2 topics side by side">
    <p:bg>
      <p:bgPr>
        <a:solidFill>
          <a:schemeClr val="lt1"/>
        </a:solidFill>
      </p:bgPr>
    </p:bg>
    <p:spTree>
      <p:nvGrpSpPr>
        <p:cNvPr id="801" name="Shape 801"/>
        <p:cNvGrpSpPr/>
        <p:nvPr/>
      </p:nvGrpSpPr>
      <p:grpSpPr>
        <a:xfrm>
          <a:off x="0" y="0"/>
          <a:ext cx="0" cy="0"/>
          <a:chOff x="0" y="0"/>
          <a:chExt cx="0" cy="0"/>
        </a:xfrm>
      </p:grpSpPr>
      <p:sp>
        <p:nvSpPr>
          <p:cNvPr id="802" name="Google Shape;802;p103"/>
          <p:cNvSpPr/>
          <p:nvPr/>
        </p:nvSpPr>
        <p:spPr>
          <a:xfrm>
            <a:off x="572021" y="1356933"/>
            <a:ext cx="3896700" cy="37866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03" name="Google Shape;803;p103"/>
          <p:cNvSpPr/>
          <p:nvPr/>
        </p:nvSpPr>
        <p:spPr>
          <a:xfrm>
            <a:off x="4696313" y="1356933"/>
            <a:ext cx="3847200" cy="3786600"/>
          </a:xfrm>
          <a:prstGeom prst="rect">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04" name="Google Shape;804;p103"/>
          <p:cNvSpPr/>
          <p:nvPr/>
        </p:nvSpPr>
        <p:spPr>
          <a:xfrm flipH="1" rot="10800000">
            <a:off x="733232" y="1884122"/>
            <a:ext cx="342900" cy="171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05" name="Google Shape;805;p103"/>
          <p:cNvSpPr/>
          <p:nvPr/>
        </p:nvSpPr>
        <p:spPr>
          <a:xfrm flipH="1" rot="10800000">
            <a:off x="4892511" y="1884122"/>
            <a:ext cx="336900" cy="171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06" name="Google Shape;806;p103"/>
          <p:cNvSpPr txBox="1"/>
          <p:nvPr>
            <p:ph type="title"/>
          </p:nvPr>
        </p:nvSpPr>
        <p:spPr>
          <a:xfrm>
            <a:off x="542935" y="571500"/>
            <a:ext cx="8000400" cy="333900"/>
          </a:xfrm>
          <a:prstGeom prst="rect">
            <a:avLst/>
          </a:prstGeom>
          <a:noFill/>
          <a:ln>
            <a:noFill/>
          </a:ln>
        </p:spPr>
        <p:txBody>
          <a:bodyPr anchorCtr="0" anchor="b" bIns="17125" lIns="34275" spcFirstLastPara="1" rIns="34275" wrap="square" tIns="17125">
            <a:normAutofit/>
          </a:bodyPr>
          <a:lstStyle>
            <a:lvl1pPr lvl="0" algn="l">
              <a:lnSpc>
                <a:spcPct val="90000"/>
              </a:lnSpc>
              <a:spcBef>
                <a:spcPts val="0"/>
              </a:spcBef>
              <a:spcAft>
                <a:spcPts val="0"/>
              </a:spcAft>
              <a:buClr>
                <a:schemeClr val="accent2"/>
              </a:buClr>
              <a:buSzPts val="2500"/>
              <a:buFont typeface="Arial"/>
              <a:buNone/>
              <a:defRPr>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807" name="Google Shape;807;p103"/>
          <p:cNvSpPr txBox="1"/>
          <p:nvPr>
            <p:ph idx="1" type="body"/>
          </p:nvPr>
        </p:nvSpPr>
        <p:spPr>
          <a:xfrm>
            <a:off x="540566" y="910992"/>
            <a:ext cx="8000400" cy="2625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08" name="Google Shape;808;p103"/>
          <p:cNvSpPr txBox="1"/>
          <p:nvPr>
            <p:ph idx="2" type="body"/>
          </p:nvPr>
        </p:nvSpPr>
        <p:spPr>
          <a:xfrm>
            <a:off x="698397" y="1525034"/>
            <a:ext cx="2536800" cy="4752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chemeClr val="lt2"/>
              </a:buClr>
              <a:buSzPts val="1600"/>
              <a:buNone/>
              <a:defRPr sz="1600">
                <a:solidFill>
                  <a:schemeClr val="lt2"/>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09" name="Google Shape;809;p103"/>
          <p:cNvSpPr txBox="1"/>
          <p:nvPr>
            <p:ph idx="3" type="body"/>
          </p:nvPr>
        </p:nvSpPr>
        <p:spPr>
          <a:xfrm>
            <a:off x="698397" y="2040273"/>
            <a:ext cx="3331500" cy="1365600"/>
          </a:xfrm>
          <a:prstGeom prst="rect">
            <a:avLst/>
          </a:prstGeom>
          <a:noFill/>
          <a:ln>
            <a:noFill/>
          </a:ln>
        </p:spPr>
        <p:txBody>
          <a:bodyPr anchorCtr="0" anchor="t" bIns="17125" lIns="0" spcFirstLastPara="1" rIns="0" wrap="square" tIns="17125">
            <a:normAutofit/>
          </a:bodyPr>
          <a:lstStyle>
            <a:lvl1pPr indent="-311150" lvl="0" marL="457200" algn="l">
              <a:lnSpc>
                <a:spcPct val="120000"/>
              </a:lnSpc>
              <a:spcBef>
                <a:spcPts val="700"/>
              </a:spcBef>
              <a:spcAft>
                <a:spcPts val="0"/>
              </a:spcAft>
              <a:buClr>
                <a:schemeClr val="accent6"/>
              </a:buClr>
              <a:buSzPts val="1300"/>
              <a:buFont typeface="Arial"/>
              <a:buChar char="•"/>
              <a:defRPr b="0" i="0" sz="13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1300"/>
              <a:buNone/>
              <a:defRPr sz="1300"/>
            </a:lvl2pPr>
            <a:lvl3pPr indent="-228600" lvl="2" marL="1371600" algn="l">
              <a:lnSpc>
                <a:spcPct val="90000"/>
              </a:lnSpc>
              <a:spcBef>
                <a:spcPts val="400"/>
              </a:spcBef>
              <a:spcAft>
                <a:spcPts val="0"/>
              </a:spcAft>
              <a:buClr>
                <a:srgbClr val="56687A"/>
              </a:buClr>
              <a:buSzPts val="1300"/>
              <a:buNone/>
              <a:defRPr sz="1300"/>
            </a:lvl3pPr>
            <a:lvl4pPr indent="-228600" lvl="3" marL="1828800" algn="l">
              <a:lnSpc>
                <a:spcPct val="90000"/>
              </a:lnSpc>
              <a:spcBef>
                <a:spcPts val="400"/>
              </a:spcBef>
              <a:spcAft>
                <a:spcPts val="0"/>
              </a:spcAft>
              <a:buClr>
                <a:srgbClr val="56687A"/>
              </a:buClr>
              <a:buSzPts val="1300"/>
              <a:buNone/>
              <a:defRPr sz="1300"/>
            </a:lvl4pPr>
            <a:lvl5pPr indent="-228600" lvl="4" marL="2286000" algn="l">
              <a:lnSpc>
                <a:spcPct val="90000"/>
              </a:lnSpc>
              <a:spcBef>
                <a:spcPts val="400"/>
              </a:spcBef>
              <a:spcAft>
                <a:spcPts val="0"/>
              </a:spcAft>
              <a:buClr>
                <a:srgbClr val="56687A"/>
              </a:buClr>
              <a:buSzPts val="1300"/>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10" name="Google Shape;810;p103"/>
          <p:cNvSpPr txBox="1"/>
          <p:nvPr>
            <p:ph idx="4" type="body"/>
          </p:nvPr>
        </p:nvSpPr>
        <p:spPr>
          <a:xfrm>
            <a:off x="4860140" y="1525034"/>
            <a:ext cx="2536800" cy="4752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chemeClr val="lt2"/>
              </a:buClr>
              <a:buSzPts val="1600"/>
              <a:buNone/>
              <a:defRPr sz="1600">
                <a:solidFill>
                  <a:schemeClr val="lt2"/>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11" name="Google Shape;811;p103"/>
          <p:cNvSpPr txBox="1"/>
          <p:nvPr>
            <p:ph idx="5" type="body"/>
          </p:nvPr>
        </p:nvSpPr>
        <p:spPr>
          <a:xfrm>
            <a:off x="4860140" y="2040273"/>
            <a:ext cx="3331500" cy="1365600"/>
          </a:xfrm>
          <a:prstGeom prst="rect">
            <a:avLst/>
          </a:prstGeom>
          <a:noFill/>
          <a:ln>
            <a:noFill/>
          </a:ln>
        </p:spPr>
        <p:txBody>
          <a:bodyPr anchorCtr="0" anchor="t" bIns="17125" lIns="0" spcFirstLastPara="1" rIns="0" wrap="square" tIns="17125">
            <a:normAutofit/>
          </a:bodyPr>
          <a:lstStyle>
            <a:lvl1pPr indent="-311150" lvl="0" marL="457200" algn="l">
              <a:lnSpc>
                <a:spcPct val="120000"/>
              </a:lnSpc>
              <a:spcBef>
                <a:spcPts val="700"/>
              </a:spcBef>
              <a:spcAft>
                <a:spcPts val="0"/>
              </a:spcAft>
              <a:buClr>
                <a:schemeClr val="accent6"/>
              </a:buClr>
              <a:buSzPts val="1300"/>
              <a:buFont typeface="Arial"/>
              <a:buChar char="•"/>
              <a:defRPr sz="1300">
                <a:solidFill>
                  <a:schemeClr val="accent6"/>
                </a:solidFill>
              </a:defRPr>
            </a:lvl1pPr>
            <a:lvl2pPr indent="-228600" lvl="1" marL="914400" algn="l">
              <a:lnSpc>
                <a:spcPct val="90000"/>
              </a:lnSpc>
              <a:spcBef>
                <a:spcPts val="400"/>
              </a:spcBef>
              <a:spcAft>
                <a:spcPts val="0"/>
              </a:spcAft>
              <a:buClr>
                <a:srgbClr val="56687A"/>
              </a:buClr>
              <a:buSzPts val="1300"/>
              <a:buNone/>
              <a:defRPr sz="1300"/>
            </a:lvl2pPr>
            <a:lvl3pPr indent="-228600" lvl="2" marL="1371600" algn="l">
              <a:lnSpc>
                <a:spcPct val="90000"/>
              </a:lnSpc>
              <a:spcBef>
                <a:spcPts val="400"/>
              </a:spcBef>
              <a:spcAft>
                <a:spcPts val="0"/>
              </a:spcAft>
              <a:buClr>
                <a:srgbClr val="56687A"/>
              </a:buClr>
              <a:buSzPts val="1300"/>
              <a:buNone/>
              <a:defRPr sz="1300"/>
            </a:lvl3pPr>
            <a:lvl4pPr indent="-228600" lvl="3" marL="1828800" algn="l">
              <a:lnSpc>
                <a:spcPct val="90000"/>
              </a:lnSpc>
              <a:spcBef>
                <a:spcPts val="400"/>
              </a:spcBef>
              <a:spcAft>
                <a:spcPts val="0"/>
              </a:spcAft>
              <a:buClr>
                <a:srgbClr val="56687A"/>
              </a:buClr>
              <a:buSzPts val="1300"/>
              <a:buNone/>
              <a:defRPr sz="1300"/>
            </a:lvl4pPr>
            <a:lvl5pPr indent="-228600" lvl="4" marL="2286000" algn="l">
              <a:lnSpc>
                <a:spcPct val="90000"/>
              </a:lnSpc>
              <a:spcBef>
                <a:spcPts val="400"/>
              </a:spcBef>
              <a:spcAft>
                <a:spcPts val="0"/>
              </a:spcAft>
              <a:buClr>
                <a:srgbClr val="56687A"/>
              </a:buClr>
              <a:buSzPts val="1300"/>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s 2 topics side by side">
  <p:cSld name="1_titles 2 topics side by side">
    <p:bg>
      <p:bgPr>
        <a:solidFill>
          <a:schemeClr val="lt1"/>
        </a:solidFill>
      </p:bgPr>
    </p:bg>
    <p:spTree>
      <p:nvGrpSpPr>
        <p:cNvPr id="812" name="Shape 812"/>
        <p:cNvGrpSpPr/>
        <p:nvPr/>
      </p:nvGrpSpPr>
      <p:grpSpPr>
        <a:xfrm>
          <a:off x="0" y="0"/>
          <a:ext cx="0" cy="0"/>
          <a:chOff x="0" y="0"/>
          <a:chExt cx="0" cy="0"/>
        </a:xfrm>
      </p:grpSpPr>
      <p:sp>
        <p:nvSpPr>
          <p:cNvPr id="813" name="Google Shape;813;p104"/>
          <p:cNvSpPr/>
          <p:nvPr/>
        </p:nvSpPr>
        <p:spPr>
          <a:xfrm>
            <a:off x="7228970" y="1555946"/>
            <a:ext cx="2945700" cy="2946000"/>
          </a:xfrm>
          <a:prstGeom prst="ellipse">
            <a:avLst/>
          </a:pr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CE3BA"/>
              </a:solidFill>
              <a:latin typeface="Arial"/>
              <a:ea typeface="Arial"/>
              <a:cs typeface="Arial"/>
              <a:sym typeface="Arial"/>
            </a:endParaRPr>
          </a:p>
        </p:txBody>
      </p:sp>
      <p:sp>
        <p:nvSpPr>
          <p:cNvPr id="814" name="Google Shape;814;p104"/>
          <p:cNvSpPr/>
          <p:nvPr/>
        </p:nvSpPr>
        <p:spPr>
          <a:xfrm>
            <a:off x="572021" y="1356933"/>
            <a:ext cx="3896700" cy="37866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15" name="Google Shape;815;p104"/>
          <p:cNvSpPr/>
          <p:nvPr/>
        </p:nvSpPr>
        <p:spPr>
          <a:xfrm flipH="1" rot="10800000">
            <a:off x="733232" y="1884122"/>
            <a:ext cx="342900" cy="171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16" name="Google Shape;816;p104"/>
          <p:cNvSpPr txBox="1"/>
          <p:nvPr>
            <p:ph type="title"/>
          </p:nvPr>
        </p:nvSpPr>
        <p:spPr>
          <a:xfrm>
            <a:off x="542935" y="571500"/>
            <a:ext cx="8000400" cy="333900"/>
          </a:xfrm>
          <a:prstGeom prst="rect">
            <a:avLst/>
          </a:prstGeom>
          <a:noFill/>
          <a:ln>
            <a:noFill/>
          </a:ln>
        </p:spPr>
        <p:txBody>
          <a:bodyPr anchorCtr="0" anchor="b" bIns="17125" lIns="34275" spcFirstLastPara="1" rIns="34275" wrap="square" tIns="17125">
            <a:normAutofit/>
          </a:bodyPr>
          <a:lstStyle>
            <a:lvl1pPr lvl="0" algn="l">
              <a:lnSpc>
                <a:spcPct val="90000"/>
              </a:lnSpc>
              <a:spcBef>
                <a:spcPts val="0"/>
              </a:spcBef>
              <a:spcAft>
                <a:spcPts val="0"/>
              </a:spcAft>
              <a:buClr>
                <a:schemeClr val="accent2"/>
              </a:buClr>
              <a:buSzPts val="2500"/>
              <a:buFont typeface="Arial"/>
              <a:buNone/>
              <a:defRPr>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817" name="Google Shape;817;p104"/>
          <p:cNvSpPr txBox="1"/>
          <p:nvPr>
            <p:ph idx="1" type="body"/>
          </p:nvPr>
        </p:nvSpPr>
        <p:spPr>
          <a:xfrm>
            <a:off x="540566" y="910992"/>
            <a:ext cx="8000400" cy="2625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18" name="Google Shape;818;p104"/>
          <p:cNvSpPr txBox="1"/>
          <p:nvPr>
            <p:ph idx="2" type="body"/>
          </p:nvPr>
        </p:nvSpPr>
        <p:spPr>
          <a:xfrm>
            <a:off x="698397" y="1525034"/>
            <a:ext cx="2536800" cy="4752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chemeClr val="lt2"/>
              </a:buClr>
              <a:buSzPts val="1600"/>
              <a:buNone/>
              <a:defRPr sz="1600">
                <a:solidFill>
                  <a:schemeClr val="lt2"/>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19" name="Google Shape;819;p104"/>
          <p:cNvSpPr txBox="1"/>
          <p:nvPr>
            <p:ph idx="3" type="body"/>
          </p:nvPr>
        </p:nvSpPr>
        <p:spPr>
          <a:xfrm>
            <a:off x="698397" y="2040273"/>
            <a:ext cx="3331500" cy="1365600"/>
          </a:xfrm>
          <a:prstGeom prst="rect">
            <a:avLst/>
          </a:prstGeom>
          <a:noFill/>
          <a:ln>
            <a:noFill/>
          </a:ln>
        </p:spPr>
        <p:txBody>
          <a:bodyPr anchorCtr="0" anchor="t" bIns="17125" lIns="0" spcFirstLastPara="1" rIns="0" wrap="square" tIns="17125">
            <a:normAutofit/>
          </a:bodyPr>
          <a:lstStyle>
            <a:lvl1pPr indent="-311150" lvl="0" marL="457200" algn="l">
              <a:lnSpc>
                <a:spcPct val="120000"/>
              </a:lnSpc>
              <a:spcBef>
                <a:spcPts val="700"/>
              </a:spcBef>
              <a:spcAft>
                <a:spcPts val="0"/>
              </a:spcAft>
              <a:buClr>
                <a:schemeClr val="accent6"/>
              </a:buClr>
              <a:buSzPts val="1300"/>
              <a:buFont typeface="Arial"/>
              <a:buChar char="•"/>
              <a:defRPr b="0" i="0" sz="13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1300"/>
              <a:buNone/>
              <a:defRPr sz="1300"/>
            </a:lvl2pPr>
            <a:lvl3pPr indent="-228600" lvl="2" marL="1371600" algn="l">
              <a:lnSpc>
                <a:spcPct val="90000"/>
              </a:lnSpc>
              <a:spcBef>
                <a:spcPts val="400"/>
              </a:spcBef>
              <a:spcAft>
                <a:spcPts val="0"/>
              </a:spcAft>
              <a:buClr>
                <a:srgbClr val="56687A"/>
              </a:buClr>
              <a:buSzPts val="1300"/>
              <a:buNone/>
              <a:defRPr sz="1300"/>
            </a:lvl3pPr>
            <a:lvl4pPr indent="-228600" lvl="3" marL="1828800" algn="l">
              <a:lnSpc>
                <a:spcPct val="90000"/>
              </a:lnSpc>
              <a:spcBef>
                <a:spcPts val="400"/>
              </a:spcBef>
              <a:spcAft>
                <a:spcPts val="0"/>
              </a:spcAft>
              <a:buClr>
                <a:srgbClr val="56687A"/>
              </a:buClr>
              <a:buSzPts val="1300"/>
              <a:buNone/>
              <a:defRPr sz="1300"/>
            </a:lvl4pPr>
            <a:lvl5pPr indent="-228600" lvl="4" marL="2286000" algn="l">
              <a:lnSpc>
                <a:spcPct val="90000"/>
              </a:lnSpc>
              <a:spcBef>
                <a:spcPts val="400"/>
              </a:spcBef>
              <a:spcAft>
                <a:spcPts val="0"/>
              </a:spcAft>
              <a:buClr>
                <a:srgbClr val="56687A"/>
              </a:buClr>
              <a:buSzPts val="1300"/>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pic>
        <p:nvPicPr>
          <p:cNvPr id="820" name="Google Shape;820;p104"/>
          <p:cNvPicPr preferRelativeResize="0"/>
          <p:nvPr/>
        </p:nvPicPr>
        <p:blipFill rotWithShape="1">
          <a:blip r:embed="rId2">
            <a:alphaModFix/>
          </a:blip>
          <a:srcRect b="0" l="0" r="0" t="0"/>
          <a:stretch/>
        </p:blipFill>
        <p:spPr>
          <a:xfrm>
            <a:off x="4612286" y="1954193"/>
            <a:ext cx="4225633" cy="2336288"/>
          </a:xfrm>
          <a:prstGeom prst="rect">
            <a:avLst/>
          </a:prstGeom>
          <a:noFill/>
          <a:ln>
            <a:noFill/>
          </a:ln>
        </p:spPr>
      </p:pic>
      <p:sp>
        <p:nvSpPr>
          <p:cNvPr id="821" name="Google Shape;821;p104"/>
          <p:cNvSpPr/>
          <p:nvPr>
            <p:ph idx="4" type="pic"/>
          </p:nvPr>
        </p:nvSpPr>
        <p:spPr>
          <a:xfrm>
            <a:off x="5157921" y="2083313"/>
            <a:ext cx="3129300" cy="1880700"/>
          </a:xfrm>
          <a:prstGeom prst="rect">
            <a:avLst/>
          </a:prstGeom>
          <a:solidFill>
            <a:schemeClr val="lt1"/>
          </a:solidFill>
          <a:ln>
            <a:noFill/>
          </a:ln>
        </p:spPr>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s 2 topics side by side">
  <p:cSld name="2_titles 2 topics side by side">
    <p:bg>
      <p:bgPr>
        <a:solidFill>
          <a:schemeClr val="lt1"/>
        </a:solidFill>
      </p:bgPr>
    </p:bg>
    <p:spTree>
      <p:nvGrpSpPr>
        <p:cNvPr id="822" name="Shape 822"/>
        <p:cNvGrpSpPr/>
        <p:nvPr/>
      </p:nvGrpSpPr>
      <p:grpSpPr>
        <a:xfrm>
          <a:off x="0" y="0"/>
          <a:ext cx="0" cy="0"/>
          <a:chOff x="0" y="0"/>
          <a:chExt cx="0" cy="0"/>
        </a:xfrm>
      </p:grpSpPr>
      <p:sp>
        <p:nvSpPr>
          <p:cNvPr id="823" name="Google Shape;823;p105"/>
          <p:cNvSpPr/>
          <p:nvPr/>
        </p:nvSpPr>
        <p:spPr>
          <a:xfrm>
            <a:off x="7228970" y="1555946"/>
            <a:ext cx="2945700" cy="2946000"/>
          </a:xfrm>
          <a:prstGeom prst="ellipse">
            <a:avLst/>
          </a:pr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CE3BA"/>
              </a:solidFill>
              <a:latin typeface="Arial"/>
              <a:ea typeface="Arial"/>
              <a:cs typeface="Arial"/>
              <a:sym typeface="Arial"/>
            </a:endParaRPr>
          </a:p>
        </p:txBody>
      </p:sp>
      <p:sp>
        <p:nvSpPr>
          <p:cNvPr id="824" name="Google Shape;824;p105"/>
          <p:cNvSpPr/>
          <p:nvPr/>
        </p:nvSpPr>
        <p:spPr>
          <a:xfrm flipH="1" rot="10800000">
            <a:off x="733232" y="1884122"/>
            <a:ext cx="342900" cy="171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25" name="Google Shape;825;p105"/>
          <p:cNvSpPr txBox="1"/>
          <p:nvPr>
            <p:ph type="title"/>
          </p:nvPr>
        </p:nvSpPr>
        <p:spPr>
          <a:xfrm>
            <a:off x="542935" y="571500"/>
            <a:ext cx="8000400" cy="333900"/>
          </a:xfrm>
          <a:prstGeom prst="rect">
            <a:avLst/>
          </a:prstGeom>
          <a:noFill/>
          <a:ln>
            <a:noFill/>
          </a:ln>
        </p:spPr>
        <p:txBody>
          <a:bodyPr anchorCtr="0" anchor="b" bIns="17125" lIns="34275" spcFirstLastPara="1" rIns="34275" wrap="square" tIns="17125">
            <a:normAutofit/>
          </a:bodyPr>
          <a:lstStyle>
            <a:lvl1pPr lvl="0" algn="l">
              <a:lnSpc>
                <a:spcPct val="90000"/>
              </a:lnSpc>
              <a:spcBef>
                <a:spcPts val="0"/>
              </a:spcBef>
              <a:spcAft>
                <a:spcPts val="0"/>
              </a:spcAft>
              <a:buClr>
                <a:schemeClr val="accent2"/>
              </a:buClr>
              <a:buSzPts val="2500"/>
              <a:buFont typeface="Arial"/>
              <a:buNone/>
              <a:defRPr>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826" name="Google Shape;826;p105"/>
          <p:cNvSpPr txBox="1"/>
          <p:nvPr>
            <p:ph idx="1" type="body"/>
          </p:nvPr>
        </p:nvSpPr>
        <p:spPr>
          <a:xfrm>
            <a:off x="540566" y="910992"/>
            <a:ext cx="8000400" cy="2625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27" name="Google Shape;827;p105"/>
          <p:cNvSpPr txBox="1"/>
          <p:nvPr>
            <p:ph idx="2" type="body"/>
          </p:nvPr>
        </p:nvSpPr>
        <p:spPr>
          <a:xfrm>
            <a:off x="698397" y="1525034"/>
            <a:ext cx="2536800" cy="4752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chemeClr val="lt2"/>
              </a:buClr>
              <a:buSzPts val="1600"/>
              <a:buNone/>
              <a:defRPr sz="1600">
                <a:solidFill>
                  <a:schemeClr val="lt2"/>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28" name="Google Shape;828;p105"/>
          <p:cNvSpPr txBox="1"/>
          <p:nvPr>
            <p:ph idx="3" type="body"/>
          </p:nvPr>
        </p:nvSpPr>
        <p:spPr>
          <a:xfrm>
            <a:off x="698397" y="2040273"/>
            <a:ext cx="3331500" cy="1365600"/>
          </a:xfrm>
          <a:prstGeom prst="rect">
            <a:avLst/>
          </a:prstGeom>
          <a:noFill/>
          <a:ln>
            <a:noFill/>
          </a:ln>
        </p:spPr>
        <p:txBody>
          <a:bodyPr anchorCtr="0" anchor="t" bIns="17125" lIns="0" spcFirstLastPara="1" rIns="0" wrap="square" tIns="17125">
            <a:normAutofit/>
          </a:bodyPr>
          <a:lstStyle>
            <a:lvl1pPr indent="-311150" lvl="0" marL="457200" algn="l">
              <a:lnSpc>
                <a:spcPct val="120000"/>
              </a:lnSpc>
              <a:spcBef>
                <a:spcPts val="700"/>
              </a:spcBef>
              <a:spcAft>
                <a:spcPts val="0"/>
              </a:spcAft>
              <a:buClr>
                <a:schemeClr val="accent6"/>
              </a:buClr>
              <a:buSzPts val="1300"/>
              <a:buFont typeface="Arial"/>
              <a:buChar char="•"/>
              <a:defRPr b="0" i="0" sz="13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1300"/>
              <a:buNone/>
              <a:defRPr sz="1300"/>
            </a:lvl2pPr>
            <a:lvl3pPr indent="-228600" lvl="2" marL="1371600" algn="l">
              <a:lnSpc>
                <a:spcPct val="90000"/>
              </a:lnSpc>
              <a:spcBef>
                <a:spcPts val="400"/>
              </a:spcBef>
              <a:spcAft>
                <a:spcPts val="0"/>
              </a:spcAft>
              <a:buClr>
                <a:srgbClr val="56687A"/>
              </a:buClr>
              <a:buSzPts val="1300"/>
              <a:buNone/>
              <a:defRPr sz="1300"/>
            </a:lvl3pPr>
            <a:lvl4pPr indent="-228600" lvl="3" marL="1828800" algn="l">
              <a:lnSpc>
                <a:spcPct val="90000"/>
              </a:lnSpc>
              <a:spcBef>
                <a:spcPts val="400"/>
              </a:spcBef>
              <a:spcAft>
                <a:spcPts val="0"/>
              </a:spcAft>
              <a:buClr>
                <a:srgbClr val="56687A"/>
              </a:buClr>
              <a:buSzPts val="1300"/>
              <a:buNone/>
              <a:defRPr sz="1300"/>
            </a:lvl4pPr>
            <a:lvl5pPr indent="-228600" lvl="4" marL="2286000" algn="l">
              <a:lnSpc>
                <a:spcPct val="90000"/>
              </a:lnSpc>
              <a:spcBef>
                <a:spcPts val="400"/>
              </a:spcBef>
              <a:spcAft>
                <a:spcPts val="0"/>
              </a:spcAft>
              <a:buClr>
                <a:srgbClr val="56687A"/>
              </a:buClr>
              <a:buSzPts val="1300"/>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pic>
        <p:nvPicPr>
          <p:cNvPr id="829" name="Google Shape;829;p105"/>
          <p:cNvPicPr preferRelativeResize="0"/>
          <p:nvPr/>
        </p:nvPicPr>
        <p:blipFill rotWithShape="1">
          <a:blip r:embed="rId2">
            <a:alphaModFix/>
          </a:blip>
          <a:srcRect b="0" l="0" r="0" t="0"/>
          <a:stretch/>
        </p:blipFill>
        <p:spPr>
          <a:xfrm>
            <a:off x="4612286" y="1954193"/>
            <a:ext cx="4225633" cy="2336288"/>
          </a:xfrm>
          <a:prstGeom prst="rect">
            <a:avLst/>
          </a:prstGeom>
          <a:noFill/>
          <a:ln>
            <a:noFill/>
          </a:ln>
        </p:spPr>
      </p:pic>
      <p:sp>
        <p:nvSpPr>
          <p:cNvPr id="830" name="Google Shape;830;p105"/>
          <p:cNvSpPr/>
          <p:nvPr>
            <p:ph idx="4" type="pic"/>
          </p:nvPr>
        </p:nvSpPr>
        <p:spPr>
          <a:xfrm>
            <a:off x="5157921" y="2083313"/>
            <a:ext cx="3129300" cy="1880700"/>
          </a:xfrm>
          <a:prstGeom prst="rect">
            <a:avLst/>
          </a:prstGeom>
          <a:solidFill>
            <a:schemeClr val="lt1"/>
          </a:solidFill>
          <a:ln>
            <a:noFill/>
          </a:ln>
        </p:spPr>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s 2 topics side by side">
  <p:cSld name="3_titles 2 topics side by side">
    <p:bg>
      <p:bgPr>
        <a:solidFill>
          <a:schemeClr val="lt1"/>
        </a:solidFill>
      </p:bgPr>
    </p:bg>
    <p:spTree>
      <p:nvGrpSpPr>
        <p:cNvPr id="831" name="Shape 831"/>
        <p:cNvGrpSpPr/>
        <p:nvPr/>
      </p:nvGrpSpPr>
      <p:grpSpPr>
        <a:xfrm>
          <a:off x="0" y="0"/>
          <a:ext cx="0" cy="0"/>
          <a:chOff x="0" y="0"/>
          <a:chExt cx="0" cy="0"/>
        </a:xfrm>
      </p:grpSpPr>
      <p:sp>
        <p:nvSpPr>
          <p:cNvPr id="832" name="Google Shape;832;p106"/>
          <p:cNvSpPr/>
          <p:nvPr/>
        </p:nvSpPr>
        <p:spPr>
          <a:xfrm>
            <a:off x="-934252" y="1555946"/>
            <a:ext cx="2945700" cy="2946000"/>
          </a:xfrm>
          <a:prstGeom prst="ellipse">
            <a:avLst/>
          </a:pr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CE3BA"/>
              </a:solidFill>
              <a:latin typeface="Arial"/>
              <a:ea typeface="Arial"/>
              <a:cs typeface="Arial"/>
              <a:sym typeface="Arial"/>
            </a:endParaRPr>
          </a:p>
        </p:txBody>
      </p:sp>
      <p:sp>
        <p:nvSpPr>
          <p:cNvPr id="833" name="Google Shape;833;p106"/>
          <p:cNvSpPr/>
          <p:nvPr/>
        </p:nvSpPr>
        <p:spPr>
          <a:xfrm>
            <a:off x="4686285" y="1356933"/>
            <a:ext cx="3896700" cy="37866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34" name="Google Shape;834;p106"/>
          <p:cNvSpPr/>
          <p:nvPr/>
        </p:nvSpPr>
        <p:spPr>
          <a:xfrm flipH="1" rot="10800000">
            <a:off x="4804640" y="1884122"/>
            <a:ext cx="342900" cy="171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35" name="Google Shape;835;p106"/>
          <p:cNvSpPr txBox="1"/>
          <p:nvPr>
            <p:ph type="title"/>
          </p:nvPr>
        </p:nvSpPr>
        <p:spPr>
          <a:xfrm>
            <a:off x="542935" y="571500"/>
            <a:ext cx="8000400" cy="333900"/>
          </a:xfrm>
          <a:prstGeom prst="rect">
            <a:avLst/>
          </a:prstGeom>
          <a:noFill/>
          <a:ln>
            <a:noFill/>
          </a:ln>
        </p:spPr>
        <p:txBody>
          <a:bodyPr anchorCtr="0" anchor="b" bIns="17125" lIns="34275" spcFirstLastPara="1" rIns="34275" wrap="square" tIns="17125">
            <a:normAutofit/>
          </a:bodyPr>
          <a:lstStyle>
            <a:lvl1pPr lvl="0" algn="l">
              <a:lnSpc>
                <a:spcPct val="90000"/>
              </a:lnSpc>
              <a:spcBef>
                <a:spcPts val="0"/>
              </a:spcBef>
              <a:spcAft>
                <a:spcPts val="0"/>
              </a:spcAft>
              <a:buClr>
                <a:schemeClr val="accent2"/>
              </a:buClr>
              <a:buSzPts val="2500"/>
              <a:buFont typeface="Arial"/>
              <a:buNone/>
              <a:defRPr>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836" name="Google Shape;836;p106"/>
          <p:cNvSpPr txBox="1"/>
          <p:nvPr>
            <p:ph idx="1" type="body"/>
          </p:nvPr>
        </p:nvSpPr>
        <p:spPr>
          <a:xfrm>
            <a:off x="540566" y="910992"/>
            <a:ext cx="8000400" cy="2625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37" name="Google Shape;837;p106"/>
          <p:cNvSpPr txBox="1"/>
          <p:nvPr>
            <p:ph idx="2" type="body"/>
          </p:nvPr>
        </p:nvSpPr>
        <p:spPr>
          <a:xfrm>
            <a:off x="4812661" y="1525034"/>
            <a:ext cx="2536800" cy="4752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chemeClr val="lt2"/>
              </a:buClr>
              <a:buSzPts val="1600"/>
              <a:buNone/>
              <a:defRPr sz="1600">
                <a:solidFill>
                  <a:schemeClr val="lt2"/>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38" name="Google Shape;838;p106"/>
          <p:cNvSpPr txBox="1"/>
          <p:nvPr>
            <p:ph idx="3" type="body"/>
          </p:nvPr>
        </p:nvSpPr>
        <p:spPr>
          <a:xfrm>
            <a:off x="4812661" y="2040273"/>
            <a:ext cx="3331500" cy="1365600"/>
          </a:xfrm>
          <a:prstGeom prst="rect">
            <a:avLst/>
          </a:prstGeom>
          <a:noFill/>
          <a:ln>
            <a:noFill/>
          </a:ln>
        </p:spPr>
        <p:txBody>
          <a:bodyPr anchorCtr="0" anchor="t" bIns="17125" lIns="0" spcFirstLastPara="1" rIns="0" wrap="square" tIns="17125">
            <a:normAutofit/>
          </a:bodyPr>
          <a:lstStyle>
            <a:lvl1pPr indent="-311150" lvl="0" marL="457200" algn="l">
              <a:lnSpc>
                <a:spcPct val="120000"/>
              </a:lnSpc>
              <a:spcBef>
                <a:spcPts val="700"/>
              </a:spcBef>
              <a:spcAft>
                <a:spcPts val="0"/>
              </a:spcAft>
              <a:buClr>
                <a:schemeClr val="accent6"/>
              </a:buClr>
              <a:buSzPts val="1300"/>
              <a:buFont typeface="Arial"/>
              <a:buChar char="•"/>
              <a:defRPr b="0" i="0" sz="13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1300"/>
              <a:buNone/>
              <a:defRPr sz="1300"/>
            </a:lvl2pPr>
            <a:lvl3pPr indent="-228600" lvl="2" marL="1371600" algn="l">
              <a:lnSpc>
                <a:spcPct val="90000"/>
              </a:lnSpc>
              <a:spcBef>
                <a:spcPts val="400"/>
              </a:spcBef>
              <a:spcAft>
                <a:spcPts val="0"/>
              </a:spcAft>
              <a:buClr>
                <a:srgbClr val="56687A"/>
              </a:buClr>
              <a:buSzPts val="1300"/>
              <a:buNone/>
              <a:defRPr sz="1300"/>
            </a:lvl3pPr>
            <a:lvl4pPr indent="-228600" lvl="3" marL="1828800" algn="l">
              <a:lnSpc>
                <a:spcPct val="90000"/>
              </a:lnSpc>
              <a:spcBef>
                <a:spcPts val="400"/>
              </a:spcBef>
              <a:spcAft>
                <a:spcPts val="0"/>
              </a:spcAft>
              <a:buClr>
                <a:srgbClr val="56687A"/>
              </a:buClr>
              <a:buSzPts val="1300"/>
              <a:buNone/>
              <a:defRPr sz="1300"/>
            </a:lvl4pPr>
            <a:lvl5pPr indent="-228600" lvl="4" marL="2286000" algn="l">
              <a:lnSpc>
                <a:spcPct val="90000"/>
              </a:lnSpc>
              <a:spcBef>
                <a:spcPts val="400"/>
              </a:spcBef>
              <a:spcAft>
                <a:spcPts val="0"/>
              </a:spcAft>
              <a:buClr>
                <a:srgbClr val="56687A"/>
              </a:buClr>
              <a:buSzPts val="1300"/>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pic>
        <p:nvPicPr>
          <p:cNvPr id="839" name="Google Shape;839;p106"/>
          <p:cNvPicPr preferRelativeResize="0"/>
          <p:nvPr/>
        </p:nvPicPr>
        <p:blipFill rotWithShape="1">
          <a:blip r:embed="rId2">
            <a:alphaModFix/>
          </a:blip>
          <a:srcRect b="0" l="0" r="0" t="0"/>
          <a:stretch/>
        </p:blipFill>
        <p:spPr>
          <a:xfrm>
            <a:off x="171493" y="1954193"/>
            <a:ext cx="4225633" cy="2336288"/>
          </a:xfrm>
          <a:prstGeom prst="rect">
            <a:avLst/>
          </a:prstGeom>
          <a:noFill/>
          <a:ln>
            <a:noFill/>
          </a:ln>
        </p:spPr>
      </p:pic>
      <p:sp>
        <p:nvSpPr>
          <p:cNvPr id="840" name="Google Shape;840;p106"/>
          <p:cNvSpPr/>
          <p:nvPr>
            <p:ph idx="4" type="pic"/>
          </p:nvPr>
        </p:nvSpPr>
        <p:spPr>
          <a:xfrm>
            <a:off x="717128" y="2083313"/>
            <a:ext cx="3129300" cy="1880700"/>
          </a:xfrm>
          <a:prstGeom prst="rect">
            <a:avLst/>
          </a:prstGeom>
          <a:solidFill>
            <a:schemeClr val="lt1"/>
          </a:solidFill>
          <a:ln>
            <a:noFill/>
          </a:ln>
        </p:spPr>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s 2 topics side by side">
  <p:cSld name="4_titles 2 topics side by side">
    <p:bg>
      <p:bgPr>
        <a:solidFill>
          <a:schemeClr val="lt1"/>
        </a:solidFill>
      </p:bgPr>
    </p:bg>
    <p:spTree>
      <p:nvGrpSpPr>
        <p:cNvPr id="841" name="Shape 841"/>
        <p:cNvGrpSpPr/>
        <p:nvPr/>
      </p:nvGrpSpPr>
      <p:grpSpPr>
        <a:xfrm>
          <a:off x="0" y="0"/>
          <a:ext cx="0" cy="0"/>
          <a:chOff x="0" y="0"/>
          <a:chExt cx="0" cy="0"/>
        </a:xfrm>
      </p:grpSpPr>
      <p:sp>
        <p:nvSpPr>
          <p:cNvPr id="842" name="Google Shape;842;p107"/>
          <p:cNvSpPr/>
          <p:nvPr/>
        </p:nvSpPr>
        <p:spPr>
          <a:xfrm>
            <a:off x="-950579" y="1555946"/>
            <a:ext cx="2945700" cy="2946000"/>
          </a:xfrm>
          <a:prstGeom prst="ellipse">
            <a:avLst/>
          </a:pr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CE3BA"/>
              </a:solidFill>
              <a:latin typeface="Arial"/>
              <a:ea typeface="Arial"/>
              <a:cs typeface="Arial"/>
              <a:sym typeface="Arial"/>
            </a:endParaRPr>
          </a:p>
        </p:txBody>
      </p:sp>
      <p:pic>
        <p:nvPicPr>
          <p:cNvPr id="843" name="Google Shape;843;p107"/>
          <p:cNvPicPr preferRelativeResize="0"/>
          <p:nvPr/>
        </p:nvPicPr>
        <p:blipFill rotWithShape="1">
          <a:blip r:embed="rId2">
            <a:alphaModFix/>
          </a:blip>
          <a:srcRect b="0" l="0" r="0" t="0"/>
          <a:stretch/>
        </p:blipFill>
        <p:spPr>
          <a:xfrm>
            <a:off x="253125" y="1954193"/>
            <a:ext cx="4225633" cy="2336288"/>
          </a:xfrm>
          <a:prstGeom prst="rect">
            <a:avLst/>
          </a:prstGeom>
          <a:noFill/>
          <a:ln>
            <a:noFill/>
          </a:ln>
        </p:spPr>
      </p:pic>
      <p:sp>
        <p:nvSpPr>
          <p:cNvPr id="844" name="Google Shape;844;p107"/>
          <p:cNvSpPr/>
          <p:nvPr>
            <p:ph idx="2" type="pic"/>
          </p:nvPr>
        </p:nvSpPr>
        <p:spPr>
          <a:xfrm>
            <a:off x="798760" y="2083313"/>
            <a:ext cx="3129300" cy="1880700"/>
          </a:xfrm>
          <a:prstGeom prst="rect">
            <a:avLst/>
          </a:prstGeom>
          <a:solidFill>
            <a:schemeClr val="lt1"/>
          </a:solidFill>
          <a:ln>
            <a:noFill/>
          </a:ln>
        </p:spPr>
      </p:sp>
      <p:sp>
        <p:nvSpPr>
          <p:cNvPr id="845" name="Google Shape;845;p107"/>
          <p:cNvSpPr/>
          <p:nvPr/>
        </p:nvSpPr>
        <p:spPr>
          <a:xfrm flipH="1" rot="10800000">
            <a:off x="5222495" y="1884122"/>
            <a:ext cx="342900" cy="171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46" name="Google Shape;846;p107"/>
          <p:cNvSpPr txBox="1"/>
          <p:nvPr>
            <p:ph type="title"/>
          </p:nvPr>
        </p:nvSpPr>
        <p:spPr>
          <a:xfrm>
            <a:off x="542935" y="571500"/>
            <a:ext cx="8000400" cy="333900"/>
          </a:xfrm>
          <a:prstGeom prst="rect">
            <a:avLst/>
          </a:prstGeom>
          <a:noFill/>
          <a:ln>
            <a:noFill/>
          </a:ln>
        </p:spPr>
        <p:txBody>
          <a:bodyPr anchorCtr="0" anchor="b" bIns="17125" lIns="34275" spcFirstLastPara="1" rIns="34275" wrap="square" tIns="17125">
            <a:normAutofit/>
          </a:bodyPr>
          <a:lstStyle>
            <a:lvl1pPr lvl="0" algn="l">
              <a:lnSpc>
                <a:spcPct val="90000"/>
              </a:lnSpc>
              <a:spcBef>
                <a:spcPts val="0"/>
              </a:spcBef>
              <a:spcAft>
                <a:spcPts val="0"/>
              </a:spcAft>
              <a:buClr>
                <a:schemeClr val="accent2"/>
              </a:buClr>
              <a:buSzPts val="2500"/>
              <a:buFont typeface="Arial"/>
              <a:buNone/>
              <a:defRPr>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847" name="Google Shape;847;p107"/>
          <p:cNvSpPr txBox="1"/>
          <p:nvPr>
            <p:ph idx="1" type="body"/>
          </p:nvPr>
        </p:nvSpPr>
        <p:spPr>
          <a:xfrm>
            <a:off x="540566" y="910992"/>
            <a:ext cx="8000400" cy="2625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48" name="Google Shape;848;p107"/>
          <p:cNvSpPr txBox="1"/>
          <p:nvPr>
            <p:ph idx="3" type="body"/>
          </p:nvPr>
        </p:nvSpPr>
        <p:spPr>
          <a:xfrm>
            <a:off x="5187659" y="1525034"/>
            <a:ext cx="2536800" cy="4752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chemeClr val="lt2"/>
              </a:buClr>
              <a:buSzPts val="1600"/>
              <a:buNone/>
              <a:defRPr sz="1600">
                <a:solidFill>
                  <a:schemeClr val="lt2"/>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49" name="Google Shape;849;p107"/>
          <p:cNvSpPr txBox="1"/>
          <p:nvPr>
            <p:ph idx="4" type="body"/>
          </p:nvPr>
        </p:nvSpPr>
        <p:spPr>
          <a:xfrm>
            <a:off x="5187659" y="2040273"/>
            <a:ext cx="3331500" cy="1365600"/>
          </a:xfrm>
          <a:prstGeom prst="rect">
            <a:avLst/>
          </a:prstGeom>
          <a:noFill/>
          <a:ln>
            <a:noFill/>
          </a:ln>
        </p:spPr>
        <p:txBody>
          <a:bodyPr anchorCtr="0" anchor="t" bIns="17125" lIns="0" spcFirstLastPara="1" rIns="0" wrap="square" tIns="17125">
            <a:normAutofit/>
          </a:bodyPr>
          <a:lstStyle>
            <a:lvl1pPr indent="-311150" lvl="0" marL="457200" algn="l">
              <a:lnSpc>
                <a:spcPct val="120000"/>
              </a:lnSpc>
              <a:spcBef>
                <a:spcPts val="700"/>
              </a:spcBef>
              <a:spcAft>
                <a:spcPts val="0"/>
              </a:spcAft>
              <a:buClr>
                <a:schemeClr val="accent6"/>
              </a:buClr>
              <a:buSzPts val="1300"/>
              <a:buFont typeface="Arial"/>
              <a:buChar char="•"/>
              <a:defRPr b="0" i="0" sz="13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1300"/>
              <a:buNone/>
              <a:defRPr sz="1300"/>
            </a:lvl2pPr>
            <a:lvl3pPr indent="-228600" lvl="2" marL="1371600" algn="l">
              <a:lnSpc>
                <a:spcPct val="90000"/>
              </a:lnSpc>
              <a:spcBef>
                <a:spcPts val="400"/>
              </a:spcBef>
              <a:spcAft>
                <a:spcPts val="0"/>
              </a:spcAft>
              <a:buClr>
                <a:srgbClr val="56687A"/>
              </a:buClr>
              <a:buSzPts val="1300"/>
              <a:buNone/>
              <a:defRPr sz="1300"/>
            </a:lvl3pPr>
            <a:lvl4pPr indent="-228600" lvl="3" marL="1828800" algn="l">
              <a:lnSpc>
                <a:spcPct val="90000"/>
              </a:lnSpc>
              <a:spcBef>
                <a:spcPts val="400"/>
              </a:spcBef>
              <a:spcAft>
                <a:spcPts val="0"/>
              </a:spcAft>
              <a:buClr>
                <a:srgbClr val="56687A"/>
              </a:buClr>
              <a:buSzPts val="1300"/>
              <a:buNone/>
              <a:defRPr sz="1300"/>
            </a:lvl4pPr>
            <a:lvl5pPr indent="-228600" lvl="4" marL="2286000" algn="l">
              <a:lnSpc>
                <a:spcPct val="90000"/>
              </a:lnSpc>
              <a:spcBef>
                <a:spcPts val="400"/>
              </a:spcBef>
              <a:spcAft>
                <a:spcPts val="0"/>
              </a:spcAft>
              <a:buClr>
                <a:srgbClr val="56687A"/>
              </a:buClr>
              <a:buSzPts val="1300"/>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3 topics side by side">
  <p:cSld name="titles 3 topics side by side">
    <p:bg>
      <p:bgPr>
        <a:solidFill>
          <a:schemeClr val="lt1"/>
        </a:solidFill>
      </p:bgPr>
    </p:bg>
    <p:spTree>
      <p:nvGrpSpPr>
        <p:cNvPr id="850" name="Shape 850"/>
        <p:cNvGrpSpPr/>
        <p:nvPr/>
      </p:nvGrpSpPr>
      <p:grpSpPr>
        <a:xfrm>
          <a:off x="0" y="0"/>
          <a:ext cx="0" cy="0"/>
          <a:chOff x="0" y="0"/>
          <a:chExt cx="0" cy="0"/>
        </a:xfrm>
      </p:grpSpPr>
      <p:sp>
        <p:nvSpPr>
          <p:cNvPr id="851" name="Google Shape;851;p108"/>
          <p:cNvSpPr/>
          <p:nvPr/>
        </p:nvSpPr>
        <p:spPr>
          <a:xfrm>
            <a:off x="3335900" y="1356933"/>
            <a:ext cx="2500800" cy="3786600"/>
          </a:xfrm>
          <a:prstGeom prst="rect">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52" name="Google Shape;852;p108"/>
          <p:cNvSpPr/>
          <p:nvPr/>
        </p:nvSpPr>
        <p:spPr>
          <a:xfrm>
            <a:off x="6050034" y="1356933"/>
            <a:ext cx="2500800" cy="3786600"/>
          </a:xfrm>
          <a:prstGeom prst="rect">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53" name="Google Shape;853;p108"/>
          <p:cNvSpPr/>
          <p:nvPr/>
        </p:nvSpPr>
        <p:spPr>
          <a:xfrm>
            <a:off x="581095" y="1356933"/>
            <a:ext cx="2500800" cy="3786600"/>
          </a:xfrm>
          <a:prstGeom prst="rect">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54" name="Google Shape;854;p108"/>
          <p:cNvSpPr/>
          <p:nvPr/>
        </p:nvSpPr>
        <p:spPr>
          <a:xfrm flipH="1" rot="10800000">
            <a:off x="3492193" y="1840275"/>
            <a:ext cx="342900" cy="171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55" name="Google Shape;855;p108"/>
          <p:cNvSpPr/>
          <p:nvPr/>
        </p:nvSpPr>
        <p:spPr>
          <a:xfrm flipH="1" rot="10800000">
            <a:off x="6187696" y="1840275"/>
            <a:ext cx="342900" cy="171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56" name="Google Shape;856;p108"/>
          <p:cNvSpPr/>
          <p:nvPr/>
        </p:nvSpPr>
        <p:spPr>
          <a:xfrm flipH="1" rot="10800000">
            <a:off x="742307" y="1840275"/>
            <a:ext cx="342900" cy="171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57" name="Google Shape;857;p108"/>
          <p:cNvSpPr txBox="1"/>
          <p:nvPr>
            <p:ph type="title"/>
          </p:nvPr>
        </p:nvSpPr>
        <p:spPr>
          <a:xfrm>
            <a:off x="542935" y="571500"/>
            <a:ext cx="8000400" cy="333900"/>
          </a:xfrm>
          <a:prstGeom prst="rect">
            <a:avLst/>
          </a:prstGeom>
          <a:noFill/>
          <a:ln>
            <a:noFill/>
          </a:ln>
        </p:spPr>
        <p:txBody>
          <a:bodyPr anchorCtr="0" anchor="b" bIns="17125" lIns="34275" spcFirstLastPara="1" rIns="34275" wrap="square" tIns="17125">
            <a:normAutofit/>
          </a:bodyPr>
          <a:lstStyle>
            <a:lvl1pPr lvl="0" algn="l">
              <a:lnSpc>
                <a:spcPct val="90000"/>
              </a:lnSpc>
              <a:spcBef>
                <a:spcPts val="0"/>
              </a:spcBef>
              <a:spcAft>
                <a:spcPts val="0"/>
              </a:spcAft>
              <a:buClr>
                <a:schemeClr val="accent2"/>
              </a:buClr>
              <a:buSzPts val="2500"/>
              <a:buFont typeface="Arial"/>
              <a:buNone/>
              <a:defRPr>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858" name="Google Shape;858;p108"/>
          <p:cNvSpPr txBox="1"/>
          <p:nvPr>
            <p:ph idx="1" type="body"/>
          </p:nvPr>
        </p:nvSpPr>
        <p:spPr>
          <a:xfrm>
            <a:off x="540566" y="910992"/>
            <a:ext cx="8000400" cy="2625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59" name="Google Shape;859;p108"/>
          <p:cNvSpPr txBox="1"/>
          <p:nvPr>
            <p:ph idx="2" type="body"/>
          </p:nvPr>
        </p:nvSpPr>
        <p:spPr>
          <a:xfrm>
            <a:off x="706156" y="1509279"/>
            <a:ext cx="2165700" cy="4752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chemeClr val="lt2"/>
              </a:buClr>
              <a:buSzPts val="1600"/>
              <a:buNone/>
              <a:defRPr sz="1600">
                <a:solidFill>
                  <a:schemeClr val="lt2"/>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60" name="Google Shape;860;p108"/>
          <p:cNvSpPr txBox="1"/>
          <p:nvPr>
            <p:ph idx="3" type="body"/>
          </p:nvPr>
        </p:nvSpPr>
        <p:spPr>
          <a:xfrm>
            <a:off x="725011" y="2024518"/>
            <a:ext cx="2146800" cy="24147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chemeClr val="accent6"/>
              </a:buClr>
              <a:buSzPts val="1300"/>
              <a:buFont typeface="Arial"/>
              <a:buNone/>
              <a:defRPr sz="1300">
                <a:solidFill>
                  <a:schemeClr val="accent6"/>
                </a:solidFill>
              </a:defRPr>
            </a:lvl1pPr>
            <a:lvl2pPr indent="-228600" lvl="1" marL="914400" algn="l">
              <a:lnSpc>
                <a:spcPct val="90000"/>
              </a:lnSpc>
              <a:spcBef>
                <a:spcPts val="400"/>
              </a:spcBef>
              <a:spcAft>
                <a:spcPts val="0"/>
              </a:spcAft>
              <a:buClr>
                <a:srgbClr val="56687A"/>
              </a:buClr>
              <a:buSzPts val="1300"/>
              <a:buNone/>
              <a:defRPr sz="1300"/>
            </a:lvl2pPr>
            <a:lvl3pPr indent="-228600" lvl="2" marL="1371600" algn="l">
              <a:lnSpc>
                <a:spcPct val="90000"/>
              </a:lnSpc>
              <a:spcBef>
                <a:spcPts val="400"/>
              </a:spcBef>
              <a:spcAft>
                <a:spcPts val="0"/>
              </a:spcAft>
              <a:buClr>
                <a:srgbClr val="56687A"/>
              </a:buClr>
              <a:buSzPts val="1300"/>
              <a:buNone/>
              <a:defRPr sz="1300"/>
            </a:lvl3pPr>
            <a:lvl4pPr indent="-228600" lvl="3" marL="1828800" algn="l">
              <a:lnSpc>
                <a:spcPct val="90000"/>
              </a:lnSpc>
              <a:spcBef>
                <a:spcPts val="400"/>
              </a:spcBef>
              <a:spcAft>
                <a:spcPts val="0"/>
              </a:spcAft>
              <a:buClr>
                <a:srgbClr val="56687A"/>
              </a:buClr>
              <a:buSzPts val="1300"/>
              <a:buNone/>
              <a:defRPr sz="1300"/>
            </a:lvl4pPr>
            <a:lvl5pPr indent="-228600" lvl="4" marL="2286000" algn="l">
              <a:lnSpc>
                <a:spcPct val="90000"/>
              </a:lnSpc>
              <a:spcBef>
                <a:spcPts val="400"/>
              </a:spcBef>
              <a:spcAft>
                <a:spcPts val="0"/>
              </a:spcAft>
              <a:buClr>
                <a:srgbClr val="56687A"/>
              </a:buClr>
              <a:buSzPts val="1300"/>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61" name="Google Shape;861;p108"/>
          <p:cNvSpPr txBox="1"/>
          <p:nvPr>
            <p:ph idx="4" type="body"/>
          </p:nvPr>
        </p:nvSpPr>
        <p:spPr>
          <a:xfrm>
            <a:off x="3467043" y="1509279"/>
            <a:ext cx="2165700" cy="4752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chemeClr val="lt2"/>
              </a:buClr>
              <a:buSzPts val="1600"/>
              <a:buNone/>
              <a:defRPr sz="1600">
                <a:solidFill>
                  <a:schemeClr val="lt2"/>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62" name="Google Shape;862;p108"/>
          <p:cNvSpPr txBox="1"/>
          <p:nvPr>
            <p:ph idx="5" type="body"/>
          </p:nvPr>
        </p:nvSpPr>
        <p:spPr>
          <a:xfrm>
            <a:off x="3485899" y="2024518"/>
            <a:ext cx="2146800" cy="24147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chemeClr val="accent6"/>
              </a:buClr>
              <a:buSzPts val="1300"/>
              <a:buFont typeface="Arial"/>
              <a:buNone/>
              <a:defRPr sz="1300">
                <a:solidFill>
                  <a:schemeClr val="accent6"/>
                </a:solidFill>
              </a:defRPr>
            </a:lvl1pPr>
            <a:lvl2pPr indent="-228600" lvl="1" marL="914400" algn="l">
              <a:lnSpc>
                <a:spcPct val="90000"/>
              </a:lnSpc>
              <a:spcBef>
                <a:spcPts val="400"/>
              </a:spcBef>
              <a:spcAft>
                <a:spcPts val="0"/>
              </a:spcAft>
              <a:buClr>
                <a:srgbClr val="56687A"/>
              </a:buClr>
              <a:buSzPts val="1300"/>
              <a:buNone/>
              <a:defRPr sz="1300"/>
            </a:lvl2pPr>
            <a:lvl3pPr indent="-228600" lvl="2" marL="1371600" algn="l">
              <a:lnSpc>
                <a:spcPct val="90000"/>
              </a:lnSpc>
              <a:spcBef>
                <a:spcPts val="400"/>
              </a:spcBef>
              <a:spcAft>
                <a:spcPts val="0"/>
              </a:spcAft>
              <a:buClr>
                <a:srgbClr val="56687A"/>
              </a:buClr>
              <a:buSzPts val="1300"/>
              <a:buNone/>
              <a:defRPr sz="1300"/>
            </a:lvl3pPr>
            <a:lvl4pPr indent="-228600" lvl="3" marL="1828800" algn="l">
              <a:lnSpc>
                <a:spcPct val="90000"/>
              </a:lnSpc>
              <a:spcBef>
                <a:spcPts val="400"/>
              </a:spcBef>
              <a:spcAft>
                <a:spcPts val="0"/>
              </a:spcAft>
              <a:buClr>
                <a:srgbClr val="56687A"/>
              </a:buClr>
              <a:buSzPts val="1300"/>
              <a:buNone/>
              <a:defRPr sz="1300"/>
            </a:lvl4pPr>
            <a:lvl5pPr indent="-228600" lvl="4" marL="2286000" algn="l">
              <a:lnSpc>
                <a:spcPct val="90000"/>
              </a:lnSpc>
              <a:spcBef>
                <a:spcPts val="400"/>
              </a:spcBef>
              <a:spcAft>
                <a:spcPts val="0"/>
              </a:spcAft>
              <a:buClr>
                <a:srgbClr val="56687A"/>
              </a:buClr>
              <a:buSzPts val="1300"/>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63" name="Google Shape;863;p108"/>
          <p:cNvSpPr txBox="1"/>
          <p:nvPr>
            <p:ph idx="6" type="body"/>
          </p:nvPr>
        </p:nvSpPr>
        <p:spPr>
          <a:xfrm>
            <a:off x="6169481" y="1509279"/>
            <a:ext cx="2165700" cy="4752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chemeClr val="lt2"/>
              </a:buClr>
              <a:buSzPts val="1600"/>
              <a:buNone/>
              <a:defRPr sz="1600">
                <a:solidFill>
                  <a:schemeClr val="lt2"/>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64" name="Google Shape;864;p108"/>
          <p:cNvSpPr txBox="1"/>
          <p:nvPr>
            <p:ph idx="7" type="body"/>
          </p:nvPr>
        </p:nvSpPr>
        <p:spPr>
          <a:xfrm>
            <a:off x="6188337" y="2024518"/>
            <a:ext cx="2146800" cy="24147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chemeClr val="accent6"/>
              </a:buClr>
              <a:buSzPts val="1300"/>
              <a:buFont typeface="Arial"/>
              <a:buNone/>
              <a:defRPr sz="1300">
                <a:solidFill>
                  <a:schemeClr val="accent6"/>
                </a:solidFill>
              </a:defRPr>
            </a:lvl1pPr>
            <a:lvl2pPr indent="-228600" lvl="1" marL="914400" algn="l">
              <a:lnSpc>
                <a:spcPct val="90000"/>
              </a:lnSpc>
              <a:spcBef>
                <a:spcPts val="400"/>
              </a:spcBef>
              <a:spcAft>
                <a:spcPts val="0"/>
              </a:spcAft>
              <a:buClr>
                <a:srgbClr val="56687A"/>
              </a:buClr>
              <a:buSzPts val="1300"/>
              <a:buNone/>
              <a:defRPr sz="1300"/>
            </a:lvl2pPr>
            <a:lvl3pPr indent="-228600" lvl="2" marL="1371600" algn="l">
              <a:lnSpc>
                <a:spcPct val="90000"/>
              </a:lnSpc>
              <a:spcBef>
                <a:spcPts val="400"/>
              </a:spcBef>
              <a:spcAft>
                <a:spcPts val="0"/>
              </a:spcAft>
              <a:buClr>
                <a:srgbClr val="56687A"/>
              </a:buClr>
              <a:buSzPts val="1300"/>
              <a:buNone/>
              <a:defRPr sz="1300"/>
            </a:lvl3pPr>
            <a:lvl4pPr indent="-228600" lvl="3" marL="1828800" algn="l">
              <a:lnSpc>
                <a:spcPct val="90000"/>
              </a:lnSpc>
              <a:spcBef>
                <a:spcPts val="400"/>
              </a:spcBef>
              <a:spcAft>
                <a:spcPts val="0"/>
              </a:spcAft>
              <a:buClr>
                <a:srgbClr val="56687A"/>
              </a:buClr>
              <a:buSzPts val="1300"/>
              <a:buNone/>
              <a:defRPr sz="1300"/>
            </a:lvl4pPr>
            <a:lvl5pPr indent="-228600" lvl="4" marL="2286000" algn="l">
              <a:lnSpc>
                <a:spcPct val="90000"/>
              </a:lnSpc>
              <a:spcBef>
                <a:spcPts val="400"/>
              </a:spcBef>
              <a:spcAft>
                <a:spcPts val="0"/>
              </a:spcAft>
              <a:buClr>
                <a:srgbClr val="56687A"/>
              </a:buClr>
              <a:buSzPts val="1300"/>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4 topics side by side">
  <p:cSld name="titles 4 topics side by side">
    <p:bg>
      <p:bgPr>
        <a:solidFill>
          <a:schemeClr val="lt1"/>
        </a:solidFill>
      </p:bgPr>
    </p:bg>
    <p:spTree>
      <p:nvGrpSpPr>
        <p:cNvPr id="865" name="Shape 865"/>
        <p:cNvGrpSpPr/>
        <p:nvPr/>
      </p:nvGrpSpPr>
      <p:grpSpPr>
        <a:xfrm>
          <a:off x="0" y="0"/>
          <a:ext cx="0" cy="0"/>
          <a:chOff x="0" y="0"/>
          <a:chExt cx="0" cy="0"/>
        </a:xfrm>
      </p:grpSpPr>
      <p:sp>
        <p:nvSpPr>
          <p:cNvPr id="866" name="Google Shape;866;p109"/>
          <p:cNvSpPr txBox="1"/>
          <p:nvPr>
            <p:ph type="title"/>
          </p:nvPr>
        </p:nvSpPr>
        <p:spPr>
          <a:xfrm>
            <a:off x="542935" y="571500"/>
            <a:ext cx="8000400" cy="333900"/>
          </a:xfrm>
          <a:prstGeom prst="rect">
            <a:avLst/>
          </a:prstGeom>
          <a:noFill/>
          <a:ln>
            <a:noFill/>
          </a:ln>
        </p:spPr>
        <p:txBody>
          <a:bodyPr anchorCtr="0" anchor="b" bIns="17125" lIns="34275" spcFirstLastPara="1" rIns="34275" wrap="square" tIns="17125">
            <a:normAutofit/>
          </a:bodyPr>
          <a:lstStyle>
            <a:lvl1pPr lvl="0" algn="l">
              <a:lnSpc>
                <a:spcPct val="90000"/>
              </a:lnSpc>
              <a:spcBef>
                <a:spcPts val="0"/>
              </a:spcBef>
              <a:spcAft>
                <a:spcPts val="0"/>
              </a:spcAft>
              <a:buClr>
                <a:schemeClr val="accent2"/>
              </a:buClr>
              <a:buSzPts val="2500"/>
              <a:buFont typeface="Arial"/>
              <a:buNone/>
              <a:defRPr>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867" name="Google Shape;867;p109"/>
          <p:cNvSpPr txBox="1"/>
          <p:nvPr>
            <p:ph idx="1" type="body"/>
          </p:nvPr>
        </p:nvSpPr>
        <p:spPr>
          <a:xfrm>
            <a:off x="540566" y="910992"/>
            <a:ext cx="8000400" cy="2625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rgbClr val="56687A"/>
              </a:buClr>
              <a:buSzPts val="1600"/>
              <a:buFont typeface="Arial"/>
              <a:buNone/>
              <a:defRPr b="0" i="0" sz="1600">
                <a:solidFill>
                  <a:srgbClr val="56687A"/>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68" name="Google Shape;868;p109"/>
          <p:cNvSpPr/>
          <p:nvPr/>
        </p:nvSpPr>
        <p:spPr>
          <a:xfrm>
            <a:off x="572021" y="1356933"/>
            <a:ext cx="8000400" cy="3786600"/>
          </a:xfrm>
          <a:prstGeom prst="rect">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69" name="Google Shape;869;p109"/>
          <p:cNvSpPr/>
          <p:nvPr/>
        </p:nvSpPr>
        <p:spPr>
          <a:xfrm flipH="1" rot="10800000">
            <a:off x="684193" y="1914570"/>
            <a:ext cx="342900" cy="171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70" name="Google Shape;870;p109"/>
          <p:cNvSpPr/>
          <p:nvPr/>
        </p:nvSpPr>
        <p:spPr>
          <a:xfrm>
            <a:off x="2693349" y="1931670"/>
            <a:ext cx="342900" cy="171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71" name="Google Shape;871;p109"/>
          <p:cNvSpPr/>
          <p:nvPr/>
        </p:nvSpPr>
        <p:spPr>
          <a:xfrm>
            <a:off x="4719312" y="1931670"/>
            <a:ext cx="342900" cy="171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72" name="Google Shape;872;p109"/>
          <p:cNvSpPr/>
          <p:nvPr/>
        </p:nvSpPr>
        <p:spPr>
          <a:xfrm>
            <a:off x="6714107" y="1931670"/>
            <a:ext cx="342900" cy="171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73" name="Google Shape;873;p109"/>
          <p:cNvSpPr txBox="1"/>
          <p:nvPr>
            <p:ph idx="2" type="body"/>
          </p:nvPr>
        </p:nvSpPr>
        <p:spPr>
          <a:xfrm>
            <a:off x="684193" y="1558229"/>
            <a:ext cx="1739700" cy="4752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lt2"/>
              </a:buClr>
              <a:buSzPts val="1600"/>
              <a:buNone/>
              <a:defRPr sz="1600">
                <a:solidFill>
                  <a:schemeClr val="lt2"/>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74" name="Google Shape;874;p109"/>
          <p:cNvSpPr txBox="1"/>
          <p:nvPr>
            <p:ph idx="3" type="body"/>
          </p:nvPr>
        </p:nvSpPr>
        <p:spPr>
          <a:xfrm>
            <a:off x="703049" y="2073468"/>
            <a:ext cx="1720800" cy="24090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chemeClr val="accent6"/>
              </a:buClr>
              <a:buSzPts val="1200"/>
              <a:buFont typeface="Arial"/>
              <a:buNone/>
              <a:defRPr sz="1200">
                <a:solidFill>
                  <a:schemeClr val="accent6"/>
                </a:solidFill>
              </a:defRPr>
            </a:lvl1pPr>
            <a:lvl2pPr indent="-228600" lvl="1" marL="914400" algn="l">
              <a:lnSpc>
                <a:spcPct val="90000"/>
              </a:lnSpc>
              <a:spcBef>
                <a:spcPts val="400"/>
              </a:spcBef>
              <a:spcAft>
                <a:spcPts val="0"/>
              </a:spcAft>
              <a:buClr>
                <a:srgbClr val="56687A"/>
              </a:buClr>
              <a:buSzPts val="1300"/>
              <a:buNone/>
              <a:defRPr sz="1300"/>
            </a:lvl2pPr>
            <a:lvl3pPr indent="-228600" lvl="2" marL="1371600" algn="l">
              <a:lnSpc>
                <a:spcPct val="90000"/>
              </a:lnSpc>
              <a:spcBef>
                <a:spcPts val="400"/>
              </a:spcBef>
              <a:spcAft>
                <a:spcPts val="0"/>
              </a:spcAft>
              <a:buClr>
                <a:srgbClr val="56687A"/>
              </a:buClr>
              <a:buSzPts val="1300"/>
              <a:buNone/>
              <a:defRPr sz="1300"/>
            </a:lvl3pPr>
            <a:lvl4pPr indent="-228600" lvl="3" marL="1828800" algn="l">
              <a:lnSpc>
                <a:spcPct val="90000"/>
              </a:lnSpc>
              <a:spcBef>
                <a:spcPts val="400"/>
              </a:spcBef>
              <a:spcAft>
                <a:spcPts val="0"/>
              </a:spcAft>
              <a:buClr>
                <a:srgbClr val="56687A"/>
              </a:buClr>
              <a:buSzPts val="1300"/>
              <a:buNone/>
              <a:defRPr sz="1300"/>
            </a:lvl4pPr>
            <a:lvl5pPr indent="-228600" lvl="4" marL="2286000" algn="l">
              <a:lnSpc>
                <a:spcPct val="90000"/>
              </a:lnSpc>
              <a:spcBef>
                <a:spcPts val="400"/>
              </a:spcBef>
              <a:spcAft>
                <a:spcPts val="0"/>
              </a:spcAft>
              <a:buClr>
                <a:srgbClr val="56687A"/>
              </a:buClr>
              <a:buSzPts val="1300"/>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75" name="Google Shape;875;p109"/>
          <p:cNvSpPr txBox="1"/>
          <p:nvPr>
            <p:ph idx="4" type="body"/>
          </p:nvPr>
        </p:nvSpPr>
        <p:spPr>
          <a:xfrm>
            <a:off x="2693349" y="1558229"/>
            <a:ext cx="1739700" cy="4752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lt2"/>
              </a:buClr>
              <a:buSzPts val="1600"/>
              <a:buNone/>
              <a:defRPr sz="1600">
                <a:solidFill>
                  <a:schemeClr val="lt2"/>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76" name="Google Shape;876;p109"/>
          <p:cNvSpPr txBox="1"/>
          <p:nvPr>
            <p:ph idx="5" type="body"/>
          </p:nvPr>
        </p:nvSpPr>
        <p:spPr>
          <a:xfrm>
            <a:off x="2712204" y="2073468"/>
            <a:ext cx="1720800" cy="24090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chemeClr val="accent6"/>
              </a:buClr>
              <a:buSzPts val="1200"/>
              <a:buFont typeface="Arial"/>
              <a:buNone/>
              <a:defRPr sz="1200">
                <a:solidFill>
                  <a:schemeClr val="accent6"/>
                </a:solidFill>
              </a:defRPr>
            </a:lvl1pPr>
            <a:lvl2pPr indent="-228600" lvl="1" marL="914400" algn="l">
              <a:lnSpc>
                <a:spcPct val="90000"/>
              </a:lnSpc>
              <a:spcBef>
                <a:spcPts val="400"/>
              </a:spcBef>
              <a:spcAft>
                <a:spcPts val="0"/>
              </a:spcAft>
              <a:buClr>
                <a:srgbClr val="56687A"/>
              </a:buClr>
              <a:buSzPts val="1300"/>
              <a:buNone/>
              <a:defRPr sz="1300"/>
            </a:lvl2pPr>
            <a:lvl3pPr indent="-228600" lvl="2" marL="1371600" algn="l">
              <a:lnSpc>
                <a:spcPct val="90000"/>
              </a:lnSpc>
              <a:spcBef>
                <a:spcPts val="400"/>
              </a:spcBef>
              <a:spcAft>
                <a:spcPts val="0"/>
              </a:spcAft>
              <a:buClr>
                <a:srgbClr val="56687A"/>
              </a:buClr>
              <a:buSzPts val="1300"/>
              <a:buNone/>
              <a:defRPr sz="1300"/>
            </a:lvl3pPr>
            <a:lvl4pPr indent="-228600" lvl="3" marL="1828800" algn="l">
              <a:lnSpc>
                <a:spcPct val="90000"/>
              </a:lnSpc>
              <a:spcBef>
                <a:spcPts val="400"/>
              </a:spcBef>
              <a:spcAft>
                <a:spcPts val="0"/>
              </a:spcAft>
              <a:buClr>
                <a:srgbClr val="56687A"/>
              </a:buClr>
              <a:buSzPts val="1300"/>
              <a:buNone/>
              <a:defRPr sz="1300"/>
            </a:lvl4pPr>
            <a:lvl5pPr indent="-228600" lvl="4" marL="2286000" algn="l">
              <a:lnSpc>
                <a:spcPct val="90000"/>
              </a:lnSpc>
              <a:spcBef>
                <a:spcPts val="400"/>
              </a:spcBef>
              <a:spcAft>
                <a:spcPts val="0"/>
              </a:spcAft>
              <a:buClr>
                <a:srgbClr val="56687A"/>
              </a:buClr>
              <a:buSzPts val="1300"/>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77" name="Google Shape;877;p109"/>
          <p:cNvSpPr txBox="1"/>
          <p:nvPr>
            <p:ph idx="6" type="body"/>
          </p:nvPr>
        </p:nvSpPr>
        <p:spPr>
          <a:xfrm>
            <a:off x="4710971" y="1558229"/>
            <a:ext cx="1739700" cy="4752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lt2"/>
              </a:buClr>
              <a:buSzPts val="1600"/>
              <a:buNone/>
              <a:defRPr sz="1600">
                <a:solidFill>
                  <a:schemeClr val="lt2"/>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78" name="Google Shape;878;p109"/>
          <p:cNvSpPr txBox="1"/>
          <p:nvPr>
            <p:ph idx="7" type="body"/>
          </p:nvPr>
        </p:nvSpPr>
        <p:spPr>
          <a:xfrm>
            <a:off x="4729827" y="2073468"/>
            <a:ext cx="1720800" cy="24090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chemeClr val="accent6"/>
              </a:buClr>
              <a:buSzPts val="1200"/>
              <a:buFont typeface="Arial"/>
              <a:buNone/>
              <a:defRPr sz="1200">
                <a:solidFill>
                  <a:schemeClr val="accent6"/>
                </a:solidFill>
              </a:defRPr>
            </a:lvl1pPr>
            <a:lvl2pPr indent="-228600" lvl="1" marL="914400" algn="l">
              <a:lnSpc>
                <a:spcPct val="90000"/>
              </a:lnSpc>
              <a:spcBef>
                <a:spcPts val="400"/>
              </a:spcBef>
              <a:spcAft>
                <a:spcPts val="0"/>
              </a:spcAft>
              <a:buClr>
                <a:srgbClr val="56687A"/>
              </a:buClr>
              <a:buSzPts val="1300"/>
              <a:buNone/>
              <a:defRPr sz="1300"/>
            </a:lvl2pPr>
            <a:lvl3pPr indent="-228600" lvl="2" marL="1371600" algn="l">
              <a:lnSpc>
                <a:spcPct val="90000"/>
              </a:lnSpc>
              <a:spcBef>
                <a:spcPts val="400"/>
              </a:spcBef>
              <a:spcAft>
                <a:spcPts val="0"/>
              </a:spcAft>
              <a:buClr>
                <a:srgbClr val="56687A"/>
              </a:buClr>
              <a:buSzPts val="1300"/>
              <a:buNone/>
              <a:defRPr sz="1300"/>
            </a:lvl3pPr>
            <a:lvl4pPr indent="-228600" lvl="3" marL="1828800" algn="l">
              <a:lnSpc>
                <a:spcPct val="90000"/>
              </a:lnSpc>
              <a:spcBef>
                <a:spcPts val="400"/>
              </a:spcBef>
              <a:spcAft>
                <a:spcPts val="0"/>
              </a:spcAft>
              <a:buClr>
                <a:srgbClr val="56687A"/>
              </a:buClr>
              <a:buSzPts val="1300"/>
              <a:buNone/>
              <a:defRPr sz="1300"/>
            </a:lvl4pPr>
            <a:lvl5pPr indent="-228600" lvl="4" marL="2286000" algn="l">
              <a:lnSpc>
                <a:spcPct val="90000"/>
              </a:lnSpc>
              <a:spcBef>
                <a:spcPts val="400"/>
              </a:spcBef>
              <a:spcAft>
                <a:spcPts val="0"/>
              </a:spcAft>
              <a:buClr>
                <a:srgbClr val="56687A"/>
              </a:buClr>
              <a:buSzPts val="1300"/>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79" name="Google Shape;879;p109"/>
          <p:cNvSpPr txBox="1"/>
          <p:nvPr>
            <p:ph idx="8" type="body"/>
          </p:nvPr>
        </p:nvSpPr>
        <p:spPr>
          <a:xfrm>
            <a:off x="6705890" y="1558229"/>
            <a:ext cx="1739700" cy="4752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lt2"/>
              </a:buClr>
              <a:buSzPts val="1600"/>
              <a:buNone/>
              <a:defRPr sz="1600">
                <a:solidFill>
                  <a:schemeClr val="lt2"/>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80" name="Google Shape;880;p109"/>
          <p:cNvSpPr txBox="1"/>
          <p:nvPr>
            <p:ph idx="9" type="body"/>
          </p:nvPr>
        </p:nvSpPr>
        <p:spPr>
          <a:xfrm>
            <a:off x="6724746" y="2073468"/>
            <a:ext cx="1720800" cy="24090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chemeClr val="accent6"/>
              </a:buClr>
              <a:buSzPts val="1200"/>
              <a:buFont typeface="Arial"/>
              <a:buNone/>
              <a:defRPr sz="1200">
                <a:solidFill>
                  <a:schemeClr val="accent6"/>
                </a:solidFill>
              </a:defRPr>
            </a:lvl1pPr>
            <a:lvl2pPr indent="-228600" lvl="1" marL="914400" algn="l">
              <a:lnSpc>
                <a:spcPct val="90000"/>
              </a:lnSpc>
              <a:spcBef>
                <a:spcPts val="400"/>
              </a:spcBef>
              <a:spcAft>
                <a:spcPts val="0"/>
              </a:spcAft>
              <a:buClr>
                <a:srgbClr val="56687A"/>
              </a:buClr>
              <a:buSzPts val="1300"/>
              <a:buNone/>
              <a:defRPr sz="1300"/>
            </a:lvl2pPr>
            <a:lvl3pPr indent="-228600" lvl="2" marL="1371600" algn="l">
              <a:lnSpc>
                <a:spcPct val="90000"/>
              </a:lnSpc>
              <a:spcBef>
                <a:spcPts val="400"/>
              </a:spcBef>
              <a:spcAft>
                <a:spcPts val="0"/>
              </a:spcAft>
              <a:buClr>
                <a:srgbClr val="56687A"/>
              </a:buClr>
              <a:buSzPts val="1300"/>
              <a:buNone/>
              <a:defRPr sz="1300"/>
            </a:lvl3pPr>
            <a:lvl4pPr indent="-228600" lvl="3" marL="1828800" algn="l">
              <a:lnSpc>
                <a:spcPct val="90000"/>
              </a:lnSpc>
              <a:spcBef>
                <a:spcPts val="400"/>
              </a:spcBef>
              <a:spcAft>
                <a:spcPts val="0"/>
              </a:spcAft>
              <a:buClr>
                <a:srgbClr val="56687A"/>
              </a:buClr>
              <a:buSzPts val="1300"/>
              <a:buNone/>
              <a:defRPr sz="1300"/>
            </a:lvl4pPr>
            <a:lvl5pPr indent="-228600" lvl="4" marL="2286000" algn="l">
              <a:lnSpc>
                <a:spcPct val="90000"/>
              </a:lnSpc>
              <a:spcBef>
                <a:spcPts val="400"/>
              </a:spcBef>
              <a:spcAft>
                <a:spcPts val="0"/>
              </a:spcAft>
              <a:buClr>
                <a:srgbClr val="56687A"/>
              </a:buClr>
              <a:buSzPts val="1300"/>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5 topics side by side">
  <p:cSld name="titles 5 topics side by side">
    <p:bg>
      <p:bgPr>
        <a:solidFill>
          <a:schemeClr val="lt1"/>
        </a:solidFill>
      </p:bgPr>
    </p:bg>
    <p:spTree>
      <p:nvGrpSpPr>
        <p:cNvPr id="881" name="Shape 881"/>
        <p:cNvGrpSpPr/>
        <p:nvPr/>
      </p:nvGrpSpPr>
      <p:grpSpPr>
        <a:xfrm>
          <a:off x="0" y="0"/>
          <a:ext cx="0" cy="0"/>
          <a:chOff x="0" y="0"/>
          <a:chExt cx="0" cy="0"/>
        </a:xfrm>
      </p:grpSpPr>
      <p:sp>
        <p:nvSpPr>
          <p:cNvPr id="882" name="Google Shape;882;p110"/>
          <p:cNvSpPr/>
          <p:nvPr/>
        </p:nvSpPr>
        <p:spPr>
          <a:xfrm>
            <a:off x="343450" y="1356932"/>
            <a:ext cx="8457000" cy="3786600"/>
          </a:xfrm>
          <a:prstGeom prst="rect">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83" name="Google Shape;883;p110"/>
          <p:cNvSpPr txBox="1"/>
          <p:nvPr>
            <p:ph idx="1" type="body"/>
          </p:nvPr>
        </p:nvSpPr>
        <p:spPr>
          <a:xfrm>
            <a:off x="540566" y="910992"/>
            <a:ext cx="8000400" cy="2625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84" name="Google Shape;884;p110"/>
          <p:cNvSpPr txBox="1"/>
          <p:nvPr>
            <p:ph type="title"/>
          </p:nvPr>
        </p:nvSpPr>
        <p:spPr>
          <a:xfrm>
            <a:off x="542935" y="571500"/>
            <a:ext cx="8000400" cy="333900"/>
          </a:xfrm>
          <a:prstGeom prst="rect">
            <a:avLst/>
          </a:prstGeom>
          <a:noFill/>
          <a:ln>
            <a:noFill/>
          </a:ln>
        </p:spPr>
        <p:txBody>
          <a:bodyPr anchorCtr="0" anchor="b" bIns="17125" lIns="34275" spcFirstLastPara="1" rIns="34275" wrap="square" tIns="17125">
            <a:normAutofit/>
          </a:bodyPr>
          <a:lstStyle>
            <a:lvl1pPr lvl="0" algn="l">
              <a:lnSpc>
                <a:spcPct val="90000"/>
              </a:lnSpc>
              <a:spcBef>
                <a:spcPts val="0"/>
              </a:spcBef>
              <a:spcAft>
                <a:spcPts val="0"/>
              </a:spcAft>
              <a:buClr>
                <a:schemeClr val="accent2"/>
              </a:buClr>
              <a:buSzPts val="2500"/>
              <a:buFont typeface="Arial"/>
              <a:buNone/>
              <a:defRPr>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885" name="Google Shape;885;p110"/>
          <p:cNvSpPr/>
          <p:nvPr/>
        </p:nvSpPr>
        <p:spPr>
          <a:xfrm flipH="1" rot="10800000">
            <a:off x="582140" y="1914570"/>
            <a:ext cx="245700" cy="171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86" name="Google Shape;886;p110"/>
          <p:cNvSpPr txBox="1"/>
          <p:nvPr>
            <p:ph idx="2" type="body"/>
          </p:nvPr>
        </p:nvSpPr>
        <p:spPr>
          <a:xfrm>
            <a:off x="582140" y="1566393"/>
            <a:ext cx="1245900" cy="4752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lt2"/>
              </a:buClr>
              <a:buSzPts val="1600"/>
              <a:buNone/>
              <a:defRPr sz="1600">
                <a:solidFill>
                  <a:schemeClr val="lt2"/>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87" name="Google Shape;887;p110"/>
          <p:cNvSpPr txBox="1"/>
          <p:nvPr>
            <p:ph idx="3" type="body"/>
          </p:nvPr>
        </p:nvSpPr>
        <p:spPr>
          <a:xfrm>
            <a:off x="582140" y="2081631"/>
            <a:ext cx="1232400" cy="24090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chemeClr val="accent6"/>
              </a:buClr>
              <a:buSzPts val="1000"/>
              <a:buFont typeface="Arial"/>
              <a:buNone/>
              <a:defRPr sz="1000">
                <a:solidFill>
                  <a:schemeClr val="accent6"/>
                </a:solidFill>
              </a:defRPr>
            </a:lvl1pPr>
            <a:lvl2pPr indent="-228600" lvl="1" marL="914400" algn="l">
              <a:lnSpc>
                <a:spcPct val="90000"/>
              </a:lnSpc>
              <a:spcBef>
                <a:spcPts val="400"/>
              </a:spcBef>
              <a:spcAft>
                <a:spcPts val="0"/>
              </a:spcAft>
              <a:buClr>
                <a:srgbClr val="56687A"/>
              </a:buClr>
              <a:buSzPts val="1300"/>
              <a:buNone/>
              <a:defRPr sz="1300"/>
            </a:lvl2pPr>
            <a:lvl3pPr indent="-228600" lvl="2" marL="1371600" algn="l">
              <a:lnSpc>
                <a:spcPct val="90000"/>
              </a:lnSpc>
              <a:spcBef>
                <a:spcPts val="400"/>
              </a:spcBef>
              <a:spcAft>
                <a:spcPts val="0"/>
              </a:spcAft>
              <a:buClr>
                <a:srgbClr val="56687A"/>
              </a:buClr>
              <a:buSzPts val="1300"/>
              <a:buNone/>
              <a:defRPr sz="1300"/>
            </a:lvl3pPr>
            <a:lvl4pPr indent="-228600" lvl="3" marL="1828800" algn="l">
              <a:lnSpc>
                <a:spcPct val="90000"/>
              </a:lnSpc>
              <a:spcBef>
                <a:spcPts val="400"/>
              </a:spcBef>
              <a:spcAft>
                <a:spcPts val="0"/>
              </a:spcAft>
              <a:buClr>
                <a:srgbClr val="56687A"/>
              </a:buClr>
              <a:buSzPts val="1300"/>
              <a:buNone/>
              <a:defRPr sz="1300"/>
            </a:lvl4pPr>
            <a:lvl5pPr indent="-228600" lvl="4" marL="2286000" algn="l">
              <a:lnSpc>
                <a:spcPct val="90000"/>
              </a:lnSpc>
              <a:spcBef>
                <a:spcPts val="400"/>
              </a:spcBef>
              <a:spcAft>
                <a:spcPts val="0"/>
              </a:spcAft>
              <a:buClr>
                <a:srgbClr val="56687A"/>
              </a:buClr>
              <a:buSzPts val="1300"/>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88" name="Google Shape;888;p110"/>
          <p:cNvSpPr/>
          <p:nvPr/>
        </p:nvSpPr>
        <p:spPr>
          <a:xfrm flipH="1" rot="10800000">
            <a:off x="2268792" y="1914570"/>
            <a:ext cx="245700" cy="171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89" name="Google Shape;889;p110"/>
          <p:cNvSpPr txBox="1"/>
          <p:nvPr>
            <p:ph idx="4" type="body"/>
          </p:nvPr>
        </p:nvSpPr>
        <p:spPr>
          <a:xfrm>
            <a:off x="2268792" y="1566393"/>
            <a:ext cx="1245900" cy="4752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lt2"/>
              </a:buClr>
              <a:buSzPts val="1600"/>
              <a:buNone/>
              <a:defRPr sz="1600">
                <a:solidFill>
                  <a:schemeClr val="lt2"/>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90" name="Google Shape;890;p110"/>
          <p:cNvSpPr txBox="1"/>
          <p:nvPr>
            <p:ph idx="5" type="body"/>
          </p:nvPr>
        </p:nvSpPr>
        <p:spPr>
          <a:xfrm>
            <a:off x="2268792" y="2081631"/>
            <a:ext cx="1232400" cy="24090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chemeClr val="accent6"/>
              </a:buClr>
              <a:buSzPts val="1000"/>
              <a:buFont typeface="Arial"/>
              <a:buNone/>
              <a:defRPr sz="1000">
                <a:solidFill>
                  <a:schemeClr val="accent6"/>
                </a:solidFill>
              </a:defRPr>
            </a:lvl1pPr>
            <a:lvl2pPr indent="-228600" lvl="1" marL="914400" algn="l">
              <a:lnSpc>
                <a:spcPct val="90000"/>
              </a:lnSpc>
              <a:spcBef>
                <a:spcPts val="400"/>
              </a:spcBef>
              <a:spcAft>
                <a:spcPts val="0"/>
              </a:spcAft>
              <a:buClr>
                <a:srgbClr val="56687A"/>
              </a:buClr>
              <a:buSzPts val="1300"/>
              <a:buNone/>
              <a:defRPr sz="1300"/>
            </a:lvl2pPr>
            <a:lvl3pPr indent="-228600" lvl="2" marL="1371600" algn="l">
              <a:lnSpc>
                <a:spcPct val="90000"/>
              </a:lnSpc>
              <a:spcBef>
                <a:spcPts val="400"/>
              </a:spcBef>
              <a:spcAft>
                <a:spcPts val="0"/>
              </a:spcAft>
              <a:buClr>
                <a:srgbClr val="56687A"/>
              </a:buClr>
              <a:buSzPts val="1300"/>
              <a:buNone/>
              <a:defRPr sz="1300"/>
            </a:lvl3pPr>
            <a:lvl4pPr indent="-228600" lvl="3" marL="1828800" algn="l">
              <a:lnSpc>
                <a:spcPct val="90000"/>
              </a:lnSpc>
              <a:spcBef>
                <a:spcPts val="400"/>
              </a:spcBef>
              <a:spcAft>
                <a:spcPts val="0"/>
              </a:spcAft>
              <a:buClr>
                <a:srgbClr val="56687A"/>
              </a:buClr>
              <a:buSzPts val="1300"/>
              <a:buNone/>
              <a:defRPr sz="1300"/>
            </a:lvl4pPr>
            <a:lvl5pPr indent="-228600" lvl="4" marL="2286000" algn="l">
              <a:lnSpc>
                <a:spcPct val="90000"/>
              </a:lnSpc>
              <a:spcBef>
                <a:spcPts val="400"/>
              </a:spcBef>
              <a:spcAft>
                <a:spcPts val="0"/>
              </a:spcAft>
              <a:buClr>
                <a:srgbClr val="56687A"/>
              </a:buClr>
              <a:buSzPts val="1300"/>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91" name="Google Shape;891;p110"/>
          <p:cNvSpPr/>
          <p:nvPr/>
        </p:nvSpPr>
        <p:spPr>
          <a:xfrm flipH="1" rot="10800000">
            <a:off x="3949061" y="1914570"/>
            <a:ext cx="245700" cy="171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92" name="Google Shape;892;p110"/>
          <p:cNvSpPr txBox="1"/>
          <p:nvPr>
            <p:ph idx="6" type="body"/>
          </p:nvPr>
        </p:nvSpPr>
        <p:spPr>
          <a:xfrm>
            <a:off x="3949062" y="1566393"/>
            <a:ext cx="1245900" cy="4752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lt2"/>
              </a:buClr>
              <a:buSzPts val="1600"/>
              <a:buNone/>
              <a:defRPr sz="1600">
                <a:solidFill>
                  <a:schemeClr val="lt2"/>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93" name="Google Shape;893;p110"/>
          <p:cNvSpPr txBox="1"/>
          <p:nvPr>
            <p:ph idx="7" type="body"/>
          </p:nvPr>
        </p:nvSpPr>
        <p:spPr>
          <a:xfrm>
            <a:off x="3949062" y="2081631"/>
            <a:ext cx="1232400" cy="24090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chemeClr val="accent6"/>
              </a:buClr>
              <a:buSzPts val="1000"/>
              <a:buFont typeface="Arial"/>
              <a:buNone/>
              <a:defRPr sz="1000">
                <a:solidFill>
                  <a:schemeClr val="accent6"/>
                </a:solidFill>
              </a:defRPr>
            </a:lvl1pPr>
            <a:lvl2pPr indent="-228600" lvl="1" marL="914400" algn="l">
              <a:lnSpc>
                <a:spcPct val="90000"/>
              </a:lnSpc>
              <a:spcBef>
                <a:spcPts val="400"/>
              </a:spcBef>
              <a:spcAft>
                <a:spcPts val="0"/>
              </a:spcAft>
              <a:buClr>
                <a:srgbClr val="56687A"/>
              </a:buClr>
              <a:buSzPts val="1300"/>
              <a:buNone/>
              <a:defRPr sz="1300"/>
            </a:lvl2pPr>
            <a:lvl3pPr indent="-228600" lvl="2" marL="1371600" algn="l">
              <a:lnSpc>
                <a:spcPct val="90000"/>
              </a:lnSpc>
              <a:spcBef>
                <a:spcPts val="400"/>
              </a:spcBef>
              <a:spcAft>
                <a:spcPts val="0"/>
              </a:spcAft>
              <a:buClr>
                <a:srgbClr val="56687A"/>
              </a:buClr>
              <a:buSzPts val="1300"/>
              <a:buNone/>
              <a:defRPr sz="1300"/>
            </a:lvl3pPr>
            <a:lvl4pPr indent="-228600" lvl="3" marL="1828800" algn="l">
              <a:lnSpc>
                <a:spcPct val="90000"/>
              </a:lnSpc>
              <a:spcBef>
                <a:spcPts val="400"/>
              </a:spcBef>
              <a:spcAft>
                <a:spcPts val="0"/>
              </a:spcAft>
              <a:buClr>
                <a:srgbClr val="56687A"/>
              </a:buClr>
              <a:buSzPts val="1300"/>
              <a:buNone/>
              <a:defRPr sz="1300"/>
            </a:lvl4pPr>
            <a:lvl5pPr indent="-228600" lvl="4" marL="2286000" algn="l">
              <a:lnSpc>
                <a:spcPct val="90000"/>
              </a:lnSpc>
              <a:spcBef>
                <a:spcPts val="400"/>
              </a:spcBef>
              <a:spcAft>
                <a:spcPts val="0"/>
              </a:spcAft>
              <a:buClr>
                <a:srgbClr val="56687A"/>
              </a:buClr>
              <a:buSzPts val="1300"/>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94" name="Google Shape;894;p110"/>
          <p:cNvSpPr/>
          <p:nvPr/>
        </p:nvSpPr>
        <p:spPr>
          <a:xfrm flipH="1" rot="10800000">
            <a:off x="5627980" y="1914570"/>
            <a:ext cx="245700" cy="171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95" name="Google Shape;895;p110"/>
          <p:cNvSpPr txBox="1"/>
          <p:nvPr>
            <p:ph idx="8" type="body"/>
          </p:nvPr>
        </p:nvSpPr>
        <p:spPr>
          <a:xfrm>
            <a:off x="5627980" y="1566393"/>
            <a:ext cx="1245900" cy="4752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lt2"/>
              </a:buClr>
              <a:buSzPts val="1600"/>
              <a:buNone/>
              <a:defRPr sz="1600">
                <a:solidFill>
                  <a:schemeClr val="lt2"/>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96" name="Google Shape;896;p110"/>
          <p:cNvSpPr txBox="1"/>
          <p:nvPr>
            <p:ph idx="9" type="body"/>
          </p:nvPr>
        </p:nvSpPr>
        <p:spPr>
          <a:xfrm>
            <a:off x="5627980" y="2081631"/>
            <a:ext cx="1232400" cy="24090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chemeClr val="accent6"/>
              </a:buClr>
              <a:buSzPts val="1000"/>
              <a:buFont typeface="Arial"/>
              <a:buNone/>
              <a:defRPr sz="1000">
                <a:solidFill>
                  <a:schemeClr val="accent6"/>
                </a:solidFill>
              </a:defRPr>
            </a:lvl1pPr>
            <a:lvl2pPr indent="-228600" lvl="1" marL="914400" algn="l">
              <a:lnSpc>
                <a:spcPct val="90000"/>
              </a:lnSpc>
              <a:spcBef>
                <a:spcPts val="400"/>
              </a:spcBef>
              <a:spcAft>
                <a:spcPts val="0"/>
              </a:spcAft>
              <a:buClr>
                <a:srgbClr val="56687A"/>
              </a:buClr>
              <a:buSzPts val="1300"/>
              <a:buNone/>
              <a:defRPr sz="1300"/>
            </a:lvl2pPr>
            <a:lvl3pPr indent="-228600" lvl="2" marL="1371600" algn="l">
              <a:lnSpc>
                <a:spcPct val="90000"/>
              </a:lnSpc>
              <a:spcBef>
                <a:spcPts val="400"/>
              </a:spcBef>
              <a:spcAft>
                <a:spcPts val="0"/>
              </a:spcAft>
              <a:buClr>
                <a:srgbClr val="56687A"/>
              </a:buClr>
              <a:buSzPts val="1300"/>
              <a:buNone/>
              <a:defRPr sz="1300"/>
            </a:lvl3pPr>
            <a:lvl4pPr indent="-228600" lvl="3" marL="1828800" algn="l">
              <a:lnSpc>
                <a:spcPct val="90000"/>
              </a:lnSpc>
              <a:spcBef>
                <a:spcPts val="400"/>
              </a:spcBef>
              <a:spcAft>
                <a:spcPts val="0"/>
              </a:spcAft>
              <a:buClr>
                <a:srgbClr val="56687A"/>
              </a:buClr>
              <a:buSzPts val="1300"/>
              <a:buNone/>
              <a:defRPr sz="1300"/>
            </a:lvl4pPr>
            <a:lvl5pPr indent="-228600" lvl="4" marL="2286000" algn="l">
              <a:lnSpc>
                <a:spcPct val="90000"/>
              </a:lnSpc>
              <a:spcBef>
                <a:spcPts val="400"/>
              </a:spcBef>
              <a:spcAft>
                <a:spcPts val="0"/>
              </a:spcAft>
              <a:buClr>
                <a:srgbClr val="56687A"/>
              </a:buClr>
              <a:buSzPts val="1300"/>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97" name="Google Shape;897;p110"/>
          <p:cNvSpPr/>
          <p:nvPr/>
        </p:nvSpPr>
        <p:spPr>
          <a:xfrm flipH="1" rot="10800000">
            <a:off x="7295163" y="1914570"/>
            <a:ext cx="245700" cy="171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98" name="Google Shape;898;p110"/>
          <p:cNvSpPr txBox="1"/>
          <p:nvPr>
            <p:ph idx="13" type="body"/>
          </p:nvPr>
        </p:nvSpPr>
        <p:spPr>
          <a:xfrm>
            <a:off x="7295163" y="1566393"/>
            <a:ext cx="1245900" cy="4752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lt2"/>
              </a:buClr>
              <a:buSzPts val="1600"/>
              <a:buNone/>
              <a:defRPr sz="1600">
                <a:solidFill>
                  <a:schemeClr val="lt2"/>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99" name="Google Shape;899;p110"/>
          <p:cNvSpPr txBox="1"/>
          <p:nvPr>
            <p:ph idx="14" type="body"/>
          </p:nvPr>
        </p:nvSpPr>
        <p:spPr>
          <a:xfrm>
            <a:off x="7295163" y="2081631"/>
            <a:ext cx="1232400" cy="24090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chemeClr val="accent6"/>
              </a:buClr>
              <a:buSzPts val="1000"/>
              <a:buFont typeface="Arial"/>
              <a:buNone/>
              <a:defRPr sz="1000">
                <a:solidFill>
                  <a:schemeClr val="accent6"/>
                </a:solidFill>
              </a:defRPr>
            </a:lvl1pPr>
            <a:lvl2pPr indent="-228600" lvl="1" marL="914400" algn="l">
              <a:lnSpc>
                <a:spcPct val="90000"/>
              </a:lnSpc>
              <a:spcBef>
                <a:spcPts val="400"/>
              </a:spcBef>
              <a:spcAft>
                <a:spcPts val="0"/>
              </a:spcAft>
              <a:buClr>
                <a:srgbClr val="56687A"/>
              </a:buClr>
              <a:buSzPts val="1300"/>
              <a:buNone/>
              <a:defRPr sz="1300"/>
            </a:lvl2pPr>
            <a:lvl3pPr indent="-228600" lvl="2" marL="1371600" algn="l">
              <a:lnSpc>
                <a:spcPct val="90000"/>
              </a:lnSpc>
              <a:spcBef>
                <a:spcPts val="400"/>
              </a:spcBef>
              <a:spcAft>
                <a:spcPts val="0"/>
              </a:spcAft>
              <a:buClr>
                <a:srgbClr val="56687A"/>
              </a:buClr>
              <a:buSzPts val="1300"/>
              <a:buNone/>
              <a:defRPr sz="1300"/>
            </a:lvl3pPr>
            <a:lvl4pPr indent="-228600" lvl="3" marL="1828800" algn="l">
              <a:lnSpc>
                <a:spcPct val="90000"/>
              </a:lnSpc>
              <a:spcBef>
                <a:spcPts val="400"/>
              </a:spcBef>
              <a:spcAft>
                <a:spcPts val="0"/>
              </a:spcAft>
              <a:buClr>
                <a:srgbClr val="56687A"/>
              </a:buClr>
              <a:buSzPts val="1300"/>
              <a:buNone/>
              <a:defRPr sz="1300"/>
            </a:lvl4pPr>
            <a:lvl5pPr indent="-228600" lvl="4" marL="2286000" algn="l">
              <a:lnSpc>
                <a:spcPct val="90000"/>
              </a:lnSpc>
              <a:spcBef>
                <a:spcPts val="400"/>
              </a:spcBef>
              <a:spcAft>
                <a:spcPts val="0"/>
              </a:spcAft>
              <a:buClr>
                <a:srgbClr val="56687A"/>
              </a:buClr>
              <a:buSzPts val="1300"/>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main thought 2 topics">
  <p:cSld name="titles main thought 2 topics">
    <p:bg>
      <p:bgPr>
        <a:solidFill>
          <a:schemeClr val="lt1"/>
        </a:solidFill>
      </p:bgPr>
    </p:bg>
    <p:spTree>
      <p:nvGrpSpPr>
        <p:cNvPr id="900" name="Shape 900"/>
        <p:cNvGrpSpPr/>
        <p:nvPr/>
      </p:nvGrpSpPr>
      <p:grpSpPr>
        <a:xfrm>
          <a:off x="0" y="0"/>
          <a:ext cx="0" cy="0"/>
          <a:chOff x="0" y="0"/>
          <a:chExt cx="0" cy="0"/>
        </a:xfrm>
      </p:grpSpPr>
      <p:sp>
        <p:nvSpPr>
          <p:cNvPr id="901" name="Google Shape;901;p111"/>
          <p:cNvSpPr/>
          <p:nvPr/>
        </p:nvSpPr>
        <p:spPr>
          <a:xfrm>
            <a:off x="571181" y="1356933"/>
            <a:ext cx="2500800" cy="3786600"/>
          </a:xfrm>
          <a:prstGeom prst="rect">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902" name="Google Shape;902;p111"/>
          <p:cNvSpPr/>
          <p:nvPr/>
        </p:nvSpPr>
        <p:spPr>
          <a:xfrm>
            <a:off x="6050034" y="1356933"/>
            <a:ext cx="2500800" cy="3786600"/>
          </a:xfrm>
          <a:prstGeom prst="rect">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903" name="Google Shape;903;p111"/>
          <p:cNvSpPr/>
          <p:nvPr/>
        </p:nvSpPr>
        <p:spPr>
          <a:xfrm flipH="1" rot="10800000">
            <a:off x="6187696" y="1857420"/>
            <a:ext cx="342900" cy="171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904" name="Google Shape;904;p111"/>
          <p:cNvSpPr/>
          <p:nvPr/>
        </p:nvSpPr>
        <p:spPr>
          <a:xfrm>
            <a:off x="3335900" y="1356933"/>
            <a:ext cx="2500800" cy="3786600"/>
          </a:xfrm>
          <a:prstGeom prst="rect">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905" name="Google Shape;905;p111"/>
          <p:cNvSpPr/>
          <p:nvPr/>
        </p:nvSpPr>
        <p:spPr>
          <a:xfrm flipH="1" rot="10800000">
            <a:off x="3492193" y="1857420"/>
            <a:ext cx="342900" cy="171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906" name="Google Shape;906;p111"/>
          <p:cNvSpPr txBox="1"/>
          <p:nvPr>
            <p:ph type="title"/>
          </p:nvPr>
        </p:nvSpPr>
        <p:spPr>
          <a:xfrm>
            <a:off x="542935" y="571500"/>
            <a:ext cx="8000400" cy="333900"/>
          </a:xfrm>
          <a:prstGeom prst="rect">
            <a:avLst/>
          </a:prstGeom>
          <a:noFill/>
          <a:ln>
            <a:noFill/>
          </a:ln>
        </p:spPr>
        <p:txBody>
          <a:bodyPr anchorCtr="0" anchor="b" bIns="17125" lIns="34275" spcFirstLastPara="1" rIns="34275" wrap="square" tIns="17125">
            <a:normAutofit/>
          </a:bodyPr>
          <a:lstStyle>
            <a:lvl1pPr lvl="0" algn="l">
              <a:lnSpc>
                <a:spcPct val="90000"/>
              </a:lnSpc>
              <a:spcBef>
                <a:spcPts val="0"/>
              </a:spcBef>
              <a:spcAft>
                <a:spcPts val="0"/>
              </a:spcAft>
              <a:buClr>
                <a:schemeClr val="accent2"/>
              </a:buClr>
              <a:buSzPts val="2500"/>
              <a:buFont typeface="Arial"/>
              <a:buNone/>
              <a:defRPr>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907" name="Google Shape;907;p111"/>
          <p:cNvSpPr txBox="1"/>
          <p:nvPr>
            <p:ph idx="1" type="body"/>
          </p:nvPr>
        </p:nvSpPr>
        <p:spPr>
          <a:xfrm>
            <a:off x="540566" y="910992"/>
            <a:ext cx="8000400" cy="2625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908" name="Google Shape;908;p111"/>
          <p:cNvSpPr txBox="1"/>
          <p:nvPr>
            <p:ph idx="2" type="body"/>
          </p:nvPr>
        </p:nvSpPr>
        <p:spPr>
          <a:xfrm>
            <a:off x="592854" y="1509279"/>
            <a:ext cx="2479200" cy="1062600"/>
          </a:xfrm>
          <a:prstGeom prst="rect">
            <a:avLst/>
          </a:prstGeom>
          <a:noFill/>
          <a:ln>
            <a:noFill/>
          </a:ln>
        </p:spPr>
        <p:txBody>
          <a:bodyPr anchorCtr="0" anchor="t" bIns="17125" lIns="171425" spcFirstLastPara="1" rIns="171425" wrap="square" tIns="17125">
            <a:noAutofit/>
          </a:bodyPr>
          <a:lstStyle>
            <a:lvl1pPr indent="-228600" lvl="0" marL="457200" algn="l">
              <a:lnSpc>
                <a:spcPct val="90000"/>
              </a:lnSpc>
              <a:spcBef>
                <a:spcPts val="700"/>
              </a:spcBef>
              <a:spcAft>
                <a:spcPts val="0"/>
              </a:spcAft>
              <a:buClr>
                <a:schemeClr val="accent6"/>
              </a:buClr>
              <a:buSzPts val="2500"/>
              <a:buNone/>
              <a:defRPr b="1" i="0" sz="25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1800"/>
              <a:buNone/>
              <a:defRPr sz="1800"/>
            </a:lvl2pPr>
            <a:lvl3pPr indent="-228600" lvl="2" marL="1371600" algn="l">
              <a:lnSpc>
                <a:spcPct val="90000"/>
              </a:lnSpc>
              <a:spcBef>
                <a:spcPts val="400"/>
              </a:spcBef>
              <a:spcAft>
                <a:spcPts val="0"/>
              </a:spcAft>
              <a:buClr>
                <a:srgbClr val="56687A"/>
              </a:buClr>
              <a:buSzPts val="1800"/>
              <a:buNone/>
              <a:defRPr sz="1800"/>
            </a:lvl3pPr>
            <a:lvl4pPr indent="-228600" lvl="3" marL="1828800" algn="l">
              <a:lnSpc>
                <a:spcPct val="90000"/>
              </a:lnSpc>
              <a:spcBef>
                <a:spcPts val="400"/>
              </a:spcBef>
              <a:spcAft>
                <a:spcPts val="0"/>
              </a:spcAft>
              <a:buClr>
                <a:srgbClr val="56687A"/>
              </a:buClr>
              <a:buSzPts val="1800"/>
              <a:buNone/>
              <a:defRPr sz="1800"/>
            </a:lvl4pPr>
            <a:lvl5pPr indent="-228600" lvl="4" marL="2286000" algn="l">
              <a:lnSpc>
                <a:spcPct val="90000"/>
              </a:lnSpc>
              <a:spcBef>
                <a:spcPts val="400"/>
              </a:spcBef>
              <a:spcAft>
                <a:spcPts val="0"/>
              </a:spcAft>
              <a:buClr>
                <a:srgbClr val="56687A"/>
              </a:buClr>
              <a:buSzPts val="1800"/>
              <a:buNone/>
              <a:defRPr sz="18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909" name="Google Shape;909;p111"/>
          <p:cNvSpPr txBox="1"/>
          <p:nvPr>
            <p:ph idx="3" type="body"/>
          </p:nvPr>
        </p:nvSpPr>
        <p:spPr>
          <a:xfrm>
            <a:off x="592854" y="2571750"/>
            <a:ext cx="2479200" cy="904200"/>
          </a:xfrm>
          <a:prstGeom prst="rect">
            <a:avLst/>
          </a:prstGeom>
          <a:noFill/>
          <a:ln>
            <a:noFill/>
          </a:ln>
        </p:spPr>
        <p:txBody>
          <a:bodyPr anchorCtr="0" anchor="t" bIns="17125" lIns="171425" spcFirstLastPara="1" rIns="171425" wrap="square" tIns="171425">
            <a:noAutofit/>
          </a:bodyPr>
          <a:lstStyle>
            <a:lvl1pPr indent="-228600" lvl="0" marL="457200" marR="0" algn="l">
              <a:lnSpc>
                <a:spcPct val="10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1800"/>
              <a:buNone/>
              <a:defRPr sz="1800"/>
            </a:lvl2pPr>
            <a:lvl3pPr indent="-228600" lvl="2" marL="1371600" algn="l">
              <a:lnSpc>
                <a:spcPct val="90000"/>
              </a:lnSpc>
              <a:spcBef>
                <a:spcPts val="400"/>
              </a:spcBef>
              <a:spcAft>
                <a:spcPts val="0"/>
              </a:spcAft>
              <a:buClr>
                <a:srgbClr val="56687A"/>
              </a:buClr>
              <a:buSzPts val="1800"/>
              <a:buNone/>
              <a:defRPr sz="1800"/>
            </a:lvl3pPr>
            <a:lvl4pPr indent="-228600" lvl="3" marL="1828800" algn="l">
              <a:lnSpc>
                <a:spcPct val="90000"/>
              </a:lnSpc>
              <a:spcBef>
                <a:spcPts val="400"/>
              </a:spcBef>
              <a:spcAft>
                <a:spcPts val="0"/>
              </a:spcAft>
              <a:buClr>
                <a:srgbClr val="56687A"/>
              </a:buClr>
              <a:buSzPts val="1800"/>
              <a:buNone/>
              <a:defRPr sz="1800"/>
            </a:lvl4pPr>
            <a:lvl5pPr indent="-228600" lvl="4" marL="2286000" algn="l">
              <a:lnSpc>
                <a:spcPct val="90000"/>
              </a:lnSpc>
              <a:spcBef>
                <a:spcPts val="400"/>
              </a:spcBef>
              <a:spcAft>
                <a:spcPts val="0"/>
              </a:spcAft>
              <a:buClr>
                <a:srgbClr val="56687A"/>
              </a:buClr>
              <a:buSzPts val="1800"/>
              <a:buNone/>
              <a:defRPr sz="18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910" name="Google Shape;910;p111"/>
          <p:cNvSpPr txBox="1"/>
          <p:nvPr>
            <p:ph idx="4" type="body"/>
          </p:nvPr>
        </p:nvSpPr>
        <p:spPr>
          <a:xfrm>
            <a:off x="3467043" y="1509279"/>
            <a:ext cx="2165700" cy="4752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chemeClr val="dk1"/>
              </a:buClr>
              <a:buSzPts val="1600"/>
              <a:buNone/>
              <a:defRPr sz="1600">
                <a:solidFill>
                  <a:schemeClr val="dk1"/>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911" name="Google Shape;911;p111"/>
          <p:cNvSpPr txBox="1"/>
          <p:nvPr>
            <p:ph idx="5" type="body"/>
          </p:nvPr>
        </p:nvSpPr>
        <p:spPr>
          <a:xfrm>
            <a:off x="3485899" y="2024518"/>
            <a:ext cx="2146800" cy="2414700"/>
          </a:xfrm>
          <a:prstGeom prst="rect">
            <a:avLst/>
          </a:prstGeom>
          <a:noFill/>
          <a:ln>
            <a:noFill/>
          </a:ln>
        </p:spPr>
        <p:txBody>
          <a:bodyPr anchorCtr="0" anchor="t" bIns="17125" lIns="0" spcFirstLastPara="1" rIns="0" wrap="square" tIns="17125">
            <a:normAutofit/>
          </a:bodyPr>
          <a:lstStyle>
            <a:lvl1pPr indent="-311150" lvl="0" marL="457200" algn="l">
              <a:lnSpc>
                <a:spcPct val="90000"/>
              </a:lnSpc>
              <a:spcBef>
                <a:spcPts val="700"/>
              </a:spcBef>
              <a:spcAft>
                <a:spcPts val="0"/>
              </a:spcAft>
              <a:buClr>
                <a:schemeClr val="accent6"/>
              </a:buClr>
              <a:buSzPts val="1300"/>
              <a:buFont typeface="Arial"/>
              <a:buChar char="•"/>
              <a:defRPr sz="1300">
                <a:solidFill>
                  <a:schemeClr val="accent6"/>
                </a:solidFill>
              </a:defRPr>
            </a:lvl1pPr>
            <a:lvl2pPr indent="-228600" lvl="1" marL="914400" algn="l">
              <a:lnSpc>
                <a:spcPct val="90000"/>
              </a:lnSpc>
              <a:spcBef>
                <a:spcPts val="400"/>
              </a:spcBef>
              <a:spcAft>
                <a:spcPts val="0"/>
              </a:spcAft>
              <a:buClr>
                <a:srgbClr val="56687A"/>
              </a:buClr>
              <a:buSzPts val="1300"/>
              <a:buNone/>
              <a:defRPr sz="1300"/>
            </a:lvl2pPr>
            <a:lvl3pPr indent="-228600" lvl="2" marL="1371600" algn="l">
              <a:lnSpc>
                <a:spcPct val="90000"/>
              </a:lnSpc>
              <a:spcBef>
                <a:spcPts val="400"/>
              </a:spcBef>
              <a:spcAft>
                <a:spcPts val="0"/>
              </a:spcAft>
              <a:buClr>
                <a:srgbClr val="56687A"/>
              </a:buClr>
              <a:buSzPts val="1300"/>
              <a:buNone/>
              <a:defRPr sz="1300"/>
            </a:lvl3pPr>
            <a:lvl4pPr indent="-228600" lvl="3" marL="1828800" algn="l">
              <a:lnSpc>
                <a:spcPct val="90000"/>
              </a:lnSpc>
              <a:spcBef>
                <a:spcPts val="400"/>
              </a:spcBef>
              <a:spcAft>
                <a:spcPts val="0"/>
              </a:spcAft>
              <a:buClr>
                <a:srgbClr val="56687A"/>
              </a:buClr>
              <a:buSzPts val="1300"/>
              <a:buNone/>
              <a:defRPr sz="1300"/>
            </a:lvl4pPr>
            <a:lvl5pPr indent="-228600" lvl="4" marL="2286000" algn="l">
              <a:lnSpc>
                <a:spcPct val="90000"/>
              </a:lnSpc>
              <a:spcBef>
                <a:spcPts val="400"/>
              </a:spcBef>
              <a:spcAft>
                <a:spcPts val="0"/>
              </a:spcAft>
              <a:buClr>
                <a:srgbClr val="56687A"/>
              </a:buClr>
              <a:buSzPts val="1300"/>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912" name="Google Shape;912;p111"/>
          <p:cNvSpPr txBox="1"/>
          <p:nvPr>
            <p:ph idx="6" type="body"/>
          </p:nvPr>
        </p:nvSpPr>
        <p:spPr>
          <a:xfrm>
            <a:off x="6169481" y="1509279"/>
            <a:ext cx="2165700" cy="4752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chemeClr val="dk1"/>
              </a:buClr>
              <a:buSzPts val="1600"/>
              <a:buNone/>
              <a:defRPr sz="1600">
                <a:solidFill>
                  <a:schemeClr val="dk1"/>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913" name="Google Shape;913;p111"/>
          <p:cNvSpPr txBox="1"/>
          <p:nvPr>
            <p:ph idx="7" type="body"/>
          </p:nvPr>
        </p:nvSpPr>
        <p:spPr>
          <a:xfrm>
            <a:off x="6188337" y="2024518"/>
            <a:ext cx="2146800" cy="2414700"/>
          </a:xfrm>
          <a:prstGeom prst="rect">
            <a:avLst/>
          </a:prstGeom>
          <a:noFill/>
          <a:ln>
            <a:noFill/>
          </a:ln>
        </p:spPr>
        <p:txBody>
          <a:bodyPr anchorCtr="0" anchor="t" bIns="17125" lIns="0" spcFirstLastPara="1" rIns="0" wrap="square" tIns="17125">
            <a:normAutofit/>
          </a:bodyPr>
          <a:lstStyle>
            <a:lvl1pPr indent="-311150" lvl="0" marL="457200" algn="l">
              <a:lnSpc>
                <a:spcPct val="90000"/>
              </a:lnSpc>
              <a:spcBef>
                <a:spcPts val="700"/>
              </a:spcBef>
              <a:spcAft>
                <a:spcPts val="0"/>
              </a:spcAft>
              <a:buClr>
                <a:schemeClr val="accent6"/>
              </a:buClr>
              <a:buSzPts val="1300"/>
              <a:buFont typeface="Arial"/>
              <a:buChar char="•"/>
              <a:defRPr sz="1300">
                <a:solidFill>
                  <a:schemeClr val="accent6"/>
                </a:solidFill>
              </a:defRPr>
            </a:lvl1pPr>
            <a:lvl2pPr indent="-228600" lvl="1" marL="914400" algn="l">
              <a:lnSpc>
                <a:spcPct val="90000"/>
              </a:lnSpc>
              <a:spcBef>
                <a:spcPts val="400"/>
              </a:spcBef>
              <a:spcAft>
                <a:spcPts val="0"/>
              </a:spcAft>
              <a:buClr>
                <a:srgbClr val="56687A"/>
              </a:buClr>
              <a:buSzPts val="1300"/>
              <a:buNone/>
              <a:defRPr sz="1300"/>
            </a:lvl2pPr>
            <a:lvl3pPr indent="-228600" lvl="2" marL="1371600" algn="l">
              <a:lnSpc>
                <a:spcPct val="90000"/>
              </a:lnSpc>
              <a:spcBef>
                <a:spcPts val="400"/>
              </a:spcBef>
              <a:spcAft>
                <a:spcPts val="0"/>
              </a:spcAft>
              <a:buClr>
                <a:srgbClr val="56687A"/>
              </a:buClr>
              <a:buSzPts val="1300"/>
              <a:buNone/>
              <a:defRPr sz="1300"/>
            </a:lvl3pPr>
            <a:lvl4pPr indent="-228600" lvl="3" marL="1828800" algn="l">
              <a:lnSpc>
                <a:spcPct val="90000"/>
              </a:lnSpc>
              <a:spcBef>
                <a:spcPts val="400"/>
              </a:spcBef>
              <a:spcAft>
                <a:spcPts val="0"/>
              </a:spcAft>
              <a:buClr>
                <a:srgbClr val="56687A"/>
              </a:buClr>
              <a:buSzPts val="1300"/>
              <a:buNone/>
              <a:defRPr sz="1300"/>
            </a:lvl4pPr>
            <a:lvl5pPr indent="-228600" lvl="4" marL="2286000" algn="l">
              <a:lnSpc>
                <a:spcPct val="90000"/>
              </a:lnSpc>
              <a:spcBef>
                <a:spcPts val="400"/>
              </a:spcBef>
              <a:spcAft>
                <a:spcPts val="0"/>
              </a:spcAft>
              <a:buClr>
                <a:srgbClr val="56687A"/>
              </a:buClr>
              <a:buSzPts val="1300"/>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hought 2 topics">
  <p:cSld name="main thought 2 topics">
    <p:bg>
      <p:bgPr>
        <a:solidFill>
          <a:schemeClr val="lt1"/>
        </a:solidFill>
      </p:bgPr>
    </p:bg>
    <p:spTree>
      <p:nvGrpSpPr>
        <p:cNvPr id="914" name="Shape 914"/>
        <p:cNvGrpSpPr/>
        <p:nvPr/>
      </p:nvGrpSpPr>
      <p:grpSpPr>
        <a:xfrm>
          <a:off x="0" y="0"/>
          <a:ext cx="0" cy="0"/>
          <a:chOff x="0" y="0"/>
          <a:chExt cx="0" cy="0"/>
        </a:xfrm>
      </p:grpSpPr>
      <p:sp>
        <p:nvSpPr>
          <p:cNvPr id="915" name="Google Shape;915;p112"/>
          <p:cNvSpPr/>
          <p:nvPr/>
        </p:nvSpPr>
        <p:spPr>
          <a:xfrm>
            <a:off x="571181" y="571500"/>
            <a:ext cx="2500800" cy="4572000"/>
          </a:xfrm>
          <a:prstGeom prst="rect">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916" name="Google Shape;916;p112"/>
          <p:cNvSpPr/>
          <p:nvPr/>
        </p:nvSpPr>
        <p:spPr>
          <a:xfrm>
            <a:off x="6050034" y="571500"/>
            <a:ext cx="2500800" cy="4572000"/>
          </a:xfrm>
          <a:prstGeom prst="rect">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917" name="Google Shape;917;p112"/>
          <p:cNvSpPr/>
          <p:nvPr/>
        </p:nvSpPr>
        <p:spPr>
          <a:xfrm flipH="1" rot="10800000">
            <a:off x="6187696" y="1071987"/>
            <a:ext cx="342900" cy="171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918" name="Google Shape;918;p112"/>
          <p:cNvSpPr/>
          <p:nvPr/>
        </p:nvSpPr>
        <p:spPr>
          <a:xfrm>
            <a:off x="3335900" y="571500"/>
            <a:ext cx="2500800" cy="4572000"/>
          </a:xfrm>
          <a:prstGeom prst="rect">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919" name="Google Shape;919;p112"/>
          <p:cNvSpPr/>
          <p:nvPr/>
        </p:nvSpPr>
        <p:spPr>
          <a:xfrm flipH="1" rot="10800000">
            <a:off x="3492193" y="1071987"/>
            <a:ext cx="342900" cy="171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920" name="Google Shape;920;p112"/>
          <p:cNvSpPr txBox="1"/>
          <p:nvPr>
            <p:ph type="title"/>
          </p:nvPr>
        </p:nvSpPr>
        <p:spPr>
          <a:xfrm>
            <a:off x="592854" y="728735"/>
            <a:ext cx="2479200" cy="990900"/>
          </a:xfrm>
          <a:prstGeom prst="rect">
            <a:avLst/>
          </a:prstGeom>
          <a:noFill/>
          <a:ln>
            <a:noFill/>
          </a:ln>
        </p:spPr>
        <p:txBody>
          <a:bodyPr anchorCtr="0" anchor="t" bIns="17125" lIns="171425" spcFirstLastPara="1" rIns="171425" wrap="square" tIns="17125">
            <a:noAutofit/>
          </a:bodyPr>
          <a:lstStyle>
            <a:lvl1pPr lvl="0" marR="0" algn="l">
              <a:lnSpc>
                <a:spcPct val="90000"/>
              </a:lnSpc>
              <a:spcBef>
                <a:spcPts val="700"/>
              </a:spcBef>
              <a:spcAft>
                <a:spcPts val="0"/>
              </a:spcAft>
              <a:buClr>
                <a:schemeClr val="accent2"/>
              </a:buClr>
              <a:buSzPts val="2500"/>
              <a:buFont typeface="Arial"/>
              <a:buNone/>
              <a:defRPr b="1" i="0">
                <a:solidFill>
                  <a:schemeClr val="accent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921" name="Google Shape;921;p112"/>
          <p:cNvSpPr txBox="1"/>
          <p:nvPr>
            <p:ph idx="1" type="body"/>
          </p:nvPr>
        </p:nvSpPr>
        <p:spPr>
          <a:xfrm>
            <a:off x="592854" y="1786317"/>
            <a:ext cx="2479200" cy="904200"/>
          </a:xfrm>
          <a:prstGeom prst="rect">
            <a:avLst/>
          </a:prstGeom>
          <a:noFill/>
          <a:ln>
            <a:noFill/>
          </a:ln>
        </p:spPr>
        <p:txBody>
          <a:bodyPr anchorCtr="0" anchor="t" bIns="17125" lIns="171425" spcFirstLastPara="1" rIns="171425" wrap="square" tIns="171425">
            <a:noAutofit/>
          </a:bodyPr>
          <a:lstStyle>
            <a:lvl1pPr indent="-228600" lvl="0" marL="457200" marR="0" algn="l">
              <a:lnSpc>
                <a:spcPct val="10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1800"/>
              <a:buNone/>
              <a:defRPr sz="1800"/>
            </a:lvl2pPr>
            <a:lvl3pPr indent="-228600" lvl="2" marL="1371600" algn="l">
              <a:lnSpc>
                <a:spcPct val="90000"/>
              </a:lnSpc>
              <a:spcBef>
                <a:spcPts val="400"/>
              </a:spcBef>
              <a:spcAft>
                <a:spcPts val="0"/>
              </a:spcAft>
              <a:buClr>
                <a:srgbClr val="56687A"/>
              </a:buClr>
              <a:buSzPts val="1800"/>
              <a:buNone/>
              <a:defRPr sz="1800"/>
            </a:lvl3pPr>
            <a:lvl4pPr indent="-228600" lvl="3" marL="1828800" algn="l">
              <a:lnSpc>
                <a:spcPct val="90000"/>
              </a:lnSpc>
              <a:spcBef>
                <a:spcPts val="400"/>
              </a:spcBef>
              <a:spcAft>
                <a:spcPts val="0"/>
              </a:spcAft>
              <a:buClr>
                <a:srgbClr val="56687A"/>
              </a:buClr>
              <a:buSzPts val="1800"/>
              <a:buNone/>
              <a:defRPr sz="1800"/>
            </a:lvl4pPr>
            <a:lvl5pPr indent="-228600" lvl="4" marL="2286000" algn="l">
              <a:lnSpc>
                <a:spcPct val="90000"/>
              </a:lnSpc>
              <a:spcBef>
                <a:spcPts val="400"/>
              </a:spcBef>
              <a:spcAft>
                <a:spcPts val="0"/>
              </a:spcAft>
              <a:buClr>
                <a:srgbClr val="56687A"/>
              </a:buClr>
              <a:buSzPts val="1800"/>
              <a:buNone/>
              <a:defRPr sz="18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922" name="Google Shape;922;p112"/>
          <p:cNvSpPr txBox="1"/>
          <p:nvPr>
            <p:ph idx="2" type="body"/>
          </p:nvPr>
        </p:nvSpPr>
        <p:spPr>
          <a:xfrm>
            <a:off x="3467043" y="723846"/>
            <a:ext cx="2165700" cy="4752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chemeClr val="dk1"/>
              </a:buClr>
              <a:buSzPts val="1600"/>
              <a:buNone/>
              <a:defRPr sz="1600">
                <a:solidFill>
                  <a:schemeClr val="dk1"/>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923" name="Google Shape;923;p112"/>
          <p:cNvSpPr txBox="1"/>
          <p:nvPr>
            <p:ph idx="3" type="body"/>
          </p:nvPr>
        </p:nvSpPr>
        <p:spPr>
          <a:xfrm>
            <a:off x="3485899" y="1239085"/>
            <a:ext cx="2146800" cy="2414700"/>
          </a:xfrm>
          <a:prstGeom prst="rect">
            <a:avLst/>
          </a:prstGeom>
          <a:noFill/>
          <a:ln>
            <a:noFill/>
          </a:ln>
        </p:spPr>
        <p:txBody>
          <a:bodyPr anchorCtr="0" anchor="t" bIns="17125" lIns="0" spcFirstLastPara="1" rIns="0" wrap="square" tIns="17125">
            <a:normAutofit/>
          </a:bodyPr>
          <a:lstStyle>
            <a:lvl1pPr indent="-311150" lvl="0" marL="457200" algn="l">
              <a:lnSpc>
                <a:spcPct val="90000"/>
              </a:lnSpc>
              <a:spcBef>
                <a:spcPts val="700"/>
              </a:spcBef>
              <a:spcAft>
                <a:spcPts val="0"/>
              </a:spcAft>
              <a:buClr>
                <a:schemeClr val="accent6"/>
              </a:buClr>
              <a:buSzPts val="1300"/>
              <a:buFont typeface="Arial"/>
              <a:buChar char="•"/>
              <a:defRPr sz="1300">
                <a:solidFill>
                  <a:schemeClr val="accent6"/>
                </a:solidFill>
              </a:defRPr>
            </a:lvl1pPr>
            <a:lvl2pPr indent="-228600" lvl="1" marL="914400" algn="l">
              <a:lnSpc>
                <a:spcPct val="90000"/>
              </a:lnSpc>
              <a:spcBef>
                <a:spcPts val="400"/>
              </a:spcBef>
              <a:spcAft>
                <a:spcPts val="0"/>
              </a:spcAft>
              <a:buClr>
                <a:srgbClr val="56687A"/>
              </a:buClr>
              <a:buSzPts val="1300"/>
              <a:buNone/>
              <a:defRPr sz="1300"/>
            </a:lvl2pPr>
            <a:lvl3pPr indent="-228600" lvl="2" marL="1371600" algn="l">
              <a:lnSpc>
                <a:spcPct val="90000"/>
              </a:lnSpc>
              <a:spcBef>
                <a:spcPts val="400"/>
              </a:spcBef>
              <a:spcAft>
                <a:spcPts val="0"/>
              </a:spcAft>
              <a:buClr>
                <a:srgbClr val="56687A"/>
              </a:buClr>
              <a:buSzPts val="1300"/>
              <a:buNone/>
              <a:defRPr sz="1300"/>
            </a:lvl3pPr>
            <a:lvl4pPr indent="-228600" lvl="3" marL="1828800" algn="l">
              <a:lnSpc>
                <a:spcPct val="90000"/>
              </a:lnSpc>
              <a:spcBef>
                <a:spcPts val="400"/>
              </a:spcBef>
              <a:spcAft>
                <a:spcPts val="0"/>
              </a:spcAft>
              <a:buClr>
                <a:srgbClr val="56687A"/>
              </a:buClr>
              <a:buSzPts val="1300"/>
              <a:buNone/>
              <a:defRPr sz="1300"/>
            </a:lvl4pPr>
            <a:lvl5pPr indent="-228600" lvl="4" marL="2286000" algn="l">
              <a:lnSpc>
                <a:spcPct val="90000"/>
              </a:lnSpc>
              <a:spcBef>
                <a:spcPts val="400"/>
              </a:spcBef>
              <a:spcAft>
                <a:spcPts val="0"/>
              </a:spcAft>
              <a:buClr>
                <a:srgbClr val="56687A"/>
              </a:buClr>
              <a:buSzPts val="1300"/>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924" name="Google Shape;924;p112"/>
          <p:cNvSpPr txBox="1"/>
          <p:nvPr>
            <p:ph idx="4" type="body"/>
          </p:nvPr>
        </p:nvSpPr>
        <p:spPr>
          <a:xfrm>
            <a:off x="6169481" y="723846"/>
            <a:ext cx="2165700" cy="4752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chemeClr val="dk1"/>
              </a:buClr>
              <a:buSzPts val="1600"/>
              <a:buNone/>
              <a:defRPr sz="1600">
                <a:solidFill>
                  <a:schemeClr val="dk1"/>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925" name="Google Shape;925;p112"/>
          <p:cNvSpPr txBox="1"/>
          <p:nvPr>
            <p:ph idx="5" type="body"/>
          </p:nvPr>
        </p:nvSpPr>
        <p:spPr>
          <a:xfrm>
            <a:off x="6188337" y="1239085"/>
            <a:ext cx="2146800" cy="2414700"/>
          </a:xfrm>
          <a:prstGeom prst="rect">
            <a:avLst/>
          </a:prstGeom>
          <a:noFill/>
          <a:ln>
            <a:noFill/>
          </a:ln>
        </p:spPr>
        <p:txBody>
          <a:bodyPr anchorCtr="0" anchor="t" bIns="17125" lIns="0" spcFirstLastPara="1" rIns="0" wrap="square" tIns="17125">
            <a:normAutofit/>
          </a:bodyPr>
          <a:lstStyle>
            <a:lvl1pPr indent="-311150" lvl="0" marL="457200" algn="l">
              <a:lnSpc>
                <a:spcPct val="90000"/>
              </a:lnSpc>
              <a:spcBef>
                <a:spcPts val="700"/>
              </a:spcBef>
              <a:spcAft>
                <a:spcPts val="0"/>
              </a:spcAft>
              <a:buClr>
                <a:schemeClr val="accent6"/>
              </a:buClr>
              <a:buSzPts val="1300"/>
              <a:buFont typeface="Arial"/>
              <a:buChar char="•"/>
              <a:defRPr sz="1300">
                <a:solidFill>
                  <a:schemeClr val="accent6"/>
                </a:solidFill>
              </a:defRPr>
            </a:lvl1pPr>
            <a:lvl2pPr indent="-228600" lvl="1" marL="914400" algn="l">
              <a:lnSpc>
                <a:spcPct val="90000"/>
              </a:lnSpc>
              <a:spcBef>
                <a:spcPts val="400"/>
              </a:spcBef>
              <a:spcAft>
                <a:spcPts val="0"/>
              </a:spcAft>
              <a:buClr>
                <a:srgbClr val="56687A"/>
              </a:buClr>
              <a:buSzPts val="1300"/>
              <a:buNone/>
              <a:defRPr sz="1300"/>
            </a:lvl2pPr>
            <a:lvl3pPr indent="-228600" lvl="2" marL="1371600" algn="l">
              <a:lnSpc>
                <a:spcPct val="90000"/>
              </a:lnSpc>
              <a:spcBef>
                <a:spcPts val="400"/>
              </a:spcBef>
              <a:spcAft>
                <a:spcPts val="0"/>
              </a:spcAft>
              <a:buClr>
                <a:srgbClr val="56687A"/>
              </a:buClr>
              <a:buSzPts val="1300"/>
              <a:buNone/>
              <a:defRPr sz="1300"/>
            </a:lvl3pPr>
            <a:lvl4pPr indent="-228600" lvl="3" marL="1828800" algn="l">
              <a:lnSpc>
                <a:spcPct val="90000"/>
              </a:lnSpc>
              <a:spcBef>
                <a:spcPts val="400"/>
              </a:spcBef>
              <a:spcAft>
                <a:spcPts val="0"/>
              </a:spcAft>
              <a:buClr>
                <a:srgbClr val="56687A"/>
              </a:buClr>
              <a:buSzPts val="1300"/>
              <a:buNone/>
              <a:defRPr sz="1300"/>
            </a:lvl4pPr>
            <a:lvl5pPr indent="-228600" lvl="4" marL="2286000" algn="l">
              <a:lnSpc>
                <a:spcPct val="90000"/>
              </a:lnSpc>
              <a:spcBef>
                <a:spcPts val="400"/>
              </a:spcBef>
              <a:spcAft>
                <a:spcPts val="0"/>
              </a:spcAft>
              <a:buClr>
                <a:srgbClr val="56687A"/>
              </a:buClr>
              <a:buSzPts val="1300"/>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titles date">
  <p:cSld name="large image titles date">
    <p:bg>
      <p:bgPr>
        <a:solidFill>
          <a:srgbClr val="FEFAF5"/>
        </a:solidFill>
      </p:bgPr>
    </p:bg>
    <p:spTree>
      <p:nvGrpSpPr>
        <p:cNvPr id="926" name="Shape 926"/>
        <p:cNvGrpSpPr/>
        <p:nvPr/>
      </p:nvGrpSpPr>
      <p:grpSpPr>
        <a:xfrm>
          <a:off x="0" y="0"/>
          <a:ext cx="0" cy="0"/>
          <a:chOff x="0" y="0"/>
          <a:chExt cx="0" cy="0"/>
        </a:xfrm>
      </p:grpSpPr>
      <p:sp>
        <p:nvSpPr>
          <p:cNvPr id="927" name="Google Shape;927;p113"/>
          <p:cNvSpPr txBox="1"/>
          <p:nvPr>
            <p:ph type="title"/>
          </p:nvPr>
        </p:nvSpPr>
        <p:spPr>
          <a:xfrm>
            <a:off x="3887881" y="1048600"/>
            <a:ext cx="4169400" cy="1644000"/>
          </a:xfrm>
          <a:prstGeom prst="rect">
            <a:avLst/>
          </a:prstGeom>
          <a:noFill/>
          <a:ln>
            <a:noFill/>
          </a:ln>
        </p:spPr>
        <p:txBody>
          <a:bodyPr anchorCtr="0" anchor="b" bIns="17125" lIns="0" spcFirstLastPara="1" rIns="0" wrap="square" tIns="17125">
            <a:noAutofit/>
          </a:bodyPr>
          <a:lstStyle>
            <a:lvl1pPr lvl="0" algn="l">
              <a:lnSpc>
                <a:spcPct val="100000"/>
              </a:lnSpc>
              <a:spcBef>
                <a:spcPts val="0"/>
              </a:spcBef>
              <a:spcAft>
                <a:spcPts val="0"/>
              </a:spcAft>
              <a:buClr>
                <a:schemeClr val="accent2"/>
              </a:buClr>
              <a:buSzPts val="3600"/>
              <a:buFont typeface="Arial"/>
              <a:buNone/>
              <a:defRPr sz="36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928" name="Google Shape;928;p113"/>
          <p:cNvSpPr txBox="1"/>
          <p:nvPr>
            <p:ph idx="1" type="body"/>
          </p:nvPr>
        </p:nvSpPr>
        <p:spPr>
          <a:xfrm>
            <a:off x="3887881" y="2932726"/>
            <a:ext cx="2594400" cy="7656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2000"/>
              <a:buFont typeface="Arial"/>
              <a:buNone/>
              <a:defRPr b="0" sz="2000">
                <a:solidFill>
                  <a:schemeClr val="accent6"/>
                </a:solidFill>
              </a:defRPr>
            </a:lvl1pPr>
            <a:lvl2pPr indent="-228600" lvl="1" marL="914400" algn="l">
              <a:lnSpc>
                <a:spcPct val="90000"/>
              </a:lnSpc>
              <a:spcBef>
                <a:spcPts val="400"/>
              </a:spcBef>
              <a:spcAft>
                <a:spcPts val="0"/>
              </a:spcAft>
              <a:buClr>
                <a:srgbClr val="56687A"/>
              </a:buClr>
              <a:buSzPts val="1600"/>
              <a:buFont typeface="Arial"/>
              <a:buNone/>
              <a:defRPr sz="1600"/>
            </a:lvl2pPr>
            <a:lvl3pPr indent="-228600" lvl="2" marL="1371600" algn="l">
              <a:lnSpc>
                <a:spcPct val="90000"/>
              </a:lnSpc>
              <a:spcBef>
                <a:spcPts val="400"/>
              </a:spcBef>
              <a:spcAft>
                <a:spcPts val="0"/>
              </a:spcAft>
              <a:buClr>
                <a:srgbClr val="56687A"/>
              </a:buClr>
              <a:buSzPts val="1600"/>
              <a:buFont typeface="Arial"/>
              <a:buNone/>
              <a:defRPr sz="1600"/>
            </a:lvl3pPr>
            <a:lvl4pPr indent="-228600" lvl="3" marL="1828800" algn="l">
              <a:lnSpc>
                <a:spcPct val="90000"/>
              </a:lnSpc>
              <a:spcBef>
                <a:spcPts val="400"/>
              </a:spcBef>
              <a:spcAft>
                <a:spcPts val="0"/>
              </a:spcAft>
              <a:buClr>
                <a:srgbClr val="56687A"/>
              </a:buClr>
              <a:buSzPts val="1600"/>
              <a:buFont typeface="Arial"/>
              <a:buNone/>
              <a:defRPr sz="1600"/>
            </a:lvl4pPr>
            <a:lvl5pPr indent="-228600" lvl="4" marL="2286000" algn="l">
              <a:lnSpc>
                <a:spcPct val="90000"/>
              </a:lnSpc>
              <a:spcBef>
                <a:spcPts val="400"/>
              </a:spcBef>
              <a:spcAft>
                <a:spcPts val="0"/>
              </a:spcAft>
              <a:buClr>
                <a:srgbClr val="56687A"/>
              </a:buClr>
              <a:buSzPts val="1600"/>
              <a:buFont typeface="Arial"/>
              <a:buNone/>
              <a:defRPr sz="16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929" name="Google Shape;929;p113"/>
          <p:cNvSpPr txBox="1"/>
          <p:nvPr>
            <p:ph idx="2" type="body"/>
          </p:nvPr>
        </p:nvSpPr>
        <p:spPr>
          <a:xfrm>
            <a:off x="3887881" y="3744613"/>
            <a:ext cx="2489100" cy="2565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1300"/>
              <a:buFont typeface="Arial"/>
              <a:buNone/>
              <a:defRPr b="0" sz="1300">
                <a:solidFill>
                  <a:schemeClr val="accent6"/>
                </a:solidFill>
              </a:defRPr>
            </a:lvl1pPr>
            <a:lvl2pPr indent="-228600" lvl="1" marL="914400" algn="l">
              <a:lnSpc>
                <a:spcPct val="90000"/>
              </a:lnSpc>
              <a:spcBef>
                <a:spcPts val="400"/>
              </a:spcBef>
              <a:spcAft>
                <a:spcPts val="0"/>
              </a:spcAft>
              <a:buClr>
                <a:srgbClr val="56687A"/>
              </a:buClr>
              <a:buSzPts val="1600"/>
              <a:buFont typeface="Arial"/>
              <a:buNone/>
              <a:defRPr sz="1600"/>
            </a:lvl2pPr>
            <a:lvl3pPr indent="-228600" lvl="2" marL="1371600" algn="l">
              <a:lnSpc>
                <a:spcPct val="90000"/>
              </a:lnSpc>
              <a:spcBef>
                <a:spcPts val="400"/>
              </a:spcBef>
              <a:spcAft>
                <a:spcPts val="0"/>
              </a:spcAft>
              <a:buClr>
                <a:srgbClr val="56687A"/>
              </a:buClr>
              <a:buSzPts val="1600"/>
              <a:buFont typeface="Arial"/>
              <a:buNone/>
              <a:defRPr sz="1600"/>
            </a:lvl3pPr>
            <a:lvl4pPr indent="-228600" lvl="3" marL="1828800" algn="l">
              <a:lnSpc>
                <a:spcPct val="90000"/>
              </a:lnSpc>
              <a:spcBef>
                <a:spcPts val="400"/>
              </a:spcBef>
              <a:spcAft>
                <a:spcPts val="0"/>
              </a:spcAft>
              <a:buClr>
                <a:srgbClr val="56687A"/>
              </a:buClr>
              <a:buSzPts val="1600"/>
              <a:buFont typeface="Arial"/>
              <a:buNone/>
              <a:defRPr sz="1600"/>
            </a:lvl4pPr>
            <a:lvl5pPr indent="-228600" lvl="4" marL="2286000" algn="l">
              <a:lnSpc>
                <a:spcPct val="90000"/>
              </a:lnSpc>
              <a:spcBef>
                <a:spcPts val="400"/>
              </a:spcBef>
              <a:spcAft>
                <a:spcPts val="0"/>
              </a:spcAft>
              <a:buClr>
                <a:srgbClr val="56687A"/>
              </a:buClr>
              <a:buSzPts val="1600"/>
              <a:buFont typeface="Arial"/>
              <a:buNone/>
              <a:defRPr sz="16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930" name="Google Shape;930;p113"/>
          <p:cNvSpPr/>
          <p:nvPr>
            <p:ph idx="3" type="pic"/>
          </p:nvPr>
        </p:nvSpPr>
        <p:spPr>
          <a:xfrm>
            <a:off x="-2469313" y="-554568"/>
            <a:ext cx="5655600" cy="6563700"/>
          </a:xfrm>
          <a:prstGeom prst="rect">
            <a:avLst/>
          </a:prstGeom>
          <a:solidFill>
            <a:schemeClr val="lt1"/>
          </a:solidFill>
          <a:ln>
            <a:noFill/>
          </a:ln>
        </p:spPr>
      </p:sp>
      <p:pic>
        <p:nvPicPr>
          <p:cNvPr id="931" name="Google Shape;931;p113"/>
          <p:cNvPicPr preferRelativeResize="0"/>
          <p:nvPr/>
        </p:nvPicPr>
        <p:blipFill rotWithShape="1">
          <a:blip r:embed="rId2">
            <a:alphaModFix/>
          </a:blip>
          <a:srcRect b="0" l="0" r="0" t="0"/>
          <a:stretch/>
        </p:blipFill>
        <p:spPr>
          <a:xfrm>
            <a:off x="7725033" y="4372690"/>
            <a:ext cx="818376" cy="207077"/>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title 4 points">
  <p:cSld name="image title 4 points">
    <p:spTree>
      <p:nvGrpSpPr>
        <p:cNvPr id="932" name="Shape 932"/>
        <p:cNvGrpSpPr/>
        <p:nvPr/>
      </p:nvGrpSpPr>
      <p:grpSpPr>
        <a:xfrm>
          <a:off x="0" y="0"/>
          <a:ext cx="0" cy="0"/>
          <a:chOff x="0" y="0"/>
          <a:chExt cx="0" cy="0"/>
        </a:xfrm>
      </p:grpSpPr>
      <p:sp>
        <p:nvSpPr>
          <p:cNvPr id="933" name="Google Shape;933;p114"/>
          <p:cNvSpPr txBox="1"/>
          <p:nvPr>
            <p:ph type="title"/>
          </p:nvPr>
        </p:nvSpPr>
        <p:spPr>
          <a:xfrm>
            <a:off x="5689858" y="1236547"/>
            <a:ext cx="2631300" cy="950400"/>
          </a:xfrm>
          <a:prstGeom prst="rect">
            <a:avLst/>
          </a:prstGeom>
          <a:noFill/>
          <a:ln>
            <a:noFill/>
          </a:ln>
        </p:spPr>
        <p:txBody>
          <a:bodyPr anchorCtr="0" anchor="b" bIns="18050" lIns="18050" spcFirstLastPara="1" rIns="18050" wrap="square" tIns="18050">
            <a:spAutoFit/>
          </a:bodyPr>
          <a:lstStyle>
            <a:lvl1pPr lvl="0" algn="l">
              <a:lnSpc>
                <a:spcPct val="90000"/>
              </a:lnSpc>
              <a:spcBef>
                <a:spcPts val="0"/>
              </a:spcBef>
              <a:spcAft>
                <a:spcPts val="0"/>
              </a:spcAft>
              <a:buClr>
                <a:schemeClr val="accent2"/>
              </a:buClr>
              <a:buSzPts val="3300"/>
              <a:buFont typeface="Arial"/>
              <a:buNone/>
              <a:defRPr b="0" sz="33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934" name="Google Shape;934;p114"/>
          <p:cNvSpPr txBox="1"/>
          <p:nvPr>
            <p:ph idx="1" type="body"/>
          </p:nvPr>
        </p:nvSpPr>
        <p:spPr>
          <a:xfrm>
            <a:off x="5696994" y="2312865"/>
            <a:ext cx="2568000" cy="17448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rgbClr val="56687A"/>
              </a:buClr>
              <a:buSzPts val="2000"/>
              <a:buNone/>
              <a:defRPr sz="2000"/>
            </a:lvl1pPr>
            <a:lvl2pPr indent="-228600" lvl="1" marL="914400" algn="l">
              <a:lnSpc>
                <a:spcPct val="90000"/>
              </a:lnSpc>
              <a:spcBef>
                <a:spcPts val="400"/>
              </a:spcBef>
              <a:spcAft>
                <a:spcPts val="0"/>
              </a:spcAft>
              <a:buClr>
                <a:srgbClr val="56687A"/>
              </a:buClr>
              <a:buSzPts val="2200"/>
              <a:buNone/>
              <a:defRPr sz="2200"/>
            </a:lvl2pPr>
            <a:lvl3pPr indent="-228600" lvl="2" marL="1371600" algn="l">
              <a:lnSpc>
                <a:spcPct val="90000"/>
              </a:lnSpc>
              <a:spcBef>
                <a:spcPts val="400"/>
              </a:spcBef>
              <a:spcAft>
                <a:spcPts val="0"/>
              </a:spcAft>
              <a:buClr>
                <a:srgbClr val="56687A"/>
              </a:buClr>
              <a:buSzPts val="2200"/>
              <a:buNone/>
              <a:defRPr sz="2200"/>
            </a:lvl3pPr>
            <a:lvl4pPr indent="-228600" lvl="3" marL="1828800" algn="l">
              <a:lnSpc>
                <a:spcPct val="90000"/>
              </a:lnSpc>
              <a:spcBef>
                <a:spcPts val="400"/>
              </a:spcBef>
              <a:spcAft>
                <a:spcPts val="0"/>
              </a:spcAft>
              <a:buClr>
                <a:srgbClr val="56687A"/>
              </a:buClr>
              <a:buSzPts val="2200"/>
              <a:buNone/>
              <a:defRPr sz="2200"/>
            </a:lvl4pPr>
            <a:lvl5pPr indent="-228600" lvl="4" marL="2286000" algn="l">
              <a:lnSpc>
                <a:spcPct val="90000"/>
              </a:lnSpc>
              <a:spcBef>
                <a:spcPts val="400"/>
              </a:spcBef>
              <a:spcAft>
                <a:spcPts val="0"/>
              </a:spcAft>
              <a:buClr>
                <a:srgbClr val="56687A"/>
              </a:buClr>
              <a:buSzPts val="2200"/>
              <a:buNone/>
              <a:defRPr sz="22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935" name="Google Shape;935;p114"/>
          <p:cNvSpPr/>
          <p:nvPr>
            <p:ph idx="2" type="pic"/>
          </p:nvPr>
        </p:nvSpPr>
        <p:spPr>
          <a:xfrm>
            <a:off x="0" y="0"/>
            <a:ext cx="4572000" cy="5143500"/>
          </a:xfrm>
          <a:prstGeom prst="rect">
            <a:avLst/>
          </a:prstGeom>
          <a:solidFill>
            <a:schemeClr val="lt1"/>
          </a:solidFill>
          <a:ln>
            <a:noFill/>
          </a:ln>
        </p:spPr>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title bullets">
  <p:cSld name="image title bullets">
    <p:spTree>
      <p:nvGrpSpPr>
        <p:cNvPr id="936" name="Shape 936"/>
        <p:cNvGrpSpPr/>
        <p:nvPr/>
      </p:nvGrpSpPr>
      <p:grpSpPr>
        <a:xfrm>
          <a:off x="0" y="0"/>
          <a:ext cx="0" cy="0"/>
          <a:chOff x="0" y="0"/>
          <a:chExt cx="0" cy="0"/>
        </a:xfrm>
      </p:grpSpPr>
      <p:sp>
        <p:nvSpPr>
          <p:cNvPr id="937" name="Google Shape;937;p115"/>
          <p:cNvSpPr txBox="1"/>
          <p:nvPr>
            <p:ph type="title"/>
          </p:nvPr>
        </p:nvSpPr>
        <p:spPr>
          <a:xfrm>
            <a:off x="4946363" y="523374"/>
            <a:ext cx="3605700" cy="381900"/>
          </a:xfrm>
          <a:prstGeom prst="rect">
            <a:avLst/>
          </a:prstGeom>
          <a:noFill/>
          <a:ln>
            <a:noFill/>
          </a:ln>
        </p:spPr>
        <p:txBody>
          <a:bodyPr anchorCtr="0" anchor="b" bIns="17125" lIns="34275" spcFirstLastPara="1" rIns="34275" wrap="square" tIns="17125">
            <a:normAutofit/>
          </a:bodyPr>
          <a:lstStyle>
            <a:lvl1pPr lvl="0" algn="l">
              <a:lnSpc>
                <a:spcPct val="90000"/>
              </a:lnSpc>
              <a:spcBef>
                <a:spcPts val="0"/>
              </a:spcBef>
              <a:spcAft>
                <a:spcPts val="0"/>
              </a:spcAft>
              <a:buClr>
                <a:srgbClr val="915907"/>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938" name="Google Shape;938;p115"/>
          <p:cNvSpPr txBox="1"/>
          <p:nvPr>
            <p:ph idx="1" type="body"/>
          </p:nvPr>
        </p:nvSpPr>
        <p:spPr>
          <a:xfrm>
            <a:off x="4946363" y="1210958"/>
            <a:ext cx="3605700" cy="3263400"/>
          </a:xfrm>
          <a:prstGeom prst="rect">
            <a:avLst/>
          </a:prstGeom>
          <a:solidFill>
            <a:schemeClr val="lt1"/>
          </a:solidFill>
          <a:ln>
            <a:noFill/>
          </a:ln>
        </p:spPr>
        <p:txBody>
          <a:bodyPr anchorCtr="0" anchor="t" bIns="17125" lIns="34275" spcFirstLastPara="1" rIns="34275" wrap="square" tIns="17125">
            <a:normAutofit/>
          </a:bodyPr>
          <a:lstStyle>
            <a:lvl1pPr indent="-361950" lvl="0" marL="457200" algn="l">
              <a:lnSpc>
                <a:spcPct val="90000"/>
              </a:lnSpc>
              <a:spcBef>
                <a:spcPts val="700"/>
              </a:spcBef>
              <a:spcAft>
                <a:spcPts val="0"/>
              </a:spcAft>
              <a:buClr>
                <a:schemeClr val="lt2"/>
              </a:buClr>
              <a:buSzPts val="2100"/>
              <a:buFont typeface="Arial"/>
              <a:buChar char="•"/>
              <a:defRPr b="0" i="0" sz="2100">
                <a:latin typeface="Arial"/>
                <a:ea typeface="Arial"/>
                <a:cs typeface="Arial"/>
                <a:sym typeface="Arial"/>
              </a:defRPr>
            </a:lvl1pPr>
            <a:lvl2pPr indent="-342900" lvl="1" marL="914400" algn="l">
              <a:lnSpc>
                <a:spcPct val="90000"/>
              </a:lnSpc>
              <a:spcBef>
                <a:spcPts val="400"/>
              </a:spcBef>
              <a:spcAft>
                <a:spcPts val="0"/>
              </a:spcAft>
              <a:buClr>
                <a:schemeClr val="lt2"/>
              </a:buClr>
              <a:buSzPts val="1800"/>
              <a:buFont typeface="Arial"/>
              <a:buChar char="•"/>
              <a:defRPr b="0" i="0" sz="1800">
                <a:latin typeface="Arial"/>
                <a:ea typeface="Arial"/>
                <a:cs typeface="Arial"/>
                <a:sym typeface="Arial"/>
              </a:defRPr>
            </a:lvl2pPr>
            <a:lvl3pPr indent="-323850" lvl="2" marL="1371600" algn="l">
              <a:lnSpc>
                <a:spcPct val="90000"/>
              </a:lnSpc>
              <a:spcBef>
                <a:spcPts val="400"/>
              </a:spcBef>
              <a:spcAft>
                <a:spcPts val="0"/>
              </a:spcAft>
              <a:buClr>
                <a:schemeClr val="lt2"/>
              </a:buClr>
              <a:buSzPts val="1500"/>
              <a:buFont typeface="Arial"/>
              <a:buChar char="•"/>
              <a:defRPr b="0" i="0" sz="1500">
                <a:latin typeface="Arial"/>
                <a:ea typeface="Arial"/>
                <a:cs typeface="Arial"/>
                <a:sym typeface="Arial"/>
              </a:defRPr>
            </a:lvl3pPr>
            <a:lvl4pPr indent="-311150" lvl="3" marL="1828800" algn="l">
              <a:lnSpc>
                <a:spcPct val="90000"/>
              </a:lnSpc>
              <a:spcBef>
                <a:spcPts val="400"/>
              </a:spcBef>
              <a:spcAft>
                <a:spcPts val="0"/>
              </a:spcAft>
              <a:buClr>
                <a:schemeClr val="lt2"/>
              </a:buClr>
              <a:buSzPts val="1300"/>
              <a:buFont typeface="Arial"/>
              <a:buChar char="•"/>
              <a:defRPr b="0" i="0">
                <a:latin typeface="Arial"/>
                <a:ea typeface="Arial"/>
                <a:cs typeface="Arial"/>
                <a:sym typeface="Arial"/>
              </a:defRPr>
            </a:lvl4pPr>
            <a:lvl5pPr indent="-311150" lvl="4" marL="2286000" algn="l">
              <a:lnSpc>
                <a:spcPct val="90000"/>
              </a:lnSpc>
              <a:spcBef>
                <a:spcPts val="400"/>
              </a:spcBef>
              <a:spcAft>
                <a:spcPts val="0"/>
              </a:spcAft>
              <a:buClr>
                <a:schemeClr val="lt2"/>
              </a:buClr>
              <a:buSzPts val="1300"/>
              <a:buFont typeface="Arial"/>
              <a:buChar char="•"/>
              <a:defRPr b="0" i="0">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939" name="Google Shape;939;p115"/>
          <p:cNvSpPr/>
          <p:nvPr>
            <p:ph idx="2" type="pic"/>
          </p:nvPr>
        </p:nvSpPr>
        <p:spPr>
          <a:xfrm>
            <a:off x="0" y="0"/>
            <a:ext cx="4572000" cy="5143500"/>
          </a:xfrm>
          <a:prstGeom prst="rect">
            <a:avLst/>
          </a:prstGeom>
          <a:solidFill>
            <a:schemeClr val="lt1"/>
          </a:solidFill>
          <a:ln>
            <a:noFill/>
          </a:ln>
        </p:spPr>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titles 1">
  <p:cSld name="image titles 1">
    <p:spTree>
      <p:nvGrpSpPr>
        <p:cNvPr id="940" name="Shape 940"/>
        <p:cNvGrpSpPr/>
        <p:nvPr/>
      </p:nvGrpSpPr>
      <p:grpSpPr>
        <a:xfrm>
          <a:off x="0" y="0"/>
          <a:ext cx="0" cy="0"/>
          <a:chOff x="0" y="0"/>
          <a:chExt cx="0" cy="0"/>
        </a:xfrm>
      </p:grpSpPr>
      <p:sp>
        <p:nvSpPr>
          <p:cNvPr id="941" name="Google Shape;941;p116"/>
          <p:cNvSpPr txBox="1"/>
          <p:nvPr>
            <p:ph type="title"/>
          </p:nvPr>
        </p:nvSpPr>
        <p:spPr>
          <a:xfrm>
            <a:off x="4644024" y="1629636"/>
            <a:ext cx="3269400" cy="9693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rgbClr val="915907"/>
              </a:buClr>
              <a:buSzPts val="3300"/>
              <a:buFont typeface="Arial"/>
              <a:buNone/>
              <a:defRPr sz="33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942" name="Google Shape;942;p116"/>
          <p:cNvSpPr txBox="1"/>
          <p:nvPr>
            <p:ph idx="1" type="body"/>
          </p:nvPr>
        </p:nvSpPr>
        <p:spPr>
          <a:xfrm>
            <a:off x="4644024" y="2617688"/>
            <a:ext cx="3280800" cy="9828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rgbClr val="56687A"/>
              </a:buClr>
              <a:buSzPts val="1800"/>
              <a:buFont typeface="Arial"/>
              <a:buNone/>
              <a:defRPr sz="1800"/>
            </a:lvl1pPr>
            <a:lvl2pPr indent="-228600" lvl="1" marL="914400" algn="l">
              <a:lnSpc>
                <a:spcPct val="90000"/>
              </a:lnSpc>
              <a:spcBef>
                <a:spcPts val="400"/>
              </a:spcBef>
              <a:spcAft>
                <a:spcPts val="0"/>
              </a:spcAft>
              <a:buClr>
                <a:srgbClr val="56687A"/>
              </a:buClr>
              <a:buSzPts val="1800"/>
              <a:buFont typeface="Arial"/>
              <a:buNone/>
              <a:defRPr sz="1800"/>
            </a:lvl2pPr>
            <a:lvl3pPr indent="-228600" lvl="2" marL="1371600" algn="l">
              <a:lnSpc>
                <a:spcPct val="90000"/>
              </a:lnSpc>
              <a:spcBef>
                <a:spcPts val="400"/>
              </a:spcBef>
              <a:spcAft>
                <a:spcPts val="0"/>
              </a:spcAft>
              <a:buClr>
                <a:srgbClr val="56687A"/>
              </a:buClr>
              <a:buSzPts val="1800"/>
              <a:buFont typeface="Arial"/>
              <a:buNone/>
              <a:defRPr sz="1800"/>
            </a:lvl3pPr>
            <a:lvl4pPr indent="-228600" lvl="3" marL="1828800" algn="l">
              <a:lnSpc>
                <a:spcPct val="90000"/>
              </a:lnSpc>
              <a:spcBef>
                <a:spcPts val="400"/>
              </a:spcBef>
              <a:spcAft>
                <a:spcPts val="0"/>
              </a:spcAft>
              <a:buClr>
                <a:srgbClr val="56687A"/>
              </a:buClr>
              <a:buSzPts val="1800"/>
              <a:buFont typeface="Arial"/>
              <a:buNone/>
              <a:defRPr sz="1800"/>
            </a:lvl4pPr>
            <a:lvl5pPr indent="-228600" lvl="4" marL="2286000" algn="l">
              <a:lnSpc>
                <a:spcPct val="90000"/>
              </a:lnSpc>
              <a:spcBef>
                <a:spcPts val="400"/>
              </a:spcBef>
              <a:spcAft>
                <a:spcPts val="0"/>
              </a:spcAft>
              <a:buClr>
                <a:srgbClr val="56687A"/>
              </a:buClr>
              <a:buSzPts val="1800"/>
              <a:buFont typeface="Arial"/>
              <a:buNone/>
              <a:defRPr sz="18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943" name="Google Shape;943;p116"/>
          <p:cNvSpPr/>
          <p:nvPr>
            <p:ph idx="2" type="pic"/>
          </p:nvPr>
        </p:nvSpPr>
        <p:spPr>
          <a:xfrm>
            <a:off x="0" y="0"/>
            <a:ext cx="3086400" cy="5143500"/>
          </a:xfrm>
          <a:prstGeom prst="rect">
            <a:avLst/>
          </a:prstGeom>
          <a:solidFill>
            <a:schemeClr val="lt1"/>
          </a:solidFill>
          <a:ln>
            <a:noFill/>
          </a:ln>
        </p:spPr>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title 2">
  <p:cSld name="image title 2">
    <p:spTree>
      <p:nvGrpSpPr>
        <p:cNvPr id="944" name="Shape 944"/>
        <p:cNvGrpSpPr/>
        <p:nvPr/>
      </p:nvGrpSpPr>
      <p:grpSpPr>
        <a:xfrm>
          <a:off x="0" y="0"/>
          <a:ext cx="0" cy="0"/>
          <a:chOff x="0" y="0"/>
          <a:chExt cx="0" cy="0"/>
        </a:xfrm>
      </p:grpSpPr>
      <p:sp>
        <p:nvSpPr>
          <p:cNvPr id="945" name="Google Shape;945;p117"/>
          <p:cNvSpPr txBox="1"/>
          <p:nvPr>
            <p:ph type="title"/>
          </p:nvPr>
        </p:nvSpPr>
        <p:spPr>
          <a:xfrm>
            <a:off x="1394528" y="1658895"/>
            <a:ext cx="3275700" cy="10158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rgbClr val="915907"/>
              </a:buClr>
              <a:buSzPts val="3600"/>
              <a:buFont typeface="Arial"/>
              <a:buNone/>
              <a:defRPr sz="36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946" name="Google Shape;946;p117"/>
          <p:cNvSpPr txBox="1"/>
          <p:nvPr>
            <p:ph idx="1" type="body"/>
          </p:nvPr>
        </p:nvSpPr>
        <p:spPr>
          <a:xfrm>
            <a:off x="1394528" y="2668791"/>
            <a:ext cx="3280800" cy="9828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rgbClr val="56687A"/>
              </a:buClr>
              <a:buSzPts val="1800"/>
              <a:buFont typeface="Arial"/>
              <a:buNone/>
              <a:defRPr sz="1800"/>
            </a:lvl1pPr>
            <a:lvl2pPr indent="-228600" lvl="1" marL="914400" algn="l">
              <a:lnSpc>
                <a:spcPct val="90000"/>
              </a:lnSpc>
              <a:spcBef>
                <a:spcPts val="400"/>
              </a:spcBef>
              <a:spcAft>
                <a:spcPts val="0"/>
              </a:spcAft>
              <a:buClr>
                <a:srgbClr val="56687A"/>
              </a:buClr>
              <a:buSzPts val="1800"/>
              <a:buFont typeface="Arial"/>
              <a:buNone/>
              <a:defRPr sz="1800"/>
            </a:lvl2pPr>
            <a:lvl3pPr indent="-228600" lvl="2" marL="1371600" algn="l">
              <a:lnSpc>
                <a:spcPct val="90000"/>
              </a:lnSpc>
              <a:spcBef>
                <a:spcPts val="400"/>
              </a:spcBef>
              <a:spcAft>
                <a:spcPts val="0"/>
              </a:spcAft>
              <a:buClr>
                <a:srgbClr val="56687A"/>
              </a:buClr>
              <a:buSzPts val="1800"/>
              <a:buFont typeface="Arial"/>
              <a:buNone/>
              <a:defRPr sz="1800"/>
            </a:lvl3pPr>
            <a:lvl4pPr indent="-228600" lvl="3" marL="1828800" algn="l">
              <a:lnSpc>
                <a:spcPct val="90000"/>
              </a:lnSpc>
              <a:spcBef>
                <a:spcPts val="400"/>
              </a:spcBef>
              <a:spcAft>
                <a:spcPts val="0"/>
              </a:spcAft>
              <a:buClr>
                <a:srgbClr val="56687A"/>
              </a:buClr>
              <a:buSzPts val="1800"/>
              <a:buFont typeface="Arial"/>
              <a:buNone/>
              <a:defRPr sz="1800"/>
            </a:lvl4pPr>
            <a:lvl5pPr indent="-228600" lvl="4" marL="2286000" algn="l">
              <a:lnSpc>
                <a:spcPct val="90000"/>
              </a:lnSpc>
              <a:spcBef>
                <a:spcPts val="400"/>
              </a:spcBef>
              <a:spcAft>
                <a:spcPts val="0"/>
              </a:spcAft>
              <a:buClr>
                <a:srgbClr val="56687A"/>
              </a:buClr>
              <a:buSzPts val="1800"/>
              <a:buFont typeface="Arial"/>
              <a:buNone/>
              <a:defRPr sz="18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947" name="Google Shape;947;p117"/>
          <p:cNvSpPr/>
          <p:nvPr>
            <p:ph idx="2" type="pic"/>
          </p:nvPr>
        </p:nvSpPr>
        <p:spPr>
          <a:xfrm>
            <a:off x="6057707" y="0"/>
            <a:ext cx="3086400" cy="5143500"/>
          </a:xfrm>
          <a:prstGeom prst="rect">
            <a:avLst/>
          </a:prstGeom>
          <a:solidFill>
            <a:schemeClr val="lt1"/>
          </a:solidFill>
          <a:ln>
            <a:noFill/>
          </a:ln>
        </p:spPr>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title 1">
  <p:cSld name="large image title 1">
    <p:spTree>
      <p:nvGrpSpPr>
        <p:cNvPr id="948" name="Shape 948"/>
        <p:cNvGrpSpPr/>
        <p:nvPr/>
      </p:nvGrpSpPr>
      <p:grpSpPr>
        <a:xfrm>
          <a:off x="0" y="0"/>
          <a:ext cx="0" cy="0"/>
          <a:chOff x="0" y="0"/>
          <a:chExt cx="0" cy="0"/>
        </a:xfrm>
      </p:grpSpPr>
      <p:sp>
        <p:nvSpPr>
          <p:cNvPr id="949" name="Google Shape;949;p118"/>
          <p:cNvSpPr txBox="1"/>
          <p:nvPr>
            <p:ph type="title"/>
          </p:nvPr>
        </p:nvSpPr>
        <p:spPr>
          <a:xfrm>
            <a:off x="6057707" y="1218240"/>
            <a:ext cx="2599500" cy="1096200"/>
          </a:xfrm>
          <a:prstGeom prst="rect">
            <a:avLst/>
          </a:prstGeom>
          <a:noFill/>
          <a:ln>
            <a:noFill/>
          </a:ln>
        </p:spPr>
        <p:txBody>
          <a:bodyPr anchorCtr="0" anchor="b" bIns="0" lIns="0" spcFirstLastPara="1" rIns="0" wrap="square" tIns="17125">
            <a:noAutofit/>
          </a:bodyPr>
          <a:lstStyle>
            <a:lvl1pPr lvl="0" algn="l">
              <a:lnSpc>
                <a:spcPct val="80000"/>
              </a:lnSpc>
              <a:spcBef>
                <a:spcPts val="0"/>
              </a:spcBef>
              <a:spcAft>
                <a:spcPts val="0"/>
              </a:spcAft>
              <a:buClr>
                <a:srgbClr val="915907"/>
              </a:buClr>
              <a:buSzPts val="2500"/>
              <a:buFont typeface="Arial"/>
              <a:buNone/>
              <a:defRPr sz="25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950" name="Google Shape;950;p118"/>
          <p:cNvSpPr txBox="1"/>
          <p:nvPr>
            <p:ph idx="1" type="body"/>
          </p:nvPr>
        </p:nvSpPr>
        <p:spPr>
          <a:xfrm>
            <a:off x="6077349" y="2450045"/>
            <a:ext cx="2466000" cy="1505700"/>
          </a:xfrm>
          <a:prstGeom prst="rect">
            <a:avLst/>
          </a:prstGeom>
          <a:noFill/>
          <a:ln>
            <a:noFill/>
          </a:ln>
        </p:spPr>
        <p:txBody>
          <a:bodyPr anchorCtr="0" anchor="t" bIns="17125" lIns="0" spcFirstLastPara="1" rIns="0" wrap="square" tIns="17125">
            <a:noAutofit/>
          </a:bodyPr>
          <a:lstStyle>
            <a:lvl1pPr indent="-228600" lvl="0" marL="457200" algn="l">
              <a:lnSpc>
                <a:spcPct val="130909"/>
              </a:lnSpc>
              <a:spcBef>
                <a:spcPts val="700"/>
              </a:spcBef>
              <a:spcAft>
                <a:spcPts val="0"/>
              </a:spcAft>
              <a:buClr>
                <a:schemeClr val="accent6"/>
              </a:buClr>
              <a:buSzPts val="1600"/>
              <a:buNone/>
              <a:defRPr sz="1600">
                <a:solidFill>
                  <a:schemeClr val="accent6"/>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951" name="Google Shape;951;p118"/>
          <p:cNvSpPr/>
          <p:nvPr>
            <p:ph idx="2" type="pic"/>
          </p:nvPr>
        </p:nvSpPr>
        <p:spPr>
          <a:xfrm>
            <a:off x="0" y="0"/>
            <a:ext cx="5814900" cy="5143500"/>
          </a:xfrm>
          <a:prstGeom prst="rect">
            <a:avLst/>
          </a:prstGeom>
          <a:solidFill>
            <a:schemeClr val="lt1"/>
          </a:solidFill>
          <a:ln>
            <a:noFill/>
          </a:ln>
        </p:spPr>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title 2">
  <p:cSld name="large image title 2">
    <p:bg>
      <p:bgPr>
        <a:solidFill>
          <a:srgbClr val="FDFAF5"/>
        </a:solidFill>
      </p:bgPr>
    </p:bg>
    <p:spTree>
      <p:nvGrpSpPr>
        <p:cNvPr id="952" name="Shape 952"/>
        <p:cNvGrpSpPr/>
        <p:nvPr/>
      </p:nvGrpSpPr>
      <p:grpSpPr>
        <a:xfrm>
          <a:off x="0" y="0"/>
          <a:ext cx="0" cy="0"/>
          <a:chOff x="0" y="0"/>
          <a:chExt cx="0" cy="0"/>
        </a:xfrm>
      </p:grpSpPr>
      <p:sp>
        <p:nvSpPr>
          <p:cNvPr id="953" name="Google Shape;953;p119"/>
          <p:cNvSpPr txBox="1"/>
          <p:nvPr>
            <p:ph type="title"/>
          </p:nvPr>
        </p:nvSpPr>
        <p:spPr>
          <a:xfrm>
            <a:off x="582225" y="1218240"/>
            <a:ext cx="2589300" cy="1096200"/>
          </a:xfrm>
          <a:prstGeom prst="rect">
            <a:avLst/>
          </a:prstGeom>
          <a:noFill/>
          <a:ln>
            <a:noFill/>
          </a:ln>
        </p:spPr>
        <p:txBody>
          <a:bodyPr anchorCtr="0" anchor="b" bIns="0" lIns="0" spcFirstLastPara="1" rIns="0" wrap="square" tIns="17125">
            <a:noAutofit/>
          </a:bodyPr>
          <a:lstStyle>
            <a:lvl1pPr lvl="0" algn="l">
              <a:lnSpc>
                <a:spcPct val="90000"/>
              </a:lnSpc>
              <a:spcBef>
                <a:spcPts val="0"/>
              </a:spcBef>
              <a:spcAft>
                <a:spcPts val="0"/>
              </a:spcAft>
              <a:buClr>
                <a:srgbClr val="915907"/>
              </a:buClr>
              <a:buSzPts val="2500"/>
              <a:buFont typeface="Arial"/>
              <a:buNone/>
              <a:defRPr sz="25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954" name="Google Shape;954;p119"/>
          <p:cNvSpPr txBox="1"/>
          <p:nvPr>
            <p:ph idx="1" type="body"/>
          </p:nvPr>
        </p:nvSpPr>
        <p:spPr>
          <a:xfrm>
            <a:off x="590005" y="2450045"/>
            <a:ext cx="2466000" cy="1505700"/>
          </a:xfrm>
          <a:prstGeom prst="rect">
            <a:avLst/>
          </a:prstGeom>
          <a:noFill/>
          <a:ln>
            <a:noFill/>
          </a:ln>
        </p:spPr>
        <p:txBody>
          <a:bodyPr anchorCtr="0" anchor="t" bIns="17125" lIns="0" spcFirstLastPara="1" rIns="0" wrap="square" tIns="17125">
            <a:noAutofit/>
          </a:bodyPr>
          <a:lstStyle>
            <a:lvl1pPr indent="-228600" lvl="0" marL="457200" algn="l">
              <a:lnSpc>
                <a:spcPct val="130909"/>
              </a:lnSpc>
              <a:spcBef>
                <a:spcPts val="700"/>
              </a:spcBef>
              <a:spcAft>
                <a:spcPts val="0"/>
              </a:spcAft>
              <a:buClr>
                <a:schemeClr val="accent6"/>
              </a:buClr>
              <a:buSzPts val="1600"/>
              <a:buNone/>
              <a:defRPr sz="1600">
                <a:solidFill>
                  <a:schemeClr val="accent6"/>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955" name="Google Shape;955;p119"/>
          <p:cNvSpPr/>
          <p:nvPr>
            <p:ph idx="2" type="pic"/>
          </p:nvPr>
        </p:nvSpPr>
        <p:spPr>
          <a:xfrm>
            <a:off x="3314864" y="0"/>
            <a:ext cx="5829000" cy="5143500"/>
          </a:xfrm>
          <a:prstGeom prst="rect">
            <a:avLst/>
          </a:prstGeom>
          <a:solidFill>
            <a:schemeClr val="lt1"/>
          </a:solidFill>
          <a:ln>
            <a:noFill/>
          </a:ln>
        </p:spPr>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cription image 1">
  <p:cSld name="title description image 1">
    <p:spTree>
      <p:nvGrpSpPr>
        <p:cNvPr id="956" name="Shape 956"/>
        <p:cNvGrpSpPr/>
        <p:nvPr/>
      </p:nvGrpSpPr>
      <p:grpSpPr>
        <a:xfrm>
          <a:off x="0" y="0"/>
          <a:ext cx="0" cy="0"/>
          <a:chOff x="0" y="0"/>
          <a:chExt cx="0" cy="0"/>
        </a:xfrm>
      </p:grpSpPr>
      <p:sp>
        <p:nvSpPr>
          <p:cNvPr id="957" name="Google Shape;957;p120"/>
          <p:cNvSpPr txBox="1"/>
          <p:nvPr>
            <p:ph type="title"/>
          </p:nvPr>
        </p:nvSpPr>
        <p:spPr>
          <a:xfrm>
            <a:off x="542935" y="1102666"/>
            <a:ext cx="2529000" cy="725400"/>
          </a:xfrm>
          <a:prstGeom prst="rect">
            <a:avLst/>
          </a:prstGeom>
          <a:noFill/>
          <a:ln>
            <a:noFill/>
          </a:ln>
        </p:spPr>
        <p:txBody>
          <a:bodyPr anchorCtr="0" anchor="b" bIns="17125" lIns="34275" spcFirstLastPara="1" rIns="34275" wrap="square" tIns="17125">
            <a:normAutofit/>
          </a:bodyPr>
          <a:lstStyle>
            <a:lvl1pPr lvl="0" algn="l">
              <a:lnSpc>
                <a:spcPct val="90000"/>
              </a:lnSpc>
              <a:spcBef>
                <a:spcPts val="0"/>
              </a:spcBef>
              <a:spcAft>
                <a:spcPts val="0"/>
              </a:spcAft>
              <a:buClr>
                <a:schemeClr val="accent2"/>
              </a:buClr>
              <a:buSzPts val="2500"/>
              <a:buFont typeface="Arial"/>
              <a:buNone/>
              <a:defRPr>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958" name="Google Shape;958;p120"/>
          <p:cNvSpPr txBox="1"/>
          <p:nvPr>
            <p:ph idx="1" type="body"/>
          </p:nvPr>
        </p:nvSpPr>
        <p:spPr>
          <a:xfrm>
            <a:off x="540566" y="2019914"/>
            <a:ext cx="2529000" cy="2001000"/>
          </a:xfrm>
          <a:prstGeom prst="rect">
            <a:avLst/>
          </a:prstGeom>
          <a:noFill/>
          <a:ln>
            <a:noFill/>
          </a:ln>
        </p:spPr>
        <p:txBody>
          <a:bodyPr anchorCtr="0" anchor="t" bIns="17125" lIns="41150" spcFirstLastPara="1" rIns="0" wrap="square" tIns="17125">
            <a:normAutofit/>
          </a:bodyPr>
          <a:lstStyle>
            <a:lvl1pPr indent="-228600" lvl="0" marL="457200" algn="l">
              <a:lnSpc>
                <a:spcPct val="12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959" name="Google Shape;959;p120"/>
          <p:cNvSpPr/>
          <p:nvPr>
            <p:ph idx="2" type="pic"/>
          </p:nvPr>
        </p:nvSpPr>
        <p:spPr>
          <a:xfrm>
            <a:off x="3314864" y="1091167"/>
            <a:ext cx="5829000" cy="2961000"/>
          </a:xfrm>
          <a:prstGeom prst="rect">
            <a:avLst/>
          </a:prstGeom>
          <a:solidFill>
            <a:schemeClr val="lt1"/>
          </a:solidFill>
          <a:ln>
            <a:noFill/>
          </a:ln>
        </p:spPr>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cription image 2">
  <p:cSld name="title description image 2">
    <p:spTree>
      <p:nvGrpSpPr>
        <p:cNvPr id="960" name="Shape 960"/>
        <p:cNvGrpSpPr/>
        <p:nvPr/>
      </p:nvGrpSpPr>
      <p:grpSpPr>
        <a:xfrm>
          <a:off x="0" y="0"/>
          <a:ext cx="0" cy="0"/>
          <a:chOff x="0" y="0"/>
          <a:chExt cx="0" cy="0"/>
        </a:xfrm>
      </p:grpSpPr>
      <p:sp>
        <p:nvSpPr>
          <p:cNvPr id="961" name="Google Shape;961;p121"/>
          <p:cNvSpPr/>
          <p:nvPr>
            <p:ph idx="2" type="pic"/>
          </p:nvPr>
        </p:nvSpPr>
        <p:spPr>
          <a:xfrm>
            <a:off x="0" y="1091167"/>
            <a:ext cx="5829000" cy="2961000"/>
          </a:xfrm>
          <a:prstGeom prst="rect">
            <a:avLst/>
          </a:prstGeom>
          <a:solidFill>
            <a:schemeClr val="lt1"/>
          </a:solidFill>
          <a:ln>
            <a:noFill/>
          </a:ln>
        </p:spPr>
      </p:sp>
      <p:sp>
        <p:nvSpPr>
          <p:cNvPr id="962" name="Google Shape;962;p121"/>
          <p:cNvSpPr txBox="1"/>
          <p:nvPr>
            <p:ph type="title"/>
          </p:nvPr>
        </p:nvSpPr>
        <p:spPr>
          <a:xfrm>
            <a:off x="6060076" y="1102666"/>
            <a:ext cx="2529000" cy="725400"/>
          </a:xfrm>
          <a:prstGeom prst="rect">
            <a:avLst/>
          </a:prstGeom>
          <a:noFill/>
          <a:ln>
            <a:noFill/>
          </a:ln>
        </p:spPr>
        <p:txBody>
          <a:bodyPr anchorCtr="0" anchor="b" bIns="17125" lIns="34275" spcFirstLastPara="1" rIns="34275" wrap="square" tIns="17125">
            <a:normAutofit/>
          </a:bodyPr>
          <a:lstStyle>
            <a:lvl1pPr lvl="0" algn="l">
              <a:lnSpc>
                <a:spcPct val="90000"/>
              </a:lnSpc>
              <a:spcBef>
                <a:spcPts val="0"/>
              </a:spcBef>
              <a:spcAft>
                <a:spcPts val="0"/>
              </a:spcAft>
              <a:buClr>
                <a:schemeClr val="accent2"/>
              </a:buClr>
              <a:buSzPts val="2500"/>
              <a:buFont typeface="Arial"/>
              <a:buNone/>
              <a:defRPr>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963" name="Google Shape;963;p121"/>
          <p:cNvSpPr txBox="1"/>
          <p:nvPr>
            <p:ph idx="1" type="body"/>
          </p:nvPr>
        </p:nvSpPr>
        <p:spPr>
          <a:xfrm>
            <a:off x="6057707" y="2019914"/>
            <a:ext cx="2529000" cy="2001000"/>
          </a:xfrm>
          <a:prstGeom prst="rect">
            <a:avLst/>
          </a:prstGeom>
          <a:noFill/>
          <a:ln>
            <a:noFill/>
          </a:ln>
        </p:spPr>
        <p:txBody>
          <a:bodyPr anchorCtr="0" anchor="t" bIns="17125" lIns="41150" spcFirstLastPara="1" rIns="0" wrap="square" tIns="17125">
            <a:normAutofit/>
          </a:bodyPr>
          <a:lstStyle>
            <a:lvl1pPr indent="-228600" lvl="0" marL="457200" algn="l">
              <a:lnSpc>
                <a:spcPct val="12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bg>
      <p:bgPr>
        <a:solidFill>
          <a:srgbClr val="FDFAF5"/>
        </a:solidFill>
      </p:bgPr>
    </p:bg>
    <p:spTree>
      <p:nvGrpSpPr>
        <p:cNvPr id="56" name="Shape 56"/>
        <p:cNvGrpSpPr/>
        <p:nvPr/>
      </p:nvGrpSpPr>
      <p:grpSpPr>
        <a:xfrm>
          <a:off x="0" y="0"/>
          <a:ext cx="0" cy="0"/>
          <a:chOff x="0" y="0"/>
          <a:chExt cx="0" cy="0"/>
        </a:xfrm>
      </p:grpSpPr>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cription image collage ">
  <p:cSld name="title description image collage ">
    <p:spTree>
      <p:nvGrpSpPr>
        <p:cNvPr id="964" name="Shape 964"/>
        <p:cNvGrpSpPr/>
        <p:nvPr/>
      </p:nvGrpSpPr>
      <p:grpSpPr>
        <a:xfrm>
          <a:off x="0" y="0"/>
          <a:ext cx="0" cy="0"/>
          <a:chOff x="0" y="0"/>
          <a:chExt cx="0" cy="0"/>
        </a:xfrm>
      </p:grpSpPr>
      <p:sp>
        <p:nvSpPr>
          <p:cNvPr id="965" name="Google Shape;965;p122"/>
          <p:cNvSpPr txBox="1"/>
          <p:nvPr>
            <p:ph type="title"/>
          </p:nvPr>
        </p:nvSpPr>
        <p:spPr>
          <a:xfrm>
            <a:off x="542935" y="1102666"/>
            <a:ext cx="2529000" cy="725400"/>
          </a:xfrm>
          <a:prstGeom prst="rect">
            <a:avLst/>
          </a:prstGeom>
          <a:noFill/>
          <a:ln>
            <a:noFill/>
          </a:ln>
        </p:spPr>
        <p:txBody>
          <a:bodyPr anchorCtr="0" anchor="b" bIns="17125" lIns="34275" spcFirstLastPara="1" rIns="34275" wrap="square" tIns="17125">
            <a:normAutofit/>
          </a:bodyPr>
          <a:lstStyle>
            <a:lvl1pPr lvl="0" algn="l">
              <a:lnSpc>
                <a:spcPct val="100000"/>
              </a:lnSpc>
              <a:spcBef>
                <a:spcPts val="0"/>
              </a:spcBef>
              <a:spcAft>
                <a:spcPts val="0"/>
              </a:spcAft>
              <a:buClr>
                <a:schemeClr val="accent2"/>
              </a:buClr>
              <a:buSzPts val="2500"/>
              <a:buFont typeface="Arial"/>
              <a:buNone/>
              <a:defRPr>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966" name="Google Shape;966;p122"/>
          <p:cNvSpPr txBox="1"/>
          <p:nvPr>
            <p:ph idx="1" type="body"/>
          </p:nvPr>
        </p:nvSpPr>
        <p:spPr>
          <a:xfrm>
            <a:off x="540566" y="2019914"/>
            <a:ext cx="2529000" cy="2178600"/>
          </a:xfrm>
          <a:prstGeom prst="rect">
            <a:avLst/>
          </a:prstGeom>
          <a:noFill/>
          <a:ln>
            <a:noFill/>
          </a:ln>
        </p:spPr>
        <p:txBody>
          <a:bodyPr anchorCtr="0" anchor="t" bIns="17125" lIns="41150" spcFirstLastPara="1" rIns="0" wrap="square" tIns="17125">
            <a:normAutofit/>
          </a:bodyPr>
          <a:lstStyle>
            <a:lvl1pPr indent="-228600" lvl="0" marL="457200" algn="l">
              <a:lnSpc>
                <a:spcPct val="12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967" name="Google Shape;967;p122"/>
          <p:cNvSpPr/>
          <p:nvPr>
            <p:ph idx="2" type="pic"/>
          </p:nvPr>
        </p:nvSpPr>
        <p:spPr>
          <a:xfrm>
            <a:off x="3314864" y="571500"/>
            <a:ext cx="2742900" cy="4000500"/>
          </a:xfrm>
          <a:prstGeom prst="rect">
            <a:avLst/>
          </a:prstGeom>
          <a:solidFill>
            <a:schemeClr val="lt1"/>
          </a:solidFill>
          <a:ln>
            <a:noFill/>
          </a:ln>
        </p:spPr>
      </p:sp>
      <p:sp>
        <p:nvSpPr>
          <p:cNvPr id="968" name="Google Shape;968;p122"/>
          <p:cNvSpPr/>
          <p:nvPr>
            <p:ph idx="3" type="pic"/>
          </p:nvPr>
        </p:nvSpPr>
        <p:spPr>
          <a:xfrm>
            <a:off x="6187343" y="571500"/>
            <a:ext cx="2356200" cy="1170300"/>
          </a:xfrm>
          <a:prstGeom prst="rect">
            <a:avLst/>
          </a:prstGeom>
          <a:solidFill>
            <a:schemeClr val="lt1"/>
          </a:solidFill>
          <a:ln>
            <a:noFill/>
          </a:ln>
        </p:spPr>
      </p:sp>
      <p:sp>
        <p:nvSpPr>
          <p:cNvPr id="969" name="Google Shape;969;p122"/>
          <p:cNvSpPr/>
          <p:nvPr>
            <p:ph idx="4" type="pic"/>
          </p:nvPr>
        </p:nvSpPr>
        <p:spPr>
          <a:xfrm>
            <a:off x="6187343" y="1862211"/>
            <a:ext cx="2356200" cy="2709900"/>
          </a:xfrm>
          <a:prstGeom prst="rect">
            <a:avLst/>
          </a:prstGeom>
          <a:solidFill>
            <a:schemeClr val="lt1"/>
          </a:solidFill>
          <a:ln>
            <a:noFill/>
          </a:ln>
        </p:spPr>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image collage 1">
  <p:cSld name="titles image collage 1">
    <p:spTree>
      <p:nvGrpSpPr>
        <p:cNvPr id="970" name="Shape 970"/>
        <p:cNvGrpSpPr/>
        <p:nvPr/>
      </p:nvGrpSpPr>
      <p:grpSpPr>
        <a:xfrm>
          <a:off x="0" y="0"/>
          <a:ext cx="0" cy="0"/>
          <a:chOff x="0" y="0"/>
          <a:chExt cx="0" cy="0"/>
        </a:xfrm>
      </p:grpSpPr>
      <p:sp>
        <p:nvSpPr>
          <p:cNvPr id="971" name="Google Shape;971;p123"/>
          <p:cNvSpPr/>
          <p:nvPr/>
        </p:nvSpPr>
        <p:spPr>
          <a:xfrm>
            <a:off x="-816166" y="880375"/>
            <a:ext cx="3382200" cy="3382800"/>
          </a:xfrm>
          <a:prstGeom prst="ellipse">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972" name="Google Shape;972;p123"/>
          <p:cNvSpPr txBox="1"/>
          <p:nvPr>
            <p:ph type="title"/>
          </p:nvPr>
        </p:nvSpPr>
        <p:spPr>
          <a:xfrm>
            <a:off x="533927" y="1779373"/>
            <a:ext cx="2833500" cy="929400"/>
          </a:xfrm>
          <a:prstGeom prst="rect">
            <a:avLst/>
          </a:prstGeom>
          <a:noFill/>
          <a:ln>
            <a:noFill/>
          </a:ln>
        </p:spPr>
        <p:txBody>
          <a:bodyPr anchorCtr="0" anchor="b" bIns="17125" lIns="0" spcFirstLastPara="1" rIns="0" wrap="square" tIns="17125">
            <a:noAutofit/>
          </a:bodyPr>
          <a:lstStyle>
            <a:lvl1pPr lvl="0" algn="l">
              <a:lnSpc>
                <a:spcPct val="100000"/>
              </a:lnSpc>
              <a:spcBef>
                <a:spcPts val="0"/>
              </a:spcBef>
              <a:spcAft>
                <a:spcPts val="0"/>
              </a:spcAft>
              <a:buClr>
                <a:srgbClr val="915907"/>
              </a:buClr>
              <a:buSzPts val="3300"/>
              <a:buFont typeface="Arial"/>
              <a:buNone/>
              <a:defRPr sz="33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973" name="Google Shape;973;p123"/>
          <p:cNvSpPr txBox="1"/>
          <p:nvPr>
            <p:ph idx="1" type="body"/>
          </p:nvPr>
        </p:nvSpPr>
        <p:spPr>
          <a:xfrm>
            <a:off x="552973" y="2786280"/>
            <a:ext cx="2319600" cy="563400"/>
          </a:xfrm>
          <a:prstGeom prst="rect">
            <a:avLst/>
          </a:prstGeom>
          <a:noFill/>
          <a:ln>
            <a:noFill/>
          </a:ln>
        </p:spPr>
        <p:txBody>
          <a:bodyPr anchorCtr="0" anchor="t" bIns="17125" lIns="0" spcFirstLastPara="1" rIns="0" wrap="square" tIns="17125">
            <a:noAutofit/>
          </a:bodyPr>
          <a:lstStyle>
            <a:lvl1pPr indent="-228600" lvl="0" marL="457200" algn="l">
              <a:lnSpc>
                <a:spcPct val="147272"/>
              </a:lnSpc>
              <a:spcBef>
                <a:spcPts val="700"/>
              </a:spcBef>
              <a:spcAft>
                <a:spcPts val="0"/>
              </a:spcAft>
              <a:buClr>
                <a:srgbClr val="5B696B"/>
              </a:buClr>
              <a:buSzPts val="1600"/>
              <a:buFont typeface="Arial"/>
              <a:buNone/>
              <a:defRPr sz="1600">
                <a:solidFill>
                  <a:srgbClr val="5B696B"/>
                </a:solidFill>
              </a:defRPr>
            </a:lvl1pPr>
            <a:lvl2pPr indent="-228600" lvl="1" marL="914400" algn="l">
              <a:lnSpc>
                <a:spcPct val="90000"/>
              </a:lnSpc>
              <a:spcBef>
                <a:spcPts val="400"/>
              </a:spcBef>
              <a:spcAft>
                <a:spcPts val="0"/>
              </a:spcAft>
              <a:buClr>
                <a:srgbClr val="56687A"/>
              </a:buClr>
              <a:buSzPts val="1300"/>
              <a:buFont typeface="Arial"/>
              <a:buNone/>
              <a:defRPr sz="1300"/>
            </a:lvl2pPr>
            <a:lvl3pPr indent="-228600" lvl="2" marL="1371600" algn="l">
              <a:lnSpc>
                <a:spcPct val="90000"/>
              </a:lnSpc>
              <a:spcBef>
                <a:spcPts val="400"/>
              </a:spcBef>
              <a:spcAft>
                <a:spcPts val="0"/>
              </a:spcAft>
              <a:buClr>
                <a:srgbClr val="56687A"/>
              </a:buClr>
              <a:buSzPts val="1300"/>
              <a:buFont typeface="Arial"/>
              <a:buNone/>
              <a:defRPr sz="1300"/>
            </a:lvl3pPr>
            <a:lvl4pPr indent="-228600" lvl="3" marL="1828800" algn="l">
              <a:lnSpc>
                <a:spcPct val="90000"/>
              </a:lnSpc>
              <a:spcBef>
                <a:spcPts val="400"/>
              </a:spcBef>
              <a:spcAft>
                <a:spcPts val="0"/>
              </a:spcAft>
              <a:buClr>
                <a:srgbClr val="56687A"/>
              </a:buClr>
              <a:buSzPts val="1300"/>
              <a:buFont typeface="Arial"/>
              <a:buNone/>
              <a:defRPr sz="1300"/>
            </a:lvl4pPr>
            <a:lvl5pPr indent="-228600" lvl="4" marL="2286000" algn="l">
              <a:lnSpc>
                <a:spcPct val="90000"/>
              </a:lnSpc>
              <a:spcBef>
                <a:spcPts val="400"/>
              </a:spcBef>
              <a:spcAft>
                <a:spcPts val="0"/>
              </a:spcAft>
              <a:buClr>
                <a:srgbClr val="56687A"/>
              </a:buClr>
              <a:buSzPts val="1300"/>
              <a:buFont typeface="Arial"/>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974" name="Google Shape;974;p123"/>
          <p:cNvSpPr/>
          <p:nvPr>
            <p:ph idx="2" type="pic"/>
          </p:nvPr>
        </p:nvSpPr>
        <p:spPr>
          <a:xfrm>
            <a:off x="4019820" y="307016"/>
            <a:ext cx="1411200" cy="1412700"/>
          </a:xfrm>
          <a:prstGeom prst="rect">
            <a:avLst/>
          </a:prstGeom>
          <a:solidFill>
            <a:schemeClr val="lt1"/>
          </a:solidFill>
          <a:ln>
            <a:noFill/>
          </a:ln>
        </p:spPr>
      </p:sp>
      <p:sp>
        <p:nvSpPr>
          <p:cNvPr id="975" name="Google Shape;975;p123"/>
          <p:cNvSpPr/>
          <p:nvPr>
            <p:ph idx="3" type="pic"/>
          </p:nvPr>
        </p:nvSpPr>
        <p:spPr>
          <a:xfrm>
            <a:off x="5566167" y="307016"/>
            <a:ext cx="1411200" cy="1412700"/>
          </a:xfrm>
          <a:prstGeom prst="rect">
            <a:avLst/>
          </a:prstGeom>
          <a:solidFill>
            <a:schemeClr val="lt1"/>
          </a:solidFill>
          <a:ln>
            <a:noFill/>
          </a:ln>
        </p:spPr>
      </p:sp>
      <p:sp>
        <p:nvSpPr>
          <p:cNvPr id="976" name="Google Shape;976;p123"/>
          <p:cNvSpPr/>
          <p:nvPr>
            <p:ph idx="4" type="pic"/>
          </p:nvPr>
        </p:nvSpPr>
        <p:spPr>
          <a:xfrm>
            <a:off x="7120486" y="307016"/>
            <a:ext cx="1411200" cy="1412700"/>
          </a:xfrm>
          <a:prstGeom prst="rect">
            <a:avLst/>
          </a:prstGeom>
          <a:solidFill>
            <a:schemeClr val="lt1"/>
          </a:solidFill>
          <a:ln>
            <a:noFill/>
          </a:ln>
        </p:spPr>
      </p:sp>
      <p:sp>
        <p:nvSpPr>
          <p:cNvPr id="977" name="Google Shape;977;p123"/>
          <p:cNvSpPr/>
          <p:nvPr>
            <p:ph idx="5" type="pic"/>
          </p:nvPr>
        </p:nvSpPr>
        <p:spPr>
          <a:xfrm>
            <a:off x="4019820" y="1847408"/>
            <a:ext cx="1411200" cy="1412700"/>
          </a:xfrm>
          <a:prstGeom prst="rect">
            <a:avLst/>
          </a:prstGeom>
          <a:solidFill>
            <a:schemeClr val="lt1"/>
          </a:solidFill>
          <a:ln>
            <a:noFill/>
          </a:ln>
        </p:spPr>
      </p:sp>
      <p:sp>
        <p:nvSpPr>
          <p:cNvPr id="978" name="Google Shape;978;p123"/>
          <p:cNvSpPr/>
          <p:nvPr>
            <p:ph idx="6" type="pic"/>
          </p:nvPr>
        </p:nvSpPr>
        <p:spPr>
          <a:xfrm>
            <a:off x="5574140" y="1847408"/>
            <a:ext cx="1411200" cy="1412700"/>
          </a:xfrm>
          <a:prstGeom prst="rect">
            <a:avLst/>
          </a:prstGeom>
          <a:solidFill>
            <a:schemeClr val="lt1"/>
          </a:solidFill>
          <a:ln>
            <a:noFill/>
          </a:ln>
        </p:spPr>
      </p:sp>
      <p:sp>
        <p:nvSpPr>
          <p:cNvPr id="979" name="Google Shape;979;p123"/>
          <p:cNvSpPr/>
          <p:nvPr>
            <p:ph idx="7" type="pic"/>
          </p:nvPr>
        </p:nvSpPr>
        <p:spPr>
          <a:xfrm>
            <a:off x="7128460" y="1847408"/>
            <a:ext cx="1411200" cy="1412700"/>
          </a:xfrm>
          <a:prstGeom prst="rect">
            <a:avLst/>
          </a:prstGeom>
          <a:solidFill>
            <a:schemeClr val="lt1"/>
          </a:solidFill>
          <a:ln>
            <a:noFill/>
          </a:ln>
        </p:spPr>
      </p:sp>
      <p:sp>
        <p:nvSpPr>
          <p:cNvPr id="980" name="Google Shape;980;p123"/>
          <p:cNvSpPr/>
          <p:nvPr>
            <p:ph idx="8" type="pic"/>
          </p:nvPr>
        </p:nvSpPr>
        <p:spPr>
          <a:xfrm>
            <a:off x="4019820" y="3395774"/>
            <a:ext cx="1411200" cy="1412700"/>
          </a:xfrm>
          <a:prstGeom prst="rect">
            <a:avLst/>
          </a:prstGeom>
          <a:solidFill>
            <a:schemeClr val="lt1"/>
          </a:solidFill>
          <a:ln>
            <a:noFill/>
          </a:ln>
        </p:spPr>
      </p:sp>
      <p:sp>
        <p:nvSpPr>
          <p:cNvPr id="981" name="Google Shape;981;p123"/>
          <p:cNvSpPr/>
          <p:nvPr>
            <p:ph idx="9" type="pic"/>
          </p:nvPr>
        </p:nvSpPr>
        <p:spPr>
          <a:xfrm>
            <a:off x="5574140" y="3395774"/>
            <a:ext cx="1411200" cy="1412700"/>
          </a:xfrm>
          <a:prstGeom prst="rect">
            <a:avLst/>
          </a:prstGeom>
          <a:solidFill>
            <a:schemeClr val="lt1"/>
          </a:solidFill>
          <a:ln>
            <a:noFill/>
          </a:ln>
        </p:spPr>
      </p:sp>
      <p:sp>
        <p:nvSpPr>
          <p:cNvPr id="982" name="Google Shape;982;p123"/>
          <p:cNvSpPr/>
          <p:nvPr>
            <p:ph idx="13" type="pic"/>
          </p:nvPr>
        </p:nvSpPr>
        <p:spPr>
          <a:xfrm>
            <a:off x="7128460" y="3395774"/>
            <a:ext cx="1411200" cy="1412700"/>
          </a:xfrm>
          <a:prstGeom prst="rect">
            <a:avLst/>
          </a:prstGeom>
          <a:solidFill>
            <a:schemeClr val="lt1"/>
          </a:solidFill>
          <a:ln>
            <a:noFill/>
          </a:ln>
        </p:spPr>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cription 4 images (16:9)">
  <p:cSld name="title description 4 images (16:9)">
    <p:spTree>
      <p:nvGrpSpPr>
        <p:cNvPr id="983" name="Shape 983"/>
        <p:cNvGrpSpPr/>
        <p:nvPr/>
      </p:nvGrpSpPr>
      <p:grpSpPr>
        <a:xfrm>
          <a:off x="0" y="0"/>
          <a:ext cx="0" cy="0"/>
          <a:chOff x="0" y="0"/>
          <a:chExt cx="0" cy="0"/>
        </a:xfrm>
      </p:grpSpPr>
      <p:sp>
        <p:nvSpPr>
          <p:cNvPr id="984" name="Google Shape;984;p124"/>
          <p:cNvSpPr txBox="1"/>
          <p:nvPr>
            <p:ph type="title"/>
          </p:nvPr>
        </p:nvSpPr>
        <p:spPr>
          <a:xfrm>
            <a:off x="572021" y="1102666"/>
            <a:ext cx="2499900" cy="725400"/>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accent2"/>
              </a:buClr>
              <a:buSzPts val="2500"/>
              <a:buFont typeface="Arial"/>
              <a:buNone/>
              <a:defRPr>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985" name="Google Shape;985;p124"/>
          <p:cNvSpPr txBox="1"/>
          <p:nvPr>
            <p:ph idx="1" type="body"/>
          </p:nvPr>
        </p:nvSpPr>
        <p:spPr>
          <a:xfrm>
            <a:off x="572021" y="2051264"/>
            <a:ext cx="2497500" cy="2295300"/>
          </a:xfrm>
          <a:prstGeom prst="rect">
            <a:avLst/>
          </a:prstGeom>
          <a:noFill/>
          <a:ln>
            <a:noFill/>
          </a:ln>
        </p:spPr>
        <p:txBody>
          <a:bodyPr anchorCtr="0" anchor="t" bIns="0" lIns="0" spcFirstLastPara="1" rIns="171425" wrap="square" tIns="0">
            <a:normAutofit/>
          </a:bodyPr>
          <a:lstStyle>
            <a:lvl1pPr indent="-228600" lvl="0" marL="457200" algn="l">
              <a:lnSpc>
                <a:spcPct val="12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986" name="Google Shape;986;p124"/>
          <p:cNvSpPr/>
          <p:nvPr>
            <p:ph idx="2" type="pic"/>
          </p:nvPr>
        </p:nvSpPr>
        <p:spPr>
          <a:xfrm>
            <a:off x="3314864" y="571501"/>
            <a:ext cx="3111600" cy="1757700"/>
          </a:xfrm>
          <a:prstGeom prst="rect">
            <a:avLst/>
          </a:prstGeom>
          <a:solidFill>
            <a:schemeClr val="lt1"/>
          </a:solidFill>
          <a:ln cap="flat" cmpd="sng" w="9525">
            <a:solidFill>
              <a:srgbClr val="F1EDE6"/>
            </a:solidFill>
            <a:prstDash val="solid"/>
            <a:round/>
            <a:headEnd len="sm" w="sm" type="none"/>
            <a:tailEnd len="sm" w="sm" type="none"/>
          </a:ln>
        </p:spPr>
      </p:sp>
      <p:sp>
        <p:nvSpPr>
          <p:cNvPr id="987" name="Google Shape;987;p124"/>
          <p:cNvSpPr/>
          <p:nvPr>
            <p:ph idx="3" type="pic"/>
          </p:nvPr>
        </p:nvSpPr>
        <p:spPr>
          <a:xfrm>
            <a:off x="3314864" y="2589029"/>
            <a:ext cx="3111600" cy="1757700"/>
          </a:xfrm>
          <a:prstGeom prst="rect">
            <a:avLst/>
          </a:prstGeom>
          <a:solidFill>
            <a:schemeClr val="lt1"/>
          </a:solidFill>
          <a:ln cap="flat" cmpd="sng" w="9525">
            <a:solidFill>
              <a:srgbClr val="F1EDE6"/>
            </a:solidFill>
            <a:prstDash val="solid"/>
            <a:round/>
            <a:headEnd len="sm" w="sm" type="none"/>
            <a:tailEnd len="sm" w="sm" type="none"/>
          </a:ln>
        </p:spPr>
      </p:sp>
      <p:sp>
        <p:nvSpPr>
          <p:cNvPr id="988" name="Google Shape;988;p124"/>
          <p:cNvSpPr/>
          <p:nvPr>
            <p:ph idx="4" type="pic"/>
          </p:nvPr>
        </p:nvSpPr>
        <p:spPr>
          <a:xfrm>
            <a:off x="6687603" y="571501"/>
            <a:ext cx="3111600" cy="1757700"/>
          </a:xfrm>
          <a:prstGeom prst="rect">
            <a:avLst/>
          </a:prstGeom>
          <a:solidFill>
            <a:schemeClr val="lt1"/>
          </a:solidFill>
          <a:ln cap="flat" cmpd="sng" w="9525">
            <a:solidFill>
              <a:srgbClr val="F1EDE6"/>
            </a:solidFill>
            <a:prstDash val="solid"/>
            <a:round/>
            <a:headEnd len="sm" w="sm" type="none"/>
            <a:tailEnd len="sm" w="sm" type="none"/>
          </a:ln>
        </p:spPr>
      </p:sp>
      <p:sp>
        <p:nvSpPr>
          <p:cNvPr id="989" name="Google Shape;989;p124"/>
          <p:cNvSpPr/>
          <p:nvPr>
            <p:ph idx="5" type="pic"/>
          </p:nvPr>
        </p:nvSpPr>
        <p:spPr>
          <a:xfrm>
            <a:off x="6687603" y="2589029"/>
            <a:ext cx="3111600" cy="1757700"/>
          </a:xfrm>
          <a:prstGeom prst="rect">
            <a:avLst/>
          </a:prstGeom>
          <a:solidFill>
            <a:schemeClr val="lt1"/>
          </a:solidFill>
          <a:ln cap="flat" cmpd="sng" w="9525">
            <a:solidFill>
              <a:srgbClr val="F1EDE6"/>
            </a:solidFill>
            <a:prstDash val="solid"/>
            <a:round/>
            <a:headEnd len="sm" w="sm" type="none"/>
            <a:tailEnd len="sm" w="sm" type="none"/>
          </a:ln>
        </p:spPr>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description 4 images (vertical)">
  <p:cSld name="1_title description 4 images (vertical)">
    <p:spTree>
      <p:nvGrpSpPr>
        <p:cNvPr id="990" name="Shape 990"/>
        <p:cNvGrpSpPr/>
        <p:nvPr/>
      </p:nvGrpSpPr>
      <p:grpSpPr>
        <a:xfrm>
          <a:off x="0" y="0"/>
          <a:ext cx="0" cy="0"/>
          <a:chOff x="0" y="0"/>
          <a:chExt cx="0" cy="0"/>
        </a:xfrm>
      </p:grpSpPr>
      <p:sp>
        <p:nvSpPr>
          <p:cNvPr id="991" name="Google Shape;991;p125"/>
          <p:cNvSpPr txBox="1"/>
          <p:nvPr>
            <p:ph type="title"/>
          </p:nvPr>
        </p:nvSpPr>
        <p:spPr>
          <a:xfrm>
            <a:off x="572021" y="1102666"/>
            <a:ext cx="2499900" cy="7254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2"/>
              </a:buClr>
              <a:buSzPts val="2500"/>
              <a:buFont typeface="Arial"/>
              <a:buNone/>
              <a:defRPr>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992" name="Google Shape;992;p125"/>
          <p:cNvSpPr txBox="1"/>
          <p:nvPr>
            <p:ph idx="1" type="body"/>
          </p:nvPr>
        </p:nvSpPr>
        <p:spPr>
          <a:xfrm>
            <a:off x="572021" y="2051264"/>
            <a:ext cx="2497500" cy="2295300"/>
          </a:xfrm>
          <a:prstGeom prst="rect">
            <a:avLst/>
          </a:prstGeom>
          <a:noFill/>
          <a:ln>
            <a:noFill/>
          </a:ln>
        </p:spPr>
        <p:txBody>
          <a:bodyPr anchorCtr="0" anchor="t" bIns="0" lIns="0" spcFirstLastPara="1" rIns="171425" wrap="square" tIns="0">
            <a:normAutofit/>
          </a:bodyPr>
          <a:lstStyle>
            <a:lvl1pPr indent="-228600" lvl="0" marL="457200" algn="l">
              <a:lnSpc>
                <a:spcPct val="12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993" name="Google Shape;993;p125"/>
          <p:cNvSpPr/>
          <p:nvPr>
            <p:ph idx="2" type="pic"/>
          </p:nvPr>
        </p:nvSpPr>
        <p:spPr>
          <a:xfrm>
            <a:off x="3314864" y="571501"/>
            <a:ext cx="2499900" cy="4000500"/>
          </a:xfrm>
          <a:prstGeom prst="rect">
            <a:avLst/>
          </a:prstGeom>
          <a:solidFill>
            <a:schemeClr val="lt1"/>
          </a:solidFill>
          <a:ln cap="flat" cmpd="sng" w="9525">
            <a:solidFill>
              <a:srgbClr val="F1EDE6"/>
            </a:solidFill>
            <a:prstDash val="solid"/>
            <a:round/>
            <a:headEnd len="sm" w="sm" type="none"/>
            <a:tailEnd len="sm" w="sm" type="none"/>
          </a:ln>
        </p:spPr>
      </p:sp>
      <p:sp>
        <p:nvSpPr>
          <p:cNvPr id="994" name="Google Shape;994;p125"/>
          <p:cNvSpPr/>
          <p:nvPr>
            <p:ph idx="3" type="pic"/>
          </p:nvPr>
        </p:nvSpPr>
        <p:spPr>
          <a:xfrm>
            <a:off x="6058302" y="571501"/>
            <a:ext cx="2485200" cy="4000500"/>
          </a:xfrm>
          <a:prstGeom prst="rect">
            <a:avLst/>
          </a:prstGeom>
          <a:solidFill>
            <a:schemeClr val="lt1"/>
          </a:solidFill>
          <a:ln cap="flat" cmpd="sng" w="9525">
            <a:solidFill>
              <a:srgbClr val="F1EDE6"/>
            </a:solidFill>
            <a:prstDash val="solid"/>
            <a:round/>
            <a:headEnd len="sm" w="sm" type="none"/>
            <a:tailEnd len="sm" w="sm" type="none"/>
          </a:ln>
        </p:spPr>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cription images (1:1)">
  <p:cSld name="title description images (1:1)">
    <p:spTree>
      <p:nvGrpSpPr>
        <p:cNvPr id="995" name="Shape 995"/>
        <p:cNvGrpSpPr/>
        <p:nvPr/>
      </p:nvGrpSpPr>
      <p:grpSpPr>
        <a:xfrm>
          <a:off x="0" y="0"/>
          <a:ext cx="0" cy="0"/>
          <a:chOff x="0" y="0"/>
          <a:chExt cx="0" cy="0"/>
        </a:xfrm>
      </p:grpSpPr>
      <p:sp>
        <p:nvSpPr>
          <p:cNvPr id="996" name="Google Shape;996;p126"/>
          <p:cNvSpPr txBox="1"/>
          <p:nvPr>
            <p:ph type="title"/>
          </p:nvPr>
        </p:nvSpPr>
        <p:spPr>
          <a:xfrm>
            <a:off x="572021" y="1102666"/>
            <a:ext cx="2499900" cy="7254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2"/>
              </a:buClr>
              <a:buSzPts val="2500"/>
              <a:buFont typeface="Arial"/>
              <a:buNone/>
              <a:defRPr>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997" name="Google Shape;997;p126"/>
          <p:cNvSpPr txBox="1"/>
          <p:nvPr>
            <p:ph idx="1" type="body"/>
          </p:nvPr>
        </p:nvSpPr>
        <p:spPr>
          <a:xfrm>
            <a:off x="572021" y="2051264"/>
            <a:ext cx="2497500" cy="2295300"/>
          </a:xfrm>
          <a:prstGeom prst="rect">
            <a:avLst/>
          </a:prstGeom>
          <a:noFill/>
          <a:ln>
            <a:noFill/>
          </a:ln>
        </p:spPr>
        <p:txBody>
          <a:bodyPr anchorCtr="0" anchor="t" bIns="0" lIns="0" spcFirstLastPara="1" rIns="171425" wrap="square" tIns="0">
            <a:normAutofit/>
          </a:bodyPr>
          <a:lstStyle>
            <a:lvl1pPr indent="-228600" lvl="0" marL="457200" algn="l">
              <a:lnSpc>
                <a:spcPct val="12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998" name="Google Shape;998;p126"/>
          <p:cNvSpPr/>
          <p:nvPr>
            <p:ph idx="2" type="pic"/>
          </p:nvPr>
        </p:nvSpPr>
        <p:spPr>
          <a:xfrm>
            <a:off x="3914860" y="571501"/>
            <a:ext cx="4001100" cy="3999900"/>
          </a:xfrm>
          <a:prstGeom prst="rect">
            <a:avLst/>
          </a:prstGeom>
          <a:solidFill>
            <a:schemeClr val="lt1"/>
          </a:solidFill>
          <a:ln cap="flat" cmpd="sng" w="9525">
            <a:solidFill>
              <a:srgbClr val="F1EDE6"/>
            </a:solidFill>
            <a:prstDash val="solid"/>
            <a:round/>
            <a:headEnd len="sm" w="sm" type="none"/>
            <a:tailEnd len="sm" w="sm" type="none"/>
          </a:ln>
        </p:spPr>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llage 1">
  <p:cSld name="title collage 1">
    <p:spTree>
      <p:nvGrpSpPr>
        <p:cNvPr id="999" name="Shape 999"/>
        <p:cNvGrpSpPr/>
        <p:nvPr/>
      </p:nvGrpSpPr>
      <p:grpSpPr>
        <a:xfrm>
          <a:off x="0" y="0"/>
          <a:ext cx="0" cy="0"/>
          <a:chOff x="0" y="0"/>
          <a:chExt cx="0" cy="0"/>
        </a:xfrm>
      </p:grpSpPr>
      <p:sp>
        <p:nvSpPr>
          <p:cNvPr id="1000" name="Google Shape;1000;p127"/>
          <p:cNvSpPr/>
          <p:nvPr>
            <p:ph idx="2" type="pic"/>
          </p:nvPr>
        </p:nvSpPr>
        <p:spPr>
          <a:xfrm>
            <a:off x="-11842" y="571500"/>
            <a:ext cx="5829000" cy="4000500"/>
          </a:xfrm>
          <a:prstGeom prst="rect">
            <a:avLst/>
          </a:prstGeom>
          <a:solidFill>
            <a:schemeClr val="lt1"/>
          </a:solidFill>
          <a:ln>
            <a:noFill/>
          </a:ln>
        </p:spPr>
      </p:sp>
      <p:sp>
        <p:nvSpPr>
          <p:cNvPr id="1001" name="Google Shape;1001;p127"/>
          <p:cNvSpPr/>
          <p:nvPr>
            <p:ph idx="3" type="pic"/>
          </p:nvPr>
        </p:nvSpPr>
        <p:spPr>
          <a:xfrm>
            <a:off x="6057707" y="567607"/>
            <a:ext cx="4001100" cy="3999900"/>
          </a:xfrm>
          <a:prstGeom prst="ellipse">
            <a:avLst/>
          </a:prstGeom>
          <a:solidFill>
            <a:schemeClr val="lt1"/>
          </a:solidFill>
          <a:ln>
            <a:noFill/>
          </a:ln>
        </p:spPr>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llage 2">
  <p:cSld name="title collage 2">
    <p:spTree>
      <p:nvGrpSpPr>
        <p:cNvPr id="1002" name="Shape 1002"/>
        <p:cNvGrpSpPr/>
        <p:nvPr/>
      </p:nvGrpSpPr>
      <p:grpSpPr>
        <a:xfrm>
          <a:off x="0" y="0"/>
          <a:ext cx="0" cy="0"/>
          <a:chOff x="0" y="0"/>
          <a:chExt cx="0" cy="0"/>
        </a:xfrm>
      </p:grpSpPr>
      <p:sp>
        <p:nvSpPr>
          <p:cNvPr id="1003" name="Google Shape;1003;p128"/>
          <p:cNvSpPr/>
          <p:nvPr>
            <p:ph idx="2" type="pic"/>
          </p:nvPr>
        </p:nvSpPr>
        <p:spPr>
          <a:xfrm>
            <a:off x="-11842" y="0"/>
            <a:ext cx="5829000" cy="5143500"/>
          </a:xfrm>
          <a:prstGeom prst="rect">
            <a:avLst/>
          </a:prstGeom>
          <a:solidFill>
            <a:schemeClr val="lt1"/>
          </a:solidFill>
          <a:ln>
            <a:noFill/>
          </a:ln>
        </p:spPr>
      </p:sp>
      <p:sp>
        <p:nvSpPr>
          <p:cNvPr id="1004" name="Google Shape;1004;p128"/>
          <p:cNvSpPr/>
          <p:nvPr>
            <p:ph idx="3" type="pic"/>
          </p:nvPr>
        </p:nvSpPr>
        <p:spPr>
          <a:xfrm>
            <a:off x="6057707" y="567607"/>
            <a:ext cx="4001100" cy="3999900"/>
          </a:xfrm>
          <a:prstGeom prst="ellipse">
            <a:avLst/>
          </a:prstGeom>
          <a:solidFill>
            <a:schemeClr val="lt1"/>
          </a:solidFill>
          <a:ln>
            <a:noFill/>
          </a:ln>
        </p:spPr>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llage 3">
  <p:cSld name="title collage 3">
    <p:spTree>
      <p:nvGrpSpPr>
        <p:cNvPr id="1005" name="Shape 1005"/>
        <p:cNvGrpSpPr/>
        <p:nvPr/>
      </p:nvGrpSpPr>
      <p:grpSpPr>
        <a:xfrm>
          <a:off x="0" y="0"/>
          <a:ext cx="0" cy="0"/>
          <a:chOff x="0" y="0"/>
          <a:chExt cx="0" cy="0"/>
        </a:xfrm>
      </p:grpSpPr>
      <p:sp>
        <p:nvSpPr>
          <p:cNvPr id="1006" name="Google Shape;1006;p129"/>
          <p:cNvSpPr/>
          <p:nvPr>
            <p:ph idx="2" type="pic"/>
          </p:nvPr>
        </p:nvSpPr>
        <p:spPr>
          <a:xfrm>
            <a:off x="3321457" y="571500"/>
            <a:ext cx="5829000" cy="4000500"/>
          </a:xfrm>
          <a:prstGeom prst="rect">
            <a:avLst/>
          </a:prstGeom>
          <a:solidFill>
            <a:schemeClr val="lt1"/>
          </a:solidFill>
          <a:ln>
            <a:noFill/>
          </a:ln>
        </p:spPr>
      </p:sp>
      <p:sp>
        <p:nvSpPr>
          <p:cNvPr id="1007" name="Google Shape;1007;p129"/>
          <p:cNvSpPr/>
          <p:nvPr>
            <p:ph idx="3" type="pic"/>
          </p:nvPr>
        </p:nvSpPr>
        <p:spPr>
          <a:xfrm>
            <a:off x="-929093" y="567607"/>
            <a:ext cx="4001100" cy="3999900"/>
          </a:xfrm>
          <a:prstGeom prst="ellipse">
            <a:avLst/>
          </a:prstGeom>
          <a:solidFill>
            <a:schemeClr val="lt1"/>
          </a:solidFill>
          <a:ln>
            <a:noFill/>
          </a:ln>
        </p:spPr>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llage 4">
  <p:cSld name="title collage 4">
    <p:spTree>
      <p:nvGrpSpPr>
        <p:cNvPr id="1008" name="Shape 1008"/>
        <p:cNvGrpSpPr/>
        <p:nvPr/>
      </p:nvGrpSpPr>
      <p:grpSpPr>
        <a:xfrm>
          <a:off x="0" y="0"/>
          <a:ext cx="0" cy="0"/>
          <a:chOff x="0" y="0"/>
          <a:chExt cx="0" cy="0"/>
        </a:xfrm>
      </p:grpSpPr>
      <p:sp>
        <p:nvSpPr>
          <p:cNvPr id="1009" name="Google Shape;1009;p130"/>
          <p:cNvSpPr/>
          <p:nvPr>
            <p:ph idx="2" type="pic"/>
          </p:nvPr>
        </p:nvSpPr>
        <p:spPr>
          <a:xfrm>
            <a:off x="3321457" y="0"/>
            <a:ext cx="5829000" cy="5143500"/>
          </a:xfrm>
          <a:prstGeom prst="rect">
            <a:avLst/>
          </a:prstGeom>
          <a:solidFill>
            <a:schemeClr val="lt1"/>
          </a:solidFill>
          <a:ln>
            <a:noFill/>
          </a:ln>
        </p:spPr>
      </p:sp>
      <p:sp>
        <p:nvSpPr>
          <p:cNvPr id="1010" name="Google Shape;1010;p130"/>
          <p:cNvSpPr/>
          <p:nvPr>
            <p:ph idx="3" type="pic"/>
          </p:nvPr>
        </p:nvSpPr>
        <p:spPr>
          <a:xfrm>
            <a:off x="-929093" y="567607"/>
            <a:ext cx="4001100" cy="3999900"/>
          </a:xfrm>
          <a:prstGeom prst="ellipse">
            <a:avLst/>
          </a:prstGeom>
          <a:solidFill>
            <a:schemeClr val="lt1"/>
          </a:solidFill>
          <a:ln>
            <a:noFill/>
          </a:ln>
        </p:spPr>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image">
  <p:cSld name="full page image">
    <p:spTree>
      <p:nvGrpSpPr>
        <p:cNvPr id="1011" name="Shape 1011"/>
        <p:cNvGrpSpPr/>
        <p:nvPr/>
      </p:nvGrpSpPr>
      <p:grpSpPr>
        <a:xfrm>
          <a:off x="0" y="0"/>
          <a:ext cx="0" cy="0"/>
          <a:chOff x="0" y="0"/>
          <a:chExt cx="0" cy="0"/>
        </a:xfrm>
      </p:grpSpPr>
      <p:sp>
        <p:nvSpPr>
          <p:cNvPr id="1012" name="Google Shape;1012;p131"/>
          <p:cNvSpPr/>
          <p:nvPr>
            <p:ph idx="2" type="pic"/>
          </p:nvPr>
        </p:nvSpPr>
        <p:spPr>
          <a:xfrm>
            <a:off x="0" y="0"/>
            <a:ext cx="9144000" cy="5143500"/>
          </a:xfrm>
          <a:prstGeom prst="rect">
            <a:avLst/>
          </a:prstGeom>
          <a:solidFill>
            <a:srgbClr val="FEFBF5"/>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itle 1">
  <p:cSld name="green_title 1">
    <p:bg>
      <p:bgPr>
        <a:solidFill>
          <a:srgbClr val="FDFAF5"/>
        </a:solidFill>
      </p:bgPr>
    </p:bg>
    <p:spTree>
      <p:nvGrpSpPr>
        <p:cNvPr id="57" name="Shape 57"/>
        <p:cNvGrpSpPr/>
        <p:nvPr/>
      </p:nvGrpSpPr>
      <p:grpSpPr>
        <a:xfrm>
          <a:off x="0" y="0"/>
          <a:ext cx="0" cy="0"/>
          <a:chOff x="0" y="0"/>
          <a:chExt cx="0" cy="0"/>
        </a:xfrm>
      </p:grpSpPr>
      <p:grpSp>
        <p:nvGrpSpPr>
          <p:cNvPr id="58" name="Google Shape;58;p15"/>
          <p:cNvGrpSpPr/>
          <p:nvPr/>
        </p:nvGrpSpPr>
        <p:grpSpPr>
          <a:xfrm>
            <a:off x="-972814" y="-671884"/>
            <a:ext cx="10118051" cy="5815422"/>
            <a:chOff x="-2594171" y="-1791691"/>
            <a:chExt cx="26981470" cy="15507791"/>
          </a:xfrm>
        </p:grpSpPr>
        <p:sp>
          <p:nvSpPr>
            <p:cNvPr id="59" name="Google Shape;59;p15"/>
            <p:cNvSpPr/>
            <p:nvPr/>
          </p:nvSpPr>
          <p:spPr>
            <a:xfrm>
              <a:off x="-1" y="9956800"/>
              <a:ext cx="24387300" cy="3759300"/>
            </a:xfrm>
            <a:prstGeom prst="rect">
              <a:avLst/>
            </a:prstGeom>
            <a:solidFill>
              <a:srgbClr val="E9E6DF"/>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grpSp>
          <p:nvGrpSpPr>
            <p:cNvPr id="60" name="Google Shape;60;p15"/>
            <p:cNvGrpSpPr/>
            <p:nvPr/>
          </p:nvGrpSpPr>
          <p:grpSpPr>
            <a:xfrm rot="-5400000">
              <a:off x="-2594171" y="-1791691"/>
              <a:ext cx="14663949" cy="14663949"/>
              <a:chOff x="6061747" y="1538838"/>
              <a:chExt cx="10553400" cy="10553400"/>
            </a:xfrm>
          </p:grpSpPr>
          <p:sp>
            <p:nvSpPr>
              <p:cNvPr id="61" name="Google Shape;61;p15"/>
              <p:cNvSpPr/>
              <p:nvPr/>
            </p:nvSpPr>
            <p:spPr>
              <a:xfrm>
                <a:off x="6061747" y="1538838"/>
                <a:ext cx="10553400" cy="10553400"/>
              </a:xfrm>
              <a:prstGeom prst="ellipse">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62" name="Google Shape;62;p15"/>
              <p:cNvSpPr/>
              <p:nvPr/>
            </p:nvSpPr>
            <p:spPr>
              <a:xfrm>
                <a:off x="6061747"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grpSp>
      </p:grpSp>
      <p:pic>
        <p:nvPicPr>
          <p:cNvPr id="63" name="Google Shape;63;p15"/>
          <p:cNvPicPr preferRelativeResize="0"/>
          <p:nvPr/>
        </p:nvPicPr>
        <p:blipFill rotWithShape="1">
          <a:blip r:embed="rId2">
            <a:alphaModFix/>
          </a:blip>
          <a:srcRect b="0" l="0" r="0" t="0"/>
          <a:stretch/>
        </p:blipFill>
        <p:spPr>
          <a:xfrm>
            <a:off x="769354" y="571500"/>
            <a:ext cx="818376" cy="207077"/>
          </a:xfrm>
          <a:prstGeom prst="rect">
            <a:avLst/>
          </a:prstGeom>
          <a:noFill/>
          <a:ln>
            <a:noFill/>
          </a:ln>
        </p:spPr>
      </p:pic>
      <p:sp>
        <p:nvSpPr>
          <p:cNvPr id="64" name="Google Shape;64;p15"/>
          <p:cNvSpPr txBox="1"/>
          <p:nvPr>
            <p:ph type="title"/>
          </p:nvPr>
        </p:nvSpPr>
        <p:spPr>
          <a:xfrm>
            <a:off x="713517" y="1485900"/>
            <a:ext cx="5101200" cy="12573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accent1"/>
              </a:buClr>
              <a:buSzPts val="4300"/>
              <a:buFont typeface="Arial"/>
              <a:buNone/>
              <a:defRPr sz="4300">
                <a:solidFill>
                  <a:schemeClr val="accent1"/>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65" name="Google Shape;65;p15"/>
          <p:cNvSpPr txBox="1"/>
          <p:nvPr>
            <p:ph idx="1" type="body"/>
          </p:nvPr>
        </p:nvSpPr>
        <p:spPr>
          <a:xfrm>
            <a:off x="713517" y="2975162"/>
            <a:ext cx="2322600" cy="4728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rgbClr val="56687A"/>
              </a:buClr>
              <a:buSzPts val="1300"/>
              <a:buNone/>
              <a:defRPr sz="1300"/>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6" name="Google Shape;66;p15"/>
          <p:cNvSpPr txBox="1"/>
          <p:nvPr>
            <p:ph idx="2" type="body"/>
          </p:nvPr>
        </p:nvSpPr>
        <p:spPr>
          <a:xfrm>
            <a:off x="713517" y="4038791"/>
            <a:ext cx="2334000" cy="1662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lt1"/>
              </a:buClr>
              <a:buSzPts val="1000"/>
              <a:buNone/>
              <a:defRPr sz="1000">
                <a:solidFill>
                  <a:schemeClr val="lt1"/>
                </a:solidFill>
              </a:defRPr>
            </a:lvl1pPr>
            <a:lvl2pPr indent="-228600" lvl="1" marL="914400" algn="l">
              <a:lnSpc>
                <a:spcPct val="90000"/>
              </a:lnSpc>
              <a:spcBef>
                <a:spcPts val="400"/>
              </a:spcBef>
              <a:spcAft>
                <a:spcPts val="0"/>
              </a:spcAft>
              <a:buClr>
                <a:srgbClr val="56687A"/>
              </a:buClr>
              <a:buSzPts val="1000"/>
              <a:buNone/>
              <a:defRPr sz="1000"/>
            </a:lvl2pPr>
            <a:lvl3pPr indent="-228600" lvl="2" marL="1371600" algn="l">
              <a:lnSpc>
                <a:spcPct val="90000"/>
              </a:lnSpc>
              <a:spcBef>
                <a:spcPts val="400"/>
              </a:spcBef>
              <a:spcAft>
                <a:spcPts val="0"/>
              </a:spcAft>
              <a:buClr>
                <a:srgbClr val="56687A"/>
              </a:buClr>
              <a:buSzPts val="1000"/>
              <a:buNone/>
              <a:defRPr sz="1000"/>
            </a:lvl3pPr>
            <a:lvl4pPr indent="-228600" lvl="3" marL="1828800" algn="l">
              <a:lnSpc>
                <a:spcPct val="90000"/>
              </a:lnSpc>
              <a:spcBef>
                <a:spcPts val="400"/>
              </a:spcBef>
              <a:spcAft>
                <a:spcPts val="0"/>
              </a:spcAft>
              <a:buClr>
                <a:srgbClr val="56687A"/>
              </a:buClr>
              <a:buSzPts val="1000"/>
              <a:buNone/>
              <a:defRPr sz="1000"/>
            </a:lvl4pPr>
            <a:lvl5pPr indent="-228600" lvl="4" marL="2286000" algn="l">
              <a:lnSpc>
                <a:spcPct val="90000"/>
              </a:lnSpc>
              <a:spcBef>
                <a:spcPts val="400"/>
              </a:spcBef>
              <a:spcAft>
                <a:spcPts val="0"/>
              </a:spcAft>
              <a:buClr>
                <a:srgbClr val="56687A"/>
              </a:buClr>
              <a:buSzPts val="1000"/>
              <a:buNone/>
              <a:defRPr sz="1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on full page image 1">
  <p:cSld name="titles on full page image 1">
    <p:spTree>
      <p:nvGrpSpPr>
        <p:cNvPr id="1013" name="Shape 1013"/>
        <p:cNvGrpSpPr/>
        <p:nvPr/>
      </p:nvGrpSpPr>
      <p:grpSpPr>
        <a:xfrm>
          <a:off x="0" y="0"/>
          <a:ext cx="0" cy="0"/>
          <a:chOff x="0" y="0"/>
          <a:chExt cx="0" cy="0"/>
        </a:xfrm>
      </p:grpSpPr>
      <p:sp>
        <p:nvSpPr>
          <p:cNvPr id="1014" name="Google Shape;1014;p132"/>
          <p:cNvSpPr/>
          <p:nvPr>
            <p:ph idx="2" type="pic"/>
          </p:nvPr>
        </p:nvSpPr>
        <p:spPr>
          <a:xfrm>
            <a:off x="0" y="0"/>
            <a:ext cx="9144000" cy="5143500"/>
          </a:xfrm>
          <a:prstGeom prst="rect">
            <a:avLst/>
          </a:prstGeom>
          <a:solidFill>
            <a:srgbClr val="FEFBF5"/>
          </a:solidFill>
          <a:ln>
            <a:noFill/>
          </a:ln>
        </p:spPr>
      </p:sp>
      <p:sp>
        <p:nvSpPr>
          <p:cNvPr id="1015" name="Google Shape;1015;p132"/>
          <p:cNvSpPr txBox="1"/>
          <p:nvPr>
            <p:ph type="title"/>
          </p:nvPr>
        </p:nvSpPr>
        <p:spPr>
          <a:xfrm>
            <a:off x="1362843" y="1612557"/>
            <a:ext cx="2323800" cy="1016400"/>
          </a:xfrm>
          <a:prstGeom prst="rect">
            <a:avLst/>
          </a:prstGeom>
          <a:noFill/>
          <a:ln>
            <a:noFill/>
          </a:ln>
        </p:spPr>
        <p:txBody>
          <a:bodyPr anchorCtr="0" anchor="t" bIns="17125" lIns="0" spcFirstLastPara="1" rIns="0" wrap="square" tIns="17125">
            <a:normAutofit/>
          </a:bodyPr>
          <a:lstStyle>
            <a:lvl1pPr lvl="0" algn="l">
              <a:lnSpc>
                <a:spcPct val="90000"/>
              </a:lnSpc>
              <a:spcBef>
                <a:spcPts val="0"/>
              </a:spcBef>
              <a:spcAft>
                <a:spcPts val="0"/>
              </a:spcAft>
              <a:buClr>
                <a:schemeClr val="accent2"/>
              </a:buClr>
              <a:buSzPts val="3300"/>
              <a:buFont typeface="Arial"/>
              <a:buNone/>
              <a:defRPr sz="3300">
                <a:solidFill>
                  <a:schemeClr val="accent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016" name="Google Shape;1016;p132"/>
          <p:cNvSpPr txBox="1"/>
          <p:nvPr>
            <p:ph idx="1" type="body"/>
          </p:nvPr>
        </p:nvSpPr>
        <p:spPr>
          <a:xfrm flipH="1">
            <a:off x="1384138" y="2657475"/>
            <a:ext cx="2302500" cy="10164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1800"/>
              <a:buNone/>
              <a:defRPr sz="1800">
                <a:solidFill>
                  <a:schemeClr val="accent6"/>
                </a:solidFill>
              </a:defRPr>
            </a:lvl1pPr>
            <a:lvl2pPr indent="-228600" lvl="1" marL="914400" algn="l">
              <a:lnSpc>
                <a:spcPct val="90000"/>
              </a:lnSpc>
              <a:spcBef>
                <a:spcPts val="400"/>
              </a:spcBef>
              <a:spcAft>
                <a:spcPts val="0"/>
              </a:spcAft>
              <a:buClr>
                <a:srgbClr val="56687A"/>
              </a:buClr>
              <a:buSzPts val="3300"/>
              <a:buNone/>
              <a:defRPr sz="3300"/>
            </a:lvl2pPr>
            <a:lvl3pPr indent="-228600" lvl="2" marL="1371600" algn="l">
              <a:lnSpc>
                <a:spcPct val="90000"/>
              </a:lnSpc>
              <a:spcBef>
                <a:spcPts val="400"/>
              </a:spcBef>
              <a:spcAft>
                <a:spcPts val="0"/>
              </a:spcAft>
              <a:buClr>
                <a:srgbClr val="56687A"/>
              </a:buClr>
              <a:buSzPts val="3300"/>
              <a:buNone/>
              <a:defRPr sz="3300"/>
            </a:lvl3pPr>
            <a:lvl4pPr indent="-228600" lvl="3" marL="1828800" algn="l">
              <a:lnSpc>
                <a:spcPct val="90000"/>
              </a:lnSpc>
              <a:spcBef>
                <a:spcPts val="400"/>
              </a:spcBef>
              <a:spcAft>
                <a:spcPts val="0"/>
              </a:spcAft>
              <a:buClr>
                <a:srgbClr val="56687A"/>
              </a:buClr>
              <a:buSzPts val="3300"/>
              <a:buNone/>
              <a:defRPr sz="3300"/>
            </a:lvl4pPr>
            <a:lvl5pPr indent="-228600" lvl="4" marL="2286000" algn="l">
              <a:lnSpc>
                <a:spcPct val="90000"/>
              </a:lnSpc>
              <a:spcBef>
                <a:spcPts val="400"/>
              </a:spcBef>
              <a:spcAft>
                <a:spcPts val="0"/>
              </a:spcAft>
              <a:buClr>
                <a:srgbClr val="56687A"/>
              </a:buClr>
              <a:buSzPts val="3300"/>
              <a:buNone/>
              <a:defRPr sz="3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on full page image 2">
  <p:cSld name="titles on full page image 2">
    <p:spTree>
      <p:nvGrpSpPr>
        <p:cNvPr id="1017" name="Shape 1017"/>
        <p:cNvGrpSpPr/>
        <p:nvPr/>
      </p:nvGrpSpPr>
      <p:grpSpPr>
        <a:xfrm>
          <a:off x="0" y="0"/>
          <a:ext cx="0" cy="0"/>
          <a:chOff x="0" y="0"/>
          <a:chExt cx="0" cy="0"/>
        </a:xfrm>
      </p:grpSpPr>
      <p:sp>
        <p:nvSpPr>
          <p:cNvPr id="1018" name="Google Shape;1018;p133"/>
          <p:cNvSpPr/>
          <p:nvPr>
            <p:ph idx="2" type="pic"/>
          </p:nvPr>
        </p:nvSpPr>
        <p:spPr>
          <a:xfrm flipH="1">
            <a:off x="0" y="0"/>
            <a:ext cx="9144000" cy="5143500"/>
          </a:xfrm>
          <a:prstGeom prst="rect">
            <a:avLst/>
          </a:prstGeom>
          <a:solidFill>
            <a:srgbClr val="FEFBF5"/>
          </a:solidFill>
          <a:ln>
            <a:noFill/>
          </a:ln>
        </p:spPr>
      </p:sp>
      <p:sp>
        <p:nvSpPr>
          <p:cNvPr id="1019" name="Google Shape;1019;p133"/>
          <p:cNvSpPr txBox="1"/>
          <p:nvPr>
            <p:ph type="title"/>
          </p:nvPr>
        </p:nvSpPr>
        <p:spPr>
          <a:xfrm>
            <a:off x="5469814" y="1612557"/>
            <a:ext cx="2323800" cy="1016400"/>
          </a:xfrm>
          <a:prstGeom prst="rect">
            <a:avLst/>
          </a:prstGeom>
          <a:noFill/>
          <a:ln>
            <a:noFill/>
          </a:ln>
        </p:spPr>
        <p:txBody>
          <a:bodyPr anchorCtr="0" anchor="t" bIns="17125" lIns="0" spcFirstLastPara="1" rIns="0" wrap="square" tIns="17125">
            <a:normAutofit/>
          </a:bodyPr>
          <a:lstStyle>
            <a:lvl1pPr lvl="0" algn="l">
              <a:lnSpc>
                <a:spcPct val="90000"/>
              </a:lnSpc>
              <a:spcBef>
                <a:spcPts val="0"/>
              </a:spcBef>
              <a:spcAft>
                <a:spcPts val="0"/>
              </a:spcAft>
              <a:buClr>
                <a:schemeClr val="accent2"/>
              </a:buClr>
              <a:buSzPts val="3300"/>
              <a:buFont typeface="Arial"/>
              <a:buNone/>
              <a:defRPr sz="3300">
                <a:solidFill>
                  <a:schemeClr val="accent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020" name="Google Shape;1020;p133"/>
          <p:cNvSpPr txBox="1"/>
          <p:nvPr>
            <p:ph idx="1" type="body"/>
          </p:nvPr>
        </p:nvSpPr>
        <p:spPr>
          <a:xfrm flipH="1">
            <a:off x="5491108" y="2657475"/>
            <a:ext cx="2302500" cy="10164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1800"/>
              <a:buNone/>
              <a:defRPr sz="1800">
                <a:solidFill>
                  <a:schemeClr val="accent6"/>
                </a:solidFill>
              </a:defRPr>
            </a:lvl1pPr>
            <a:lvl2pPr indent="-228600" lvl="1" marL="914400" algn="l">
              <a:lnSpc>
                <a:spcPct val="90000"/>
              </a:lnSpc>
              <a:spcBef>
                <a:spcPts val="400"/>
              </a:spcBef>
              <a:spcAft>
                <a:spcPts val="0"/>
              </a:spcAft>
              <a:buClr>
                <a:srgbClr val="56687A"/>
              </a:buClr>
              <a:buSzPts val="3300"/>
              <a:buNone/>
              <a:defRPr sz="3300"/>
            </a:lvl2pPr>
            <a:lvl3pPr indent="-228600" lvl="2" marL="1371600" algn="l">
              <a:lnSpc>
                <a:spcPct val="90000"/>
              </a:lnSpc>
              <a:spcBef>
                <a:spcPts val="400"/>
              </a:spcBef>
              <a:spcAft>
                <a:spcPts val="0"/>
              </a:spcAft>
              <a:buClr>
                <a:srgbClr val="56687A"/>
              </a:buClr>
              <a:buSzPts val="3300"/>
              <a:buNone/>
              <a:defRPr sz="3300"/>
            </a:lvl3pPr>
            <a:lvl4pPr indent="-228600" lvl="3" marL="1828800" algn="l">
              <a:lnSpc>
                <a:spcPct val="90000"/>
              </a:lnSpc>
              <a:spcBef>
                <a:spcPts val="400"/>
              </a:spcBef>
              <a:spcAft>
                <a:spcPts val="0"/>
              </a:spcAft>
              <a:buClr>
                <a:srgbClr val="56687A"/>
              </a:buClr>
              <a:buSzPts val="3300"/>
              <a:buNone/>
              <a:defRPr sz="3300"/>
            </a:lvl4pPr>
            <a:lvl5pPr indent="-228600" lvl="4" marL="2286000" algn="l">
              <a:lnSpc>
                <a:spcPct val="90000"/>
              </a:lnSpc>
              <a:spcBef>
                <a:spcPts val="400"/>
              </a:spcBef>
              <a:spcAft>
                <a:spcPts val="0"/>
              </a:spcAft>
              <a:buClr>
                <a:srgbClr val="56687A"/>
              </a:buClr>
              <a:buSzPts val="3300"/>
              <a:buNone/>
              <a:defRPr sz="3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on image and insight 1">
  <p:cSld name="titles on image and insight 1">
    <p:bg>
      <p:bgPr>
        <a:solidFill>
          <a:srgbClr val="FEFAF5"/>
        </a:solidFill>
      </p:bgPr>
    </p:bg>
    <p:spTree>
      <p:nvGrpSpPr>
        <p:cNvPr id="1021" name="Shape 1021"/>
        <p:cNvGrpSpPr/>
        <p:nvPr/>
      </p:nvGrpSpPr>
      <p:grpSpPr>
        <a:xfrm>
          <a:off x="0" y="0"/>
          <a:ext cx="0" cy="0"/>
          <a:chOff x="0" y="0"/>
          <a:chExt cx="0" cy="0"/>
        </a:xfrm>
      </p:grpSpPr>
      <p:sp>
        <p:nvSpPr>
          <p:cNvPr id="1022" name="Google Shape;1022;p134"/>
          <p:cNvSpPr/>
          <p:nvPr>
            <p:ph idx="2" type="pic"/>
          </p:nvPr>
        </p:nvSpPr>
        <p:spPr>
          <a:xfrm>
            <a:off x="0" y="0"/>
            <a:ext cx="4572000" cy="5143500"/>
          </a:xfrm>
          <a:prstGeom prst="rect">
            <a:avLst/>
          </a:prstGeom>
          <a:solidFill>
            <a:srgbClr val="FEFBF5"/>
          </a:solidFill>
          <a:ln>
            <a:noFill/>
          </a:ln>
        </p:spPr>
      </p:sp>
      <p:sp>
        <p:nvSpPr>
          <p:cNvPr id="1023" name="Google Shape;1023;p134"/>
          <p:cNvSpPr txBox="1"/>
          <p:nvPr>
            <p:ph type="title"/>
          </p:nvPr>
        </p:nvSpPr>
        <p:spPr>
          <a:xfrm>
            <a:off x="1223162" y="1612557"/>
            <a:ext cx="2323800" cy="1016400"/>
          </a:xfrm>
          <a:prstGeom prst="rect">
            <a:avLst/>
          </a:prstGeom>
          <a:noFill/>
          <a:ln>
            <a:noFill/>
          </a:ln>
        </p:spPr>
        <p:txBody>
          <a:bodyPr anchorCtr="0" anchor="t" bIns="17125" lIns="0" spcFirstLastPara="1" rIns="0" wrap="square" tIns="17125">
            <a:normAutofit/>
          </a:bodyPr>
          <a:lstStyle>
            <a:lvl1pPr lvl="0" algn="l">
              <a:lnSpc>
                <a:spcPct val="90000"/>
              </a:lnSpc>
              <a:spcBef>
                <a:spcPts val="0"/>
              </a:spcBef>
              <a:spcAft>
                <a:spcPts val="0"/>
              </a:spcAft>
              <a:buClr>
                <a:schemeClr val="accent2"/>
              </a:buClr>
              <a:buSzPts val="3300"/>
              <a:buFont typeface="Arial"/>
              <a:buNone/>
              <a:defRPr sz="3300">
                <a:solidFill>
                  <a:schemeClr val="accent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024" name="Google Shape;1024;p134"/>
          <p:cNvSpPr txBox="1"/>
          <p:nvPr>
            <p:ph idx="1" type="body"/>
          </p:nvPr>
        </p:nvSpPr>
        <p:spPr>
          <a:xfrm flipH="1">
            <a:off x="1244567" y="2657475"/>
            <a:ext cx="2271600" cy="11430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1800"/>
              <a:buNone/>
              <a:defRPr sz="1800">
                <a:solidFill>
                  <a:schemeClr val="accent6"/>
                </a:solidFill>
              </a:defRPr>
            </a:lvl1pPr>
            <a:lvl2pPr indent="-228600" lvl="1" marL="914400" algn="l">
              <a:lnSpc>
                <a:spcPct val="90000"/>
              </a:lnSpc>
              <a:spcBef>
                <a:spcPts val="400"/>
              </a:spcBef>
              <a:spcAft>
                <a:spcPts val="0"/>
              </a:spcAft>
              <a:buClr>
                <a:srgbClr val="56687A"/>
              </a:buClr>
              <a:buSzPts val="3300"/>
              <a:buNone/>
              <a:defRPr sz="3300"/>
            </a:lvl2pPr>
            <a:lvl3pPr indent="-228600" lvl="2" marL="1371600" algn="l">
              <a:lnSpc>
                <a:spcPct val="90000"/>
              </a:lnSpc>
              <a:spcBef>
                <a:spcPts val="400"/>
              </a:spcBef>
              <a:spcAft>
                <a:spcPts val="0"/>
              </a:spcAft>
              <a:buClr>
                <a:srgbClr val="56687A"/>
              </a:buClr>
              <a:buSzPts val="3300"/>
              <a:buNone/>
              <a:defRPr sz="3300"/>
            </a:lvl3pPr>
            <a:lvl4pPr indent="-228600" lvl="3" marL="1828800" algn="l">
              <a:lnSpc>
                <a:spcPct val="90000"/>
              </a:lnSpc>
              <a:spcBef>
                <a:spcPts val="400"/>
              </a:spcBef>
              <a:spcAft>
                <a:spcPts val="0"/>
              </a:spcAft>
              <a:buClr>
                <a:srgbClr val="56687A"/>
              </a:buClr>
              <a:buSzPts val="3300"/>
              <a:buNone/>
              <a:defRPr sz="3300"/>
            </a:lvl4pPr>
            <a:lvl5pPr indent="-228600" lvl="4" marL="2286000" algn="l">
              <a:lnSpc>
                <a:spcPct val="90000"/>
              </a:lnSpc>
              <a:spcBef>
                <a:spcPts val="400"/>
              </a:spcBef>
              <a:spcAft>
                <a:spcPts val="0"/>
              </a:spcAft>
              <a:buClr>
                <a:srgbClr val="56687A"/>
              </a:buClr>
              <a:buSzPts val="3300"/>
              <a:buNone/>
              <a:defRPr sz="3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on image and insight 2">
  <p:cSld name="titles on image and insight 2">
    <p:bg>
      <p:bgPr>
        <a:solidFill>
          <a:srgbClr val="FEFAF5"/>
        </a:solidFill>
      </p:bgPr>
    </p:bg>
    <p:spTree>
      <p:nvGrpSpPr>
        <p:cNvPr id="1025" name="Shape 1025"/>
        <p:cNvGrpSpPr/>
        <p:nvPr/>
      </p:nvGrpSpPr>
      <p:grpSpPr>
        <a:xfrm>
          <a:off x="0" y="0"/>
          <a:ext cx="0" cy="0"/>
          <a:chOff x="0" y="0"/>
          <a:chExt cx="0" cy="0"/>
        </a:xfrm>
      </p:grpSpPr>
      <p:sp>
        <p:nvSpPr>
          <p:cNvPr id="1026" name="Google Shape;1026;p135"/>
          <p:cNvSpPr/>
          <p:nvPr>
            <p:ph idx="2" type="pic"/>
          </p:nvPr>
        </p:nvSpPr>
        <p:spPr>
          <a:xfrm>
            <a:off x="4572000" y="0"/>
            <a:ext cx="4572000" cy="5143500"/>
          </a:xfrm>
          <a:prstGeom prst="rect">
            <a:avLst/>
          </a:prstGeom>
          <a:solidFill>
            <a:srgbClr val="FEFBF5"/>
          </a:solidFill>
          <a:ln>
            <a:noFill/>
          </a:ln>
        </p:spPr>
      </p:sp>
      <p:sp>
        <p:nvSpPr>
          <p:cNvPr id="1027" name="Google Shape;1027;p135"/>
          <p:cNvSpPr txBox="1"/>
          <p:nvPr>
            <p:ph type="title"/>
          </p:nvPr>
        </p:nvSpPr>
        <p:spPr>
          <a:xfrm>
            <a:off x="5795161" y="1612557"/>
            <a:ext cx="2323800" cy="1016400"/>
          </a:xfrm>
          <a:prstGeom prst="rect">
            <a:avLst/>
          </a:prstGeom>
          <a:noFill/>
          <a:ln>
            <a:noFill/>
          </a:ln>
        </p:spPr>
        <p:txBody>
          <a:bodyPr anchorCtr="0" anchor="t" bIns="17125" lIns="0" spcFirstLastPara="1" rIns="0" wrap="square" tIns="17125">
            <a:normAutofit/>
          </a:bodyPr>
          <a:lstStyle>
            <a:lvl1pPr lvl="0" algn="l">
              <a:lnSpc>
                <a:spcPct val="90000"/>
              </a:lnSpc>
              <a:spcBef>
                <a:spcPts val="0"/>
              </a:spcBef>
              <a:spcAft>
                <a:spcPts val="0"/>
              </a:spcAft>
              <a:buClr>
                <a:schemeClr val="accent2"/>
              </a:buClr>
              <a:buSzPts val="3300"/>
              <a:buFont typeface="Arial"/>
              <a:buNone/>
              <a:defRPr sz="3300">
                <a:solidFill>
                  <a:schemeClr val="accent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028" name="Google Shape;1028;p135"/>
          <p:cNvSpPr txBox="1"/>
          <p:nvPr>
            <p:ph idx="1" type="body"/>
          </p:nvPr>
        </p:nvSpPr>
        <p:spPr>
          <a:xfrm flipH="1">
            <a:off x="5816566" y="2657475"/>
            <a:ext cx="2271600" cy="11430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1800"/>
              <a:buNone/>
              <a:defRPr sz="1800">
                <a:solidFill>
                  <a:schemeClr val="accent6"/>
                </a:solidFill>
              </a:defRPr>
            </a:lvl1pPr>
            <a:lvl2pPr indent="-228600" lvl="1" marL="914400" algn="l">
              <a:lnSpc>
                <a:spcPct val="90000"/>
              </a:lnSpc>
              <a:spcBef>
                <a:spcPts val="400"/>
              </a:spcBef>
              <a:spcAft>
                <a:spcPts val="0"/>
              </a:spcAft>
              <a:buClr>
                <a:srgbClr val="56687A"/>
              </a:buClr>
              <a:buSzPts val="3300"/>
              <a:buNone/>
              <a:defRPr sz="3300"/>
            </a:lvl2pPr>
            <a:lvl3pPr indent="-228600" lvl="2" marL="1371600" algn="l">
              <a:lnSpc>
                <a:spcPct val="90000"/>
              </a:lnSpc>
              <a:spcBef>
                <a:spcPts val="400"/>
              </a:spcBef>
              <a:spcAft>
                <a:spcPts val="0"/>
              </a:spcAft>
              <a:buClr>
                <a:srgbClr val="56687A"/>
              </a:buClr>
              <a:buSzPts val="3300"/>
              <a:buNone/>
              <a:defRPr sz="3300"/>
            </a:lvl3pPr>
            <a:lvl4pPr indent="-228600" lvl="3" marL="1828800" algn="l">
              <a:lnSpc>
                <a:spcPct val="90000"/>
              </a:lnSpc>
              <a:spcBef>
                <a:spcPts val="400"/>
              </a:spcBef>
              <a:spcAft>
                <a:spcPts val="0"/>
              </a:spcAft>
              <a:buClr>
                <a:srgbClr val="56687A"/>
              </a:buClr>
              <a:buSzPts val="3300"/>
              <a:buNone/>
              <a:defRPr sz="3300"/>
            </a:lvl4pPr>
            <a:lvl5pPr indent="-228600" lvl="4" marL="2286000" algn="l">
              <a:lnSpc>
                <a:spcPct val="90000"/>
              </a:lnSpc>
              <a:spcBef>
                <a:spcPts val="400"/>
              </a:spcBef>
              <a:spcAft>
                <a:spcPts val="0"/>
              </a:spcAft>
              <a:buClr>
                <a:srgbClr val="56687A"/>
              </a:buClr>
              <a:buSzPts val="3300"/>
              <a:buNone/>
              <a:defRPr sz="3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029" name="Google Shape;1029;p135"/>
          <p:cNvSpPr txBox="1"/>
          <p:nvPr/>
        </p:nvSpPr>
        <p:spPr>
          <a:xfrm>
            <a:off x="1055834" y="1612557"/>
            <a:ext cx="2323800" cy="2187900"/>
          </a:xfrm>
          <a:prstGeom prst="rect">
            <a:avLst/>
          </a:prstGeom>
          <a:noFill/>
          <a:ln>
            <a:noFill/>
          </a:ln>
        </p:spPr>
        <p:txBody>
          <a:bodyPr anchorCtr="0" anchor="t" bIns="17125" lIns="0" spcFirstLastPara="1" rIns="0" wrap="square" tIns="17125">
            <a:normAutofit lnSpcReduction="20000"/>
          </a:bodyPr>
          <a:lstStyle/>
          <a:p>
            <a:pPr indent="0" lvl="0" marL="0" marR="0" rtl="0" algn="l">
              <a:lnSpc>
                <a:spcPct val="90000"/>
              </a:lnSpc>
              <a:spcBef>
                <a:spcPts val="0"/>
              </a:spcBef>
              <a:spcAft>
                <a:spcPts val="0"/>
              </a:spcAft>
              <a:buClr>
                <a:schemeClr val="accent2"/>
              </a:buClr>
              <a:buSzPts val="3600"/>
              <a:buFont typeface="Arial"/>
              <a:buNone/>
            </a:pPr>
            <a:r>
              <a:rPr b="0" i="0" lang="en" sz="3600" u="none" cap="none" strike="noStrike">
                <a:solidFill>
                  <a:schemeClr val="accent2"/>
                </a:solidFill>
                <a:latin typeface="Arial"/>
                <a:ea typeface="Arial"/>
                <a:cs typeface="Arial"/>
                <a:sym typeface="Arial"/>
              </a:rPr>
              <a:t>Enter key insight or main idea, up to four lines</a:t>
            </a:r>
            <a:endParaRPr b="0" i="0" sz="5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quare image collage">
  <p:cSld name="square image collage">
    <p:spTree>
      <p:nvGrpSpPr>
        <p:cNvPr id="1030" name="Shape 1030"/>
        <p:cNvGrpSpPr/>
        <p:nvPr/>
      </p:nvGrpSpPr>
      <p:grpSpPr>
        <a:xfrm>
          <a:off x="0" y="0"/>
          <a:ext cx="0" cy="0"/>
          <a:chOff x="0" y="0"/>
          <a:chExt cx="0" cy="0"/>
        </a:xfrm>
      </p:grpSpPr>
      <p:sp>
        <p:nvSpPr>
          <p:cNvPr id="1031" name="Google Shape;1031;p136"/>
          <p:cNvSpPr/>
          <p:nvPr>
            <p:ph idx="2" type="pic"/>
          </p:nvPr>
        </p:nvSpPr>
        <p:spPr>
          <a:xfrm>
            <a:off x="3866356" y="307016"/>
            <a:ext cx="1411200" cy="1412700"/>
          </a:xfrm>
          <a:prstGeom prst="rect">
            <a:avLst/>
          </a:prstGeom>
          <a:solidFill>
            <a:schemeClr val="lt1"/>
          </a:solidFill>
          <a:ln>
            <a:noFill/>
          </a:ln>
        </p:spPr>
      </p:sp>
      <p:sp>
        <p:nvSpPr>
          <p:cNvPr id="1032" name="Google Shape;1032;p136"/>
          <p:cNvSpPr/>
          <p:nvPr>
            <p:ph idx="3" type="pic"/>
          </p:nvPr>
        </p:nvSpPr>
        <p:spPr>
          <a:xfrm>
            <a:off x="5412702" y="307016"/>
            <a:ext cx="1411200" cy="1412700"/>
          </a:xfrm>
          <a:prstGeom prst="rect">
            <a:avLst/>
          </a:prstGeom>
          <a:solidFill>
            <a:schemeClr val="lt1"/>
          </a:solidFill>
          <a:ln>
            <a:noFill/>
          </a:ln>
        </p:spPr>
      </p:sp>
      <p:sp>
        <p:nvSpPr>
          <p:cNvPr id="1033" name="Google Shape;1033;p136"/>
          <p:cNvSpPr/>
          <p:nvPr>
            <p:ph idx="4" type="pic"/>
          </p:nvPr>
        </p:nvSpPr>
        <p:spPr>
          <a:xfrm>
            <a:off x="6967022" y="307016"/>
            <a:ext cx="1411200" cy="1412700"/>
          </a:xfrm>
          <a:prstGeom prst="rect">
            <a:avLst/>
          </a:prstGeom>
          <a:solidFill>
            <a:schemeClr val="lt1"/>
          </a:solidFill>
          <a:ln>
            <a:noFill/>
          </a:ln>
        </p:spPr>
      </p:sp>
      <p:sp>
        <p:nvSpPr>
          <p:cNvPr id="1034" name="Google Shape;1034;p136"/>
          <p:cNvSpPr/>
          <p:nvPr>
            <p:ph idx="5" type="pic"/>
          </p:nvPr>
        </p:nvSpPr>
        <p:spPr>
          <a:xfrm>
            <a:off x="3866356" y="1847408"/>
            <a:ext cx="1411200" cy="1412700"/>
          </a:xfrm>
          <a:prstGeom prst="rect">
            <a:avLst/>
          </a:prstGeom>
          <a:solidFill>
            <a:schemeClr val="lt1"/>
          </a:solidFill>
          <a:ln>
            <a:noFill/>
          </a:ln>
        </p:spPr>
      </p:sp>
      <p:sp>
        <p:nvSpPr>
          <p:cNvPr id="1035" name="Google Shape;1035;p136"/>
          <p:cNvSpPr/>
          <p:nvPr>
            <p:ph idx="6" type="pic"/>
          </p:nvPr>
        </p:nvSpPr>
        <p:spPr>
          <a:xfrm>
            <a:off x="5420676" y="1847408"/>
            <a:ext cx="1411200" cy="1412700"/>
          </a:xfrm>
          <a:prstGeom prst="rect">
            <a:avLst/>
          </a:prstGeom>
          <a:solidFill>
            <a:schemeClr val="lt1"/>
          </a:solidFill>
          <a:ln>
            <a:noFill/>
          </a:ln>
        </p:spPr>
      </p:sp>
      <p:sp>
        <p:nvSpPr>
          <p:cNvPr id="1036" name="Google Shape;1036;p136"/>
          <p:cNvSpPr/>
          <p:nvPr>
            <p:ph idx="7" type="pic"/>
          </p:nvPr>
        </p:nvSpPr>
        <p:spPr>
          <a:xfrm>
            <a:off x="6974995" y="1847408"/>
            <a:ext cx="1411200" cy="1412700"/>
          </a:xfrm>
          <a:prstGeom prst="rect">
            <a:avLst/>
          </a:prstGeom>
          <a:solidFill>
            <a:schemeClr val="lt1"/>
          </a:solidFill>
          <a:ln>
            <a:noFill/>
          </a:ln>
        </p:spPr>
      </p:sp>
      <p:sp>
        <p:nvSpPr>
          <p:cNvPr id="1037" name="Google Shape;1037;p136"/>
          <p:cNvSpPr/>
          <p:nvPr>
            <p:ph idx="8" type="pic"/>
          </p:nvPr>
        </p:nvSpPr>
        <p:spPr>
          <a:xfrm>
            <a:off x="3866356" y="3395774"/>
            <a:ext cx="1411200" cy="1412700"/>
          </a:xfrm>
          <a:prstGeom prst="rect">
            <a:avLst/>
          </a:prstGeom>
          <a:solidFill>
            <a:schemeClr val="lt1"/>
          </a:solidFill>
          <a:ln>
            <a:noFill/>
          </a:ln>
        </p:spPr>
      </p:sp>
      <p:sp>
        <p:nvSpPr>
          <p:cNvPr id="1038" name="Google Shape;1038;p136"/>
          <p:cNvSpPr/>
          <p:nvPr>
            <p:ph idx="9" type="pic"/>
          </p:nvPr>
        </p:nvSpPr>
        <p:spPr>
          <a:xfrm>
            <a:off x="5420676" y="3395774"/>
            <a:ext cx="1411200" cy="1412700"/>
          </a:xfrm>
          <a:prstGeom prst="rect">
            <a:avLst/>
          </a:prstGeom>
          <a:solidFill>
            <a:schemeClr val="lt1"/>
          </a:solidFill>
          <a:ln>
            <a:noFill/>
          </a:ln>
        </p:spPr>
      </p:sp>
      <p:sp>
        <p:nvSpPr>
          <p:cNvPr id="1039" name="Google Shape;1039;p136"/>
          <p:cNvSpPr/>
          <p:nvPr>
            <p:ph idx="13" type="pic"/>
          </p:nvPr>
        </p:nvSpPr>
        <p:spPr>
          <a:xfrm>
            <a:off x="6974995" y="3395774"/>
            <a:ext cx="1411200" cy="1412700"/>
          </a:xfrm>
          <a:prstGeom prst="rect">
            <a:avLst/>
          </a:prstGeom>
          <a:solidFill>
            <a:schemeClr val="lt1"/>
          </a:solidFill>
          <a:ln>
            <a:noFill/>
          </a:ln>
        </p:spPr>
      </p:sp>
      <p:sp>
        <p:nvSpPr>
          <p:cNvPr id="1040" name="Google Shape;1040;p136"/>
          <p:cNvSpPr/>
          <p:nvPr>
            <p:ph idx="14" type="pic"/>
          </p:nvPr>
        </p:nvSpPr>
        <p:spPr>
          <a:xfrm>
            <a:off x="2308599" y="307016"/>
            <a:ext cx="1411200" cy="1412700"/>
          </a:xfrm>
          <a:prstGeom prst="rect">
            <a:avLst/>
          </a:prstGeom>
          <a:solidFill>
            <a:schemeClr val="lt1"/>
          </a:solidFill>
          <a:ln>
            <a:noFill/>
          </a:ln>
        </p:spPr>
      </p:sp>
      <p:sp>
        <p:nvSpPr>
          <p:cNvPr id="1041" name="Google Shape;1041;p136"/>
          <p:cNvSpPr/>
          <p:nvPr>
            <p:ph idx="15" type="pic"/>
          </p:nvPr>
        </p:nvSpPr>
        <p:spPr>
          <a:xfrm>
            <a:off x="2308599" y="1847408"/>
            <a:ext cx="1411200" cy="1412700"/>
          </a:xfrm>
          <a:prstGeom prst="rect">
            <a:avLst/>
          </a:prstGeom>
          <a:solidFill>
            <a:schemeClr val="lt1"/>
          </a:solidFill>
          <a:ln>
            <a:noFill/>
          </a:ln>
        </p:spPr>
      </p:sp>
      <p:sp>
        <p:nvSpPr>
          <p:cNvPr id="1042" name="Google Shape;1042;p136"/>
          <p:cNvSpPr/>
          <p:nvPr>
            <p:ph idx="16" type="pic"/>
          </p:nvPr>
        </p:nvSpPr>
        <p:spPr>
          <a:xfrm>
            <a:off x="2308599" y="3395774"/>
            <a:ext cx="1411200" cy="1412700"/>
          </a:xfrm>
          <a:prstGeom prst="rect">
            <a:avLst/>
          </a:prstGeom>
          <a:solidFill>
            <a:schemeClr val="lt1"/>
          </a:solidFill>
          <a:ln>
            <a:noFill/>
          </a:ln>
        </p:spPr>
      </p:sp>
      <p:sp>
        <p:nvSpPr>
          <p:cNvPr id="1043" name="Google Shape;1043;p136"/>
          <p:cNvSpPr/>
          <p:nvPr>
            <p:ph idx="17" type="pic"/>
          </p:nvPr>
        </p:nvSpPr>
        <p:spPr>
          <a:xfrm>
            <a:off x="758296" y="307016"/>
            <a:ext cx="1411200" cy="1412700"/>
          </a:xfrm>
          <a:prstGeom prst="rect">
            <a:avLst/>
          </a:prstGeom>
          <a:solidFill>
            <a:schemeClr val="lt1"/>
          </a:solidFill>
          <a:ln>
            <a:noFill/>
          </a:ln>
        </p:spPr>
      </p:sp>
      <p:sp>
        <p:nvSpPr>
          <p:cNvPr id="1044" name="Google Shape;1044;p136"/>
          <p:cNvSpPr/>
          <p:nvPr>
            <p:ph idx="18" type="pic"/>
          </p:nvPr>
        </p:nvSpPr>
        <p:spPr>
          <a:xfrm>
            <a:off x="758296" y="1847408"/>
            <a:ext cx="1411200" cy="1412700"/>
          </a:xfrm>
          <a:prstGeom prst="rect">
            <a:avLst/>
          </a:prstGeom>
          <a:solidFill>
            <a:schemeClr val="lt1"/>
          </a:solidFill>
          <a:ln>
            <a:noFill/>
          </a:ln>
        </p:spPr>
      </p:sp>
      <p:sp>
        <p:nvSpPr>
          <p:cNvPr id="1045" name="Google Shape;1045;p136"/>
          <p:cNvSpPr/>
          <p:nvPr>
            <p:ph idx="19" type="pic"/>
          </p:nvPr>
        </p:nvSpPr>
        <p:spPr>
          <a:xfrm>
            <a:off x="758296" y="3395774"/>
            <a:ext cx="1411200" cy="1412700"/>
          </a:xfrm>
          <a:prstGeom prst="rect">
            <a:avLst/>
          </a:prstGeom>
          <a:solidFill>
            <a:schemeClr val="lt1"/>
          </a:solidFill>
          <a:ln>
            <a:noFill/>
          </a:ln>
        </p:spPr>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rcle image collage">
  <p:cSld name="circle image collage">
    <p:spTree>
      <p:nvGrpSpPr>
        <p:cNvPr id="1046" name="Shape 1046"/>
        <p:cNvGrpSpPr/>
        <p:nvPr/>
      </p:nvGrpSpPr>
      <p:grpSpPr>
        <a:xfrm>
          <a:off x="0" y="0"/>
          <a:ext cx="0" cy="0"/>
          <a:chOff x="0" y="0"/>
          <a:chExt cx="0" cy="0"/>
        </a:xfrm>
      </p:grpSpPr>
      <p:sp>
        <p:nvSpPr>
          <p:cNvPr id="1047" name="Google Shape;1047;p137"/>
          <p:cNvSpPr/>
          <p:nvPr>
            <p:ph idx="2" type="pic"/>
          </p:nvPr>
        </p:nvSpPr>
        <p:spPr>
          <a:xfrm>
            <a:off x="2258630" y="296106"/>
            <a:ext cx="1299300" cy="1299300"/>
          </a:xfrm>
          <a:prstGeom prst="ellipse">
            <a:avLst/>
          </a:prstGeom>
          <a:solidFill>
            <a:schemeClr val="lt1"/>
          </a:solidFill>
          <a:ln>
            <a:noFill/>
          </a:ln>
        </p:spPr>
      </p:sp>
      <p:sp>
        <p:nvSpPr>
          <p:cNvPr id="1048" name="Google Shape;1048;p137"/>
          <p:cNvSpPr/>
          <p:nvPr>
            <p:ph idx="3" type="pic"/>
          </p:nvPr>
        </p:nvSpPr>
        <p:spPr>
          <a:xfrm>
            <a:off x="3891844" y="296106"/>
            <a:ext cx="1299300" cy="1299300"/>
          </a:xfrm>
          <a:prstGeom prst="ellipse">
            <a:avLst/>
          </a:prstGeom>
          <a:solidFill>
            <a:schemeClr val="lt1"/>
          </a:solidFill>
          <a:ln>
            <a:noFill/>
          </a:ln>
        </p:spPr>
      </p:sp>
      <p:sp>
        <p:nvSpPr>
          <p:cNvPr id="1049" name="Google Shape;1049;p137"/>
          <p:cNvSpPr/>
          <p:nvPr>
            <p:ph idx="4" type="pic"/>
          </p:nvPr>
        </p:nvSpPr>
        <p:spPr>
          <a:xfrm>
            <a:off x="5525058" y="296106"/>
            <a:ext cx="1299300" cy="1299300"/>
          </a:xfrm>
          <a:prstGeom prst="ellipse">
            <a:avLst/>
          </a:prstGeom>
          <a:solidFill>
            <a:schemeClr val="lt1"/>
          </a:solidFill>
          <a:ln>
            <a:noFill/>
          </a:ln>
        </p:spPr>
      </p:sp>
      <p:sp>
        <p:nvSpPr>
          <p:cNvPr id="1050" name="Google Shape;1050;p137"/>
          <p:cNvSpPr/>
          <p:nvPr>
            <p:ph idx="5" type="pic"/>
          </p:nvPr>
        </p:nvSpPr>
        <p:spPr>
          <a:xfrm>
            <a:off x="7158272" y="296106"/>
            <a:ext cx="1299300" cy="1299300"/>
          </a:xfrm>
          <a:prstGeom prst="ellipse">
            <a:avLst/>
          </a:prstGeom>
          <a:solidFill>
            <a:schemeClr val="lt1"/>
          </a:solidFill>
          <a:ln>
            <a:noFill/>
          </a:ln>
        </p:spPr>
      </p:sp>
      <p:sp>
        <p:nvSpPr>
          <p:cNvPr id="1051" name="Google Shape;1051;p137"/>
          <p:cNvSpPr/>
          <p:nvPr>
            <p:ph idx="6" type="pic"/>
          </p:nvPr>
        </p:nvSpPr>
        <p:spPr>
          <a:xfrm>
            <a:off x="2258630" y="1908267"/>
            <a:ext cx="1299300" cy="1299300"/>
          </a:xfrm>
          <a:prstGeom prst="ellipse">
            <a:avLst/>
          </a:prstGeom>
          <a:solidFill>
            <a:schemeClr val="lt1"/>
          </a:solidFill>
          <a:ln>
            <a:noFill/>
          </a:ln>
        </p:spPr>
      </p:sp>
      <p:sp>
        <p:nvSpPr>
          <p:cNvPr id="1052" name="Google Shape;1052;p137"/>
          <p:cNvSpPr/>
          <p:nvPr>
            <p:ph idx="7" type="pic"/>
          </p:nvPr>
        </p:nvSpPr>
        <p:spPr>
          <a:xfrm>
            <a:off x="3891844" y="1908267"/>
            <a:ext cx="1299300" cy="1299300"/>
          </a:xfrm>
          <a:prstGeom prst="ellipse">
            <a:avLst/>
          </a:prstGeom>
          <a:solidFill>
            <a:schemeClr val="lt1"/>
          </a:solidFill>
          <a:ln>
            <a:noFill/>
          </a:ln>
        </p:spPr>
      </p:sp>
      <p:sp>
        <p:nvSpPr>
          <p:cNvPr id="1053" name="Google Shape;1053;p137"/>
          <p:cNvSpPr/>
          <p:nvPr>
            <p:ph idx="8" type="pic"/>
          </p:nvPr>
        </p:nvSpPr>
        <p:spPr>
          <a:xfrm>
            <a:off x="5525058" y="1908267"/>
            <a:ext cx="1299300" cy="1299300"/>
          </a:xfrm>
          <a:prstGeom prst="ellipse">
            <a:avLst/>
          </a:prstGeom>
          <a:solidFill>
            <a:schemeClr val="lt1"/>
          </a:solidFill>
          <a:ln>
            <a:noFill/>
          </a:ln>
        </p:spPr>
      </p:sp>
      <p:sp>
        <p:nvSpPr>
          <p:cNvPr id="1054" name="Google Shape;1054;p137"/>
          <p:cNvSpPr/>
          <p:nvPr>
            <p:ph idx="9" type="pic"/>
          </p:nvPr>
        </p:nvSpPr>
        <p:spPr>
          <a:xfrm>
            <a:off x="7158272" y="1908267"/>
            <a:ext cx="1299300" cy="1299300"/>
          </a:xfrm>
          <a:prstGeom prst="ellipse">
            <a:avLst/>
          </a:prstGeom>
          <a:solidFill>
            <a:schemeClr val="lt1"/>
          </a:solidFill>
          <a:ln>
            <a:noFill/>
          </a:ln>
        </p:spPr>
      </p:sp>
      <p:sp>
        <p:nvSpPr>
          <p:cNvPr id="1055" name="Google Shape;1055;p137"/>
          <p:cNvSpPr/>
          <p:nvPr>
            <p:ph idx="13" type="pic"/>
          </p:nvPr>
        </p:nvSpPr>
        <p:spPr>
          <a:xfrm>
            <a:off x="2258630" y="3512455"/>
            <a:ext cx="1299300" cy="1299300"/>
          </a:xfrm>
          <a:prstGeom prst="ellipse">
            <a:avLst/>
          </a:prstGeom>
          <a:solidFill>
            <a:schemeClr val="lt1"/>
          </a:solidFill>
          <a:ln>
            <a:noFill/>
          </a:ln>
        </p:spPr>
      </p:sp>
      <p:sp>
        <p:nvSpPr>
          <p:cNvPr id="1056" name="Google Shape;1056;p137"/>
          <p:cNvSpPr/>
          <p:nvPr>
            <p:ph idx="14" type="pic"/>
          </p:nvPr>
        </p:nvSpPr>
        <p:spPr>
          <a:xfrm>
            <a:off x="3891844" y="3512455"/>
            <a:ext cx="1299300" cy="1299300"/>
          </a:xfrm>
          <a:prstGeom prst="ellipse">
            <a:avLst/>
          </a:prstGeom>
          <a:solidFill>
            <a:schemeClr val="lt1"/>
          </a:solidFill>
          <a:ln>
            <a:noFill/>
          </a:ln>
        </p:spPr>
      </p:sp>
      <p:sp>
        <p:nvSpPr>
          <p:cNvPr id="1057" name="Google Shape;1057;p137"/>
          <p:cNvSpPr/>
          <p:nvPr>
            <p:ph idx="15" type="pic"/>
          </p:nvPr>
        </p:nvSpPr>
        <p:spPr>
          <a:xfrm>
            <a:off x="5525058" y="3512455"/>
            <a:ext cx="1299300" cy="1299300"/>
          </a:xfrm>
          <a:prstGeom prst="ellipse">
            <a:avLst/>
          </a:prstGeom>
          <a:solidFill>
            <a:schemeClr val="lt1"/>
          </a:solidFill>
          <a:ln>
            <a:noFill/>
          </a:ln>
        </p:spPr>
      </p:sp>
      <p:sp>
        <p:nvSpPr>
          <p:cNvPr id="1058" name="Google Shape;1058;p137"/>
          <p:cNvSpPr/>
          <p:nvPr>
            <p:ph idx="16" type="pic"/>
          </p:nvPr>
        </p:nvSpPr>
        <p:spPr>
          <a:xfrm>
            <a:off x="7158272" y="3512455"/>
            <a:ext cx="1299300" cy="1299300"/>
          </a:xfrm>
          <a:prstGeom prst="ellipse">
            <a:avLst/>
          </a:prstGeom>
          <a:solidFill>
            <a:schemeClr val="lt1"/>
          </a:solidFill>
          <a:ln>
            <a:noFill/>
          </a:ln>
        </p:spPr>
      </p:sp>
      <p:sp>
        <p:nvSpPr>
          <p:cNvPr id="1059" name="Google Shape;1059;p137"/>
          <p:cNvSpPr/>
          <p:nvPr>
            <p:ph idx="17" type="pic"/>
          </p:nvPr>
        </p:nvSpPr>
        <p:spPr>
          <a:xfrm>
            <a:off x="644844" y="296106"/>
            <a:ext cx="1299300" cy="1299300"/>
          </a:xfrm>
          <a:prstGeom prst="ellipse">
            <a:avLst/>
          </a:prstGeom>
          <a:solidFill>
            <a:schemeClr val="lt1"/>
          </a:solidFill>
          <a:ln>
            <a:noFill/>
          </a:ln>
        </p:spPr>
      </p:sp>
      <p:sp>
        <p:nvSpPr>
          <p:cNvPr id="1060" name="Google Shape;1060;p137"/>
          <p:cNvSpPr/>
          <p:nvPr>
            <p:ph idx="18" type="pic"/>
          </p:nvPr>
        </p:nvSpPr>
        <p:spPr>
          <a:xfrm>
            <a:off x="644844" y="1908267"/>
            <a:ext cx="1299300" cy="1299300"/>
          </a:xfrm>
          <a:prstGeom prst="ellipse">
            <a:avLst/>
          </a:prstGeom>
          <a:solidFill>
            <a:schemeClr val="lt1"/>
          </a:solidFill>
          <a:ln>
            <a:noFill/>
          </a:ln>
        </p:spPr>
      </p:sp>
      <p:sp>
        <p:nvSpPr>
          <p:cNvPr id="1061" name="Google Shape;1061;p137"/>
          <p:cNvSpPr/>
          <p:nvPr>
            <p:ph idx="19" type="pic"/>
          </p:nvPr>
        </p:nvSpPr>
        <p:spPr>
          <a:xfrm>
            <a:off x="644844" y="3512455"/>
            <a:ext cx="1299300" cy="1299300"/>
          </a:xfrm>
          <a:prstGeom prst="ellipse">
            <a:avLst/>
          </a:prstGeom>
          <a:solidFill>
            <a:schemeClr val="lt1"/>
          </a:solidFill>
          <a:ln>
            <a:noFill/>
          </a:ln>
        </p:spPr>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vertical images">
  <p:cSld name="3 vertical images">
    <p:spTree>
      <p:nvGrpSpPr>
        <p:cNvPr id="1062" name="Shape 1062"/>
        <p:cNvGrpSpPr/>
        <p:nvPr/>
      </p:nvGrpSpPr>
      <p:grpSpPr>
        <a:xfrm>
          <a:off x="0" y="0"/>
          <a:ext cx="0" cy="0"/>
          <a:chOff x="0" y="0"/>
          <a:chExt cx="0" cy="0"/>
        </a:xfrm>
      </p:grpSpPr>
      <p:sp>
        <p:nvSpPr>
          <p:cNvPr id="1063" name="Google Shape;1063;p138"/>
          <p:cNvSpPr/>
          <p:nvPr>
            <p:ph idx="2" type="pic"/>
          </p:nvPr>
        </p:nvSpPr>
        <p:spPr>
          <a:xfrm>
            <a:off x="572445" y="571500"/>
            <a:ext cx="2499600" cy="4000500"/>
          </a:xfrm>
          <a:prstGeom prst="rect">
            <a:avLst/>
          </a:prstGeom>
          <a:solidFill>
            <a:schemeClr val="lt1"/>
          </a:solidFill>
          <a:ln>
            <a:noFill/>
          </a:ln>
        </p:spPr>
      </p:sp>
      <p:sp>
        <p:nvSpPr>
          <p:cNvPr id="1064" name="Google Shape;1064;p138"/>
          <p:cNvSpPr/>
          <p:nvPr>
            <p:ph idx="3" type="pic"/>
          </p:nvPr>
        </p:nvSpPr>
        <p:spPr>
          <a:xfrm>
            <a:off x="3319549" y="571500"/>
            <a:ext cx="2499600" cy="4000500"/>
          </a:xfrm>
          <a:prstGeom prst="rect">
            <a:avLst/>
          </a:prstGeom>
          <a:solidFill>
            <a:schemeClr val="lt1"/>
          </a:solidFill>
          <a:ln>
            <a:noFill/>
          </a:ln>
        </p:spPr>
      </p:sp>
      <p:sp>
        <p:nvSpPr>
          <p:cNvPr id="1065" name="Google Shape;1065;p138"/>
          <p:cNvSpPr/>
          <p:nvPr>
            <p:ph idx="4" type="pic"/>
          </p:nvPr>
        </p:nvSpPr>
        <p:spPr>
          <a:xfrm>
            <a:off x="6058131" y="571500"/>
            <a:ext cx="2499600" cy="4000500"/>
          </a:xfrm>
          <a:prstGeom prst="rect">
            <a:avLst/>
          </a:prstGeom>
          <a:solidFill>
            <a:schemeClr val="lt1"/>
          </a:solidFill>
          <a:ln>
            <a:noFill/>
          </a:ln>
        </p:spPr>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2 topic side by side">
  <p:cSld name="titles 2 topic side by side">
    <p:bg>
      <p:bgPr>
        <a:solidFill>
          <a:schemeClr val="lt1"/>
        </a:solidFill>
      </p:bgPr>
    </p:bg>
    <p:spTree>
      <p:nvGrpSpPr>
        <p:cNvPr id="1066" name="Shape 1066"/>
        <p:cNvGrpSpPr/>
        <p:nvPr/>
      </p:nvGrpSpPr>
      <p:grpSpPr>
        <a:xfrm>
          <a:off x="0" y="0"/>
          <a:ext cx="0" cy="0"/>
          <a:chOff x="0" y="0"/>
          <a:chExt cx="0" cy="0"/>
        </a:xfrm>
      </p:grpSpPr>
      <p:sp>
        <p:nvSpPr>
          <p:cNvPr id="1067" name="Google Shape;1067;p139"/>
          <p:cNvSpPr txBox="1"/>
          <p:nvPr>
            <p:ph type="title"/>
          </p:nvPr>
        </p:nvSpPr>
        <p:spPr>
          <a:xfrm>
            <a:off x="542935" y="571500"/>
            <a:ext cx="8000400" cy="333900"/>
          </a:xfrm>
          <a:prstGeom prst="rect">
            <a:avLst/>
          </a:prstGeom>
          <a:noFill/>
          <a:ln>
            <a:noFill/>
          </a:ln>
        </p:spPr>
        <p:txBody>
          <a:bodyPr anchorCtr="0" anchor="b" bIns="17125" lIns="34275" spcFirstLastPara="1" rIns="34275" wrap="square" tIns="17125">
            <a:normAutofit/>
          </a:bodyPr>
          <a:lstStyle>
            <a:lvl1pPr lvl="0" algn="l">
              <a:lnSpc>
                <a:spcPct val="90000"/>
              </a:lnSpc>
              <a:spcBef>
                <a:spcPts val="0"/>
              </a:spcBef>
              <a:spcAft>
                <a:spcPts val="0"/>
              </a:spcAft>
              <a:buClr>
                <a:schemeClr val="accent2"/>
              </a:buClr>
              <a:buSzPts val="2500"/>
              <a:buFont typeface="Arial"/>
              <a:buNone/>
              <a:defRPr>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068" name="Google Shape;1068;p139"/>
          <p:cNvSpPr/>
          <p:nvPr/>
        </p:nvSpPr>
        <p:spPr>
          <a:xfrm>
            <a:off x="4695085" y="1172240"/>
            <a:ext cx="3848400" cy="3399600"/>
          </a:xfrm>
          <a:prstGeom prst="rect">
            <a:avLst/>
          </a:prstGeom>
          <a:solidFill>
            <a:srgbClr val="E9E5DF"/>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069" name="Google Shape;1069;p139"/>
          <p:cNvSpPr/>
          <p:nvPr/>
        </p:nvSpPr>
        <p:spPr>
          <a:xfrm flipH="1" rot="10800000">
            <a:off x="4893113" y="1809574"/>
            <a:ext cx="342900" cy="171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070" name="Google Shape;1070;p139"/>
          <p:cNvSpPr/>
          <p:nvPr/>
        </p:nvSpPr>
        <p:spPr>
          <a:xfrm>
            <a:off x="572021" y="1172240"/>
            <a:ext cx="3888600" cy="3399600"/>
          </a:xfrm>
          <a:prstGeom prst="rect">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071" name="Google Shape;1071;p139"/>
          <p:cNvSpPr/>
          <p:nvPr/>
        </p:nvSpPr>
        <p:spPr>
          <a:xfrm flipH="1" rot="10800000">
            <a:off x="794660" y="1809574"/>
            <a:ext cx="342900" cy="171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072" name="Google Shape;1072;p139"/>
          <p:cNvSpPr txBox="1"/>
          <p:nvPr>
            <p:ph idx="1" type="body"/>
          </p:nvPr>
        </p:nvSpPr>
        <p:spPr>
          <a:xfrm>
            <a:off x="794660" y="1429535"/>
            <a:ext cx="2540400" cy="4752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rgbClr val="38434E"/>
              </a:buClr>
              <a:buSzPts val="2000"/>
              <a:buNone/>
              <a:defRPr sz="2000">
                <a:solidFill>
                  <a:srgbClr val="38434E"/>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073" name="Google Shape;1073;p139"/>
          <p:cNvSpPr txBox="1"/>
          <p:nvPr>
            <p:ph idx="2" type="body"/>
          </p:nvPr>
        </p:nvSpPr>
        <p:spPr>
          <a:xfrm>
            <a:off x="794660" y="1976672"/>
            <a:ext cx="3368700" cy="24147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chemeClr val="accent6"/>
              </a:buClr>
              <a:buSzPts val="1300"/>
              <a:buFont typeface="Arial"/>
              <a:buNone/>
              <a:defRPr sz="1300">
                <a:solidFill>
                  <a:schemeClr val="accent6"/>
                </a:solidFill>
              </a:defRPr>
            </a:lvl1pPr>
            <a:lvl2pPr indent="-228600" lvl="1" marL="914400" algn="l">
              <a:lnSpc>
                <a:spcPct val="90000"/>
              </a:lnSpc>
              <a:spcBef>
                <a:spcPts val="400"/>
              </a:spcBef>
              <a:spcAft>
                <a:spcPts val="0"/>
              </a:spcAft>
              <a:buClr>
                <a:srgbClr val="56687A"/>
              </a:buClr>
              <a:buSzPts val="1300"/>
              <a:buNone/>
              <a:defRPr sz="1300"/>
            </a:lvl2pPr>
            <a:lvl3pPr indent="-228600" lvl="2" marL="1371600" algn="l">
              <a:lnSpc>
                <a:spcPct val="90000"/>
              </a:lnSpc>
              <a:spcBef>
                <a:spcPts val="400"/>
              </a:spcBef>
              <a:spcAft>
                <a:spcPts val="0"/>
              </a:spcAft>
              <a:buClr>
                <a:srgbClr val="56687A"/>
              </a:buClr>
              <a:buSzPts val="1300"/>
              <a:buNone/>
              <a:defRPr sz="1300"/>
            </a:lvl3pPr>
            <a:lvl4pPr indent="-228600" lvl="3" marL="1828800" algn="l">
              <a:lnSpc>
                <a:spcPct val="90000"/>
              </a:lnSpc>
              <a:spcBef>
                <a:spcPts val="400"/>
              </a:spcBef>
              <a:spcAft>
                <a:spcPts val="0"/>
              </a:spcAft>
              <a:buClr>
                <a:srgbClr val="56687A"/>
              </a:buClr>
              <a:buSzPts val="1300"/>
              <a:buNone/>
              <a:defRPr sz="1300"/>
            </a:lvl4pPr>
            <a:lvl5pPr indent="-228600" lvl="4" marL="2286000" algn="l">
              <a:lnSpc>
                <a:spcPct val="90000"/>
              </a:lnSpc>
              <a:spcBef>
                <a:spcPts val="400"/>
              </a:spcBef>
              <a:spcAft>
                <a:spcPts val="0"/>
              </a:spcAft>
              <a:buClr>
                <a:srgbClr val="56687A"/>
              </a:buClr>
              <a:buSzPts val="1300"/>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074" name="Google Shape;1074;p139"/>
          <p:cNvSpPr txBox="1"/>
          <p:nvPr>
            <p:ph idx="3" type="body"/>
          </p:nvPr>
        </p:nvSpPr>
        <p:spPr>
          <a:xfrm>
            <a:off x="4874899" y="1429535"/>
            <a:ext cx="2532300" cy="4752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rgbClr val="38434E"/>
              </a:buClr>
              <a:buSzPts val="2000"/>
              <a:buNone/>
              <a:defRPr sz="2000">
                <a:solidFill>
                  <a:srgbClr val="38434E"/>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075" name="Google Shape;1075;p139"/>
          <p:cNvSpPr txBox="1"/>
          <p:nvPr>
            <p:ph idx="4" type="body"/>
          </p:nvPr>
        </p:nvSpPr>
        <p:spPr>
          <a:xfrm>
            <a:off x="4893754" y="1976672"/>
            <a:ext cx="3359400" cy="24147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chemeClr val="accent6"/>
              </a:buClr>
              <a:buSzPts val="1300"/>
              <a:buFont typeface="Arial"/>
              <a:buNone/>
              <a:defRPr sz="1300">
                <a:solidFill>
                  <a:schemeClr val="accent6"/>
                </a:solidFill>
              </a:defRPr>
            </a:lvl1pPr>
            <a:lvl2pPr indent="-228600" lvl="1" marL="914400" algn="l">
              <a:lnSpc>
                <a:spcPct val="90000"/>
              </a:lnSpc>
              <a:spcBef>
                <a:spcPts val="400"/>
              </a:spcBef>
              <a:spcAft>
                <a:spcPts val="0"/>
              </a:spcAft>
              <a:buClr>
                <a:srgbClr val="56687A"/>
              </a:buClr>
              <a:buSzPts val="1300"/>
              <a:buNone/>
              <a:defRPr sz="1300"/>
            </a:lvl2pPr>
            <a:lvl3pPr indent="-228600" lvl="2" marL="1371600" algn="l">
              <a:lnSpc>
                <a:spcPct val="90000"/>
              </a:lnSpc>
              <a:spcBef>
                <a:spcPts val="400"/>
              </a:spcBef>
              <a:spcAft>
                <a:spcPts val="0"/>
              </a:spcAft>
              <a:buClr>
                <a:srgbClr val="56687A"/>
              </a:buClr>
              <a:buSzPts val="1300"/>
              <a:buNone/>
              <a:defRPr sz="1300"/>
            </a:lvl3pPr>
            <a:lvl4pPr indent="-228600" lvl="3" marL="1828800" algn="l">
              <a:lnSpc>
                <a:spcPct val="90000"/>
              </a:lnSpc>
              <a:spcBef>
                <a:spcPts val="400"/>
              </a:spcBef>
              <a:spcAft>
                <a:spcPts val="0"/>
              </a:spcAft>
              <a:buClr>
                <a:srgbClr val="56687A"/>
              </a:buClr>
              <a:buSzPts val="1300"/>
              <a:buNone/>
              <a:defRPr sz="1300"/>
            </a:lvl4pPr>
            <a:lvl5pPr indent="-228600" lvl="4" marL="2286000" algn="l">
              <a:lnSpc>
                <a:spcPct val="90000"/>
              </a:lnSpc>
              <a:spcBef>
                <a:spcPts val="400"/>
              </a:spcBef>
              <a:spcAft>
                <a:spcPts val="0"/>
              </a:spcAft>
              <a:buClr>
                <a:srgbClr val="56687A"/>
              </a:buClr>
              <a:buSzPts val="1300"/>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ercentages and description">
  <p:cSld name="two percentages and description">
    <p:bg>
      <p:bgPr>
        <a:solidFill>
          <a:srgbClr val="F2EDE6"/>
        </a:solidFill>
      </p:bgPr>
    </p:bg>
    <p:spTree>
      <p:nvGrpSpPr>
        <p:cNvPr id="1076" name="Shape 1076"/>
        <p:cNvGrpSpPr/>
        <p:nvPr/>
      </p:nvGrpSpPr>
      <p:grpSpPr>
        <a:xfrm>
          <a:off x="0" y="0"/>
          <a:ext cx="0" cy="0"/>
          <a:chOff x="0" y="0"/>
          <a:chExt cx="0" cy="0"/>
        </a:xfrm>
      </p:grpSpPr>
      <p:sp>
        <p:nvSpPr>
          <p:cNvPr id="1077" name="Google Shape;1077;p140"/>
          <p:cNvSpPr/>
          <p:nvPr/>
        </p:nvSpPr>
        <p:spPr>
          <a:xfrm>
            <a:off x="0" y="0"/>
            <a:ext cx="4572000" cy="51435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078" name="Google Shape;1078;p140"/>
          <p:cNvSpPr txBox="1"/>
          <p:nvPr>
            <p:ph type="title"/>
          </p:nvPr>
        </p:nvSpPr>
        <p:spPr>
          <a:xfrm>
            <a:off x="0" y="1402936"/>
            <a:ext cx="4572000" cy="2109000"/>
          </a:xfrm>
          <a:prstGeom prst="rect">
            <a:avLst/>
          </a:prstGeom>
          <a:noFill/>
          <a:ln>
            <a:noFill/>
          </a:ln>
        </p:spPr>
        <p:txBody>
          <a:bodyPr anchorCtr="0" anchor="ctr" bIns="0" lIns="0" spcFirstLastPara="1" rIns="0" wrap="square" tIns="0">
            <a:normAutofit/>
          </a:bodyPr>
          <a:lstStyle>
            <a:lvl1pPr lvl="0" algn="ctr">
              <a:lnSpc>
                <a:spcPct val="90000"/>
              </a:lnSpc>
              <a:spcBef>
                <a:spcPts val="0"/>
              </a:spcBef>
              <a:spcAft>
                <a:spcPts val="0"/>
              </a:spcAft>
              <a:buClr>
                <a:schemeClr val="accent3"/>
              </a:buClr>
              <a:buSzPts val="15000"/>
              <a:buFont typeface="Arial"/>
              <a:buNone/>
              <a:defRPr sz="15000">
                <a:solidFill>
                  <a:schemeClr val="accent3"/>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079" name="Google Shape;1079;p140"/>
          <p:cNvSpPr txBox="1"/>
          <p:nvPr>
            <p:ph idx="1" type="body"/>
          </p:nvPr>
        </p:nvSpPr>
        <p:spPr>
          <a:xfrm>
            <a:off x="0" y="3518907"/>
            <a:ext cx="4572000" cy="384000"/>
          </a:xfrm>
          <a:prstGeom prst="rect">
            <a:avLst/>
          </a:prstGeom>
          <a:noFill/>
          <a:ln>
            <a:noFill/>
          </a:ln>
        </p:spPr>
        <p:txBody>
          <a:bodyPr anchorCtr="0" anchor="t" bIns="17125" lIns="548575" spcFirstLastPara="1" rIns="548575" wrap="square" tIns="17125">
            <a:noAutofit/>
          </a:bodyPr>
          <a:lstStyle>
            <a:lvl1pPr indent="-228600" lvl="0" marL="457200" marR="0" algn="ctr">
              <a:lnSpc>
                <a:spcPct val="90000"/>
              </a:lnSpc>
              <a:spcBef>
                <a:spcPts val="700"/>
              </a:spcBef>
              <a:spcAft>
                <a:spcPts val="0"/>
              </a:spcAft>
              <a:buClr>
                <a:srgbClr val="3B4345"/>
              </a:buClr>
              <a:buSzPts val="1300"/>
              <a:buFont typeface="Arial"/>
              <a:buNone/>
              <a:defRPr sz="1300">
                <a:solidFill>
                  <a:srgbClr val="3B4345"/>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080" name="Google Shape;1080;p140"/>
          <p:cNvSpPr txBox="1"/>
          <p:nvPr>
            <p:ph idx="2" type="body"/>
          </p:nvPr>
        </p:nvSpPr>
        <p:spPr>
          <a:xfrm>
            <a:off x="4572001" y="1402936"/>
            <a:ext cx="4572000" cy="2109000"/>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700"/>
              </a:spcBef>
              <a:spcAft>
                <a:spcPts val="0"/>
              </a:spcAft>
              <a:buClr>
                <a:schemeClr val="accent2"/>
              </a:buClr>
              <a:buSzPts val="15000"/>
              <a:buNone/>
              <a:defRPr sz="15000">
                <a:solidFill>
                  <a:schemeClr val="accent2"/>
                </a:solidFill>
              </a:defRPr>
            </a:lvl1pPr>
            <a:lvl2pPr indent="-228600" lvl="1" marL="9144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081" name="Google Shape;1081;p140"/>
          <p:cNvSpPr txBox="1"/>
          <p:nvPr>
            <p:ph idx="3" type="body"/>
          </p:nvPr>
        </p:nvSpPr>
        <p:spPr>
          <a:xfrm>
            <a:off x="4572000" y="3518907"/>
            <a:ext cx="4572000" cy="384000"/>
          </a:xfrm>
          <a:prstGeom prst="rect">
            <a:avLst/>
          </a:prstGeom>
          <a:noFill/>
          <a:ln>
            <a:noFill/>
          </a:ln>
        </p:spPr>
        <p:txBody>
          <a:bodyPr anchorCtr="0" anchor="t" bIns="17125" lIns="548575" spcFirstLastPara="1" rIns="548575" wrap="square" tIns="17125">
            <a:noAutofit/>
          </a:bodyPr>
          <a:lstStyle>
            <a:lvl1pPr indent="-228600" lvl="0" marL="457200" marR="0" algn="ctr">
              <a:lnSpc>
                <a:spcPct val="90000"/>
              </a:lnSpc>
              <a:spcBef>
                <a:spcPts val="700"/>
              </a:spcBef>
              <a:spcAft>
                <a:spcPts val="0"/>
              </a:spcAft>
              <a:buClr>
                <a:srgbClr val="3B4345"/>
              </a:buClr>
              <a:buSzPts val="1300"/>
              <a:buFont typeface="Arial"/>
              <a:buNone/>
              <a:defRPr sz="1300">
                <a:solidFill>
                  <a:srgbClr val="3B4345"/>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ercentages and descriptions">
  <p:cSld name="three percentages and descriptions">
    <p:bg>
      <p:bgPr>
        <a:solidFill>
          <a:schemeClr val="lt1"/>
        </a:solidFill>
      </p:bgPr>
    </p:bg>
    <p:spTree>
      <p:nvGrpSpPr>
        <p:cNvPr id="1082" name="Shape 1082"/>
        <p:cNvGrpSpPr/>
        <p:nvPr/>
      </p:nvGrpSpPr>
      <p:grpSpPr>
        <a:xfrm>
          <a:off x="0" y="0"/>
          <a:ext cx="0" cy="0"/>
          <a:chOff x="0" y="0"/>
          <a:chExt cx="0" cy="0"/>
        </a:xfrm>
      </p:grpSpPr>
      <p:sp>
        <p:nvSpPr>
          <p:cNvPr id="1083" name="Google Shape;1083;p141"/>
          <p:cNvSpPr txBox="1"/>
          <p:nvPr>
            <p:ph type="title"/>
          </p:nvPr>
        </p:nvSpPr>
        <p:spPr>
          <a:xfrm>
            <a:off x="572020" y="1133515"/>
            <a:ext cx="2499900" cy="210900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3"/>
              </a:buClr>
              <a:buSzPts val="10300"/>
              <a:buFont typeface="Arial"/>
              <a:buNone/>
              <a:defRPr sz="10300">
                <a:solidFill>
                  <a:schemeClr val="accent3"/>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084" name="Google Shape;1084;p141"/>
          <p:cNvSpPr txBox="1"/>
          <p:nvPr>
            <p:ph idx="1" type="body"/>
          </p:nvPr>
        </p:nvSpPr>
        <p:spPr>
          <a:xfrm>
            <a:off x="572021" y="3518907"/>
            <a:ext cx="2499900" cy="582900"/>
          </a:xfrm>
          <a:prstGeom prst="rect">
            <a:avLst/>
          </a:prstGeom>
          <a:noFill/>
          <a:ln>
            <a:noFill/>
          </a:ln>
        </p:spPr>
        <p:txBody>
          <a:bodyPr anchorCtr="0" anchor="t" bIns="17125" lIns="0" spcFirstLastPara="1" rIns="0" wrap="square" tIns="17125">
            <a:noAutofit/>
          </a:bodyPr>
          <a:lstStyle>
            <a:lvl1pPr indent="-228600" lvl="0" marL="457200" marR="0" algn="ctr">
              <a:lnSpc>
                <a:spcPct val="90000"/>
              </a:lnSpc>
              <a:spcBef>
                <a:spcPts val="700"/>
              </a:spcBef>
              <a:spcAft>
                <a:spcPts val="0"/>
              </a:spcAft>
              <a:buClr>
                <a:srgbClr val="3B4345"/>
              </a:buClr>
              <a:buSzPts val="1300"/>
              <a:buFont typeface="Arial"/>
              <a:buNone/>
              <a:defRPr sz="1300">
                <a:solidFill>
                  <a:srgbClr val="3B4345"/>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085" name="Google Shape;1085;p141"/>
          <p:cNvSpPr txBox="1"/>
          <p:nvPr>
            <p:ph idx="2" type="body"/>
          </p:nvPr>
        </p:nvSpPr>
        <p:spPr>
          <a:xfrm>
            <a:off x="3314864" y="1133515"/>
            <a:ext cx="2499900" cy="2109000"/>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700"/>
              </a:spcBef>
              <a:spcAft>
                <a:spcPts val="0"/>
              </a:spcAft>
              <a:buClr>
                <a:schemeClr val="accent5"/>
              </a:buClr>
              <a:buSzPts val="10300"/>
              <a:buNone/>
              <a:defRPr sz="10300">
                <a:solidFill>
                  <a:schemeClr val="accent5"/>
                </a:solidFill>
              </a:defRPr>
            </a:lvl1pPr>
            <a:lvl2pPr indent="-228600" lvl="1" marL="9144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086" name="Google Shape;1086;p141"/>
          <p:cNvSpPr txBox="1"/>
          <p:nvPr>
            <p:ph idx="3" type="body"/>
          </p:nvPr>
        </p:nvSpPr>
        <p:spPr>
          <a:xfrm>
            <a:off x="3314864" y="3518907"/>
            <a:ext cx="2499900" cy="582900"/>
          </a:xfrm>
          <a:prstGeom prst="rect">
            <a:avLst/>
          </a:prstGeom>
          <a:noFill/>
          <a:ln>
            <a:noFill/>
          </a:ln>
        </p:spPr>
        <p:txBody>
          <a:bodyPr anchorCtr="0" anchor="t" bIns="17125" lIns="0" spcFirstLastPara="1" rIns="0" wrap="square" tIns="17125">
            <a:noAutofit/>
          </a:bodyPr>
          <a:lstStyle>
            <a:lvl1pPr indent="-228600" lvl="0" marL="457200" marR="0" algn="ctr">
              <a:lnSpc>
                <a:spcPct val="90000"/>
              </a:lnSpc>
              <a:spcBef>
                <a:spcPts val="700"/>
              </a:spcBef>
              <a:spcAft>
                <a:spcPts val="0"/>
              </a:spcAft>
              <a:buClr>
                <a:srgbClr val="3B4345"/>
              </a:buClr>
              <a:buSzPts val="1300"/>
              <a:buFont typeface="Arial"/>
              <a:buNone/>
              <a:defRPr sz="1300">
                <a:solidFill>
                  <a:srgbClr val="3B4345"/>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087" name="Google Shape;1087;p141"/>
          <p:cNvSpPr txBox="1"/>
          <p:nvPr>
            <p:ph idx="4" type="body"/>
          </p:nvPr>
        </p:nvSpPr>
        <p:spPr>
          <a:xfrm>
            <a:off x="6057707" y="1133515"/>
            <a:ext cx="2485800" cy="2109000"/>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700"/>
              </a:spcBef>
              <a:spcAft>
                <a:spcPts val="0"/>
              </a:spcAft>
              <a:buClr>
                <a:schemeClr val="dk2"/>
              </a:buClr>
              <a:buSzPts val="10300"/>
              <a:buNone/>
              <a:defRPr sz="10300">
                <a:solidFill>
                  <a:schemeClr val="dk2"/>
                </a:solidFill>
              </a:defRPr>
            </a:lvl1pPr>
            <a:lvl2pPr indent="-228600" lvl="1" marL="9144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088" name="Google Shape;1088;p141"/>
          <p:cNvSpPr txBox="1"/>
          <p:nvPr>
            <p:ph idx="5" type="body"/>
          </p:nvPr>
        </p:nvSpPr>
        <p:spPr>
          <a:xfrm>
            <a:off x="6057707" y="3518907"/>
            <a:ext cx="2485800" cy="582900"/>
          </a:xfrm>
          <a:prstGeom prst="rect">
            <a:avLst/>
          </a:prstGeom>
          <a:noFill/>
          <a:ln>
            <a:noFill/>
          </a:ln>
        </p:spPr>
        <p:txBody>
          <a:bodyPr anchorCtr="0" anchor="t" bIns="17125" lIns="0" spcFirstLastPara="1" rIns="0" wrap="square" tIns="17125">
            <a:noAutofit/>
          </a:bodyPr>
          <a:lstStyle>
            <a:lvl1pPr indent="-228600" lvl="0" marL="457200" marR="0" algn="ctr">
              <a:lnSpc>
                <a:spcPct val="90000"/>
              </a:lnSpc>
              <a:spcBef>
                <a:spcPts val="700"/>
              </a:spcBef>
              <a:spcAft>
                <a:spcPts val="0"/>
              </a:spcAft>
              <a:buClr>
                <a:srgbClr val="3B4345"/>
              </a:buClr>
              <a:buSzPts val="1300"/>
              <a:buFont typeface="Arial"/>
              <a:buNone/>
              <a:defRPr sz="1300">
                <a:solidFill>
                  <a:srgbClr val="3B4345"/>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1">
  <p:cSld name="amber_title 1">
    <p:bg>
      <p:bgPr>
        <a:solidFill>
          <a:srgbClr val="FDFAF5"/>
        </a:solidFill>
      </p:bgPr>
    </p:bg>
    <p:spTree>
      <p:nvGrpSpPr>
        <p:cNvPr id="67" name="Shape 67"/>
        <p:cNvGrpSpPr/>
        <p:nvPr/>
      </p:nvGrpSpPr>
      <p:grpSpPr>
        <a:xfrm>
          <a:off x="0" y="0"/>
          <a:ext cx="0" cy="0"/>
          <a:chOff x="0" y="0"/>
          <a:chExt cx="0" cy="0"/>
        </a:xfrm>
      </p:grpSpPr>
      <p:grpSp>
        <p:nvGrpSpPr>
          <p:cNvPr id="68" name="Google Shape;68;p16"/>
          <p:cNvGrpSpPr/>
          <p:nvPr/>
        </p:nvGrpSpPr>
        <p:grpSpPr>
          <a:xfrm>
            <a:off x="-972814" y="-671884"/>
            <a:ext cx="10118051" cy="5815422"/>
            <a:chOff x="-2594171" y="-1791691"/>
            <a:chExt cx="26981470" cy="15507791"/>
          </a:xfrm>
        </p:grpSpPr>
        <p:sp>
          <p:nvSpPr>
            <p:cNvPr id="69" name="Google Shape;69;p16"/>
            <p:cNvSpPr/>
            <p:nvPr/>
          </p:nvSpPr>
          <p:spPr>
            <a:xfrm>
              <a:off x="-1" y="9956800"/>
              <a:ext cx="24387300" cy="3759300"/>
            </a:xfrm>
            <a:prstGeom prst="rect">
              <a:avLst/>
            </a:prstGeom>
            <a:solidFill>
              <a:srgbClr val="E9E6DF"/>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grpSp>
          <p:nvGrpSpPr>
            <p:cNvPr id="70" name="Google Shape;70;p16"/>
            <p:cNvGrpSpPr/>
            <p:nvPr/>
          </p:nvGrpSpPr>
          <p:grpSpPr>
            <a:xfrm rot="-5400000">
              <a:off x="-2594171" y="-1791691"/>
              <a:ext cx="14663949" cy="14663949"/>
              <a:chOff x="6061747" y="1538838"/>
              <a:chExt cx="10553400" cy="10553400"/>
            </a:xfrm>
          </p:grpSpPr>
          <p:sp>
            <p:nvSpPr>
              <p:cNvPr id="71" name="Google Shape;71;p16"/>
              <p:cNvSpPr/>
              <p:nvPr/>
            </p:nvSpPr>
            <p:spPr>
              <a:xfrm>
                <a:off x="6061747" y="1538838"/>
                <a:ext cx="10553400" cy="10553400"/>
              </a:xfrm>
              <a:prstGeom prst="ellipse">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72" name="Google Shape;72;p16"/>
              <p:cNvSpPr/>
              <p:nvPr/>
            </p:nvSpPr>
            <p:spPr>
              <a:xfrm>
                <a:off x="6061747"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grpSp>
      </p:grpSp>
      <p:pic>
        <p:nvPicPr>
          <p:cNvPr id="73" name="Google Shape;73;p16"/>
          <p:cNvPicPr preferRelativeResize="0"/>
          <p:nvPr/>
        </p:nvPicPr>
        <p:blipFill rotWithShape="1">
          <a:blip r:embed="rId2">
            <a:alphaModFix/>
          </a:blip>
          <a:srcRect b="0" l="0" r="0" t="0"/>
          <a:stretch/>
        </p:blipFill>
        <p:spPr>
          <a:xfrm>
            <a:off x="769354" y="571500"/>
            <a:ext cx="818376" cy="207077"/>
          </a:xfrm>
          <a:prstGeom prst="rect">
            <a:avLst/>
          </a:prstGeom>
          <a:noFill/>
          <a:ln>
            <a:noFill/>
          </a:ln>
        </p:spPr>
      </p:pic>
      <p:sp>
        <p:nvSpPr>
          <p:cNvPr id="74" name="Google Shape;74;p16"/>
          <p:cNvSpPr txBox="1"/>
          <p:nvPr>
            <p:ph type="title"/>
          </p:nvPr>
        </p:nvSpPr>
        <p:spPr>
          <a:xfrm>
            <a:off x="713517" y="1485900"/>
            <a:ext cx="5101200" cy="12573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accent2"/>
              </a:buClr>
              <a:buSzPts val="4300"/>
              <a:buFont typeface="Arial"/>
              <a:buNone/>
              <a:defRPr sz="43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75" name="Google Shape;75;p16"/>
          <p:cNvSpPr txBox="1"/>
          <p:nvPr>
            <p:ph idx="1" type="body"/>
          </p:nvPr>
        </p:nvSpPr>
        <p:spPr>
          <a:xfrm>
            <a:off x="713517" y="2975162"/>
            <a:ext cx="2322600" cy="4728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dk1"/>
              </a:buClr>
              <a:buSzPts val="1300"/>
              <a:buNone/>
              <a:defRPr sz="1300">
                <a:solidFill>
                  <a:schemeClr val="dk1"/>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6" name="Google Shape;76;p16"/>
          <p:cNvSpPr txBox="1"/>
          <p:nvPr>
            <p:ph idx="2" type="body"/>
          </p:nvPr>
        </p:nvSpPr>
        <p:spPr>
          <a:xfrm>
            <a:off x="713517" y="4038791"/>
            <a:ext cx="2334000" cy="1662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lt1"/>
              </a:buClr>
              <a:buSzPts val="1000"/>
              <a:buNone/>
              <a:defRPr sz="1000">
                <a:solidFill>
                  <a:schemeClr val="lt1"/>
                </a:solidFill>
              </a:defRPr>
            </a:lvl1pPr>
            <a:lvl2pPr indent="-228600" lvl="1" marL="914400" algn="l">
              <a:lnSpc>
                <a:spcPct val="90000"/>
              </a:lnSpc>
              <a:spcBef>
                <a:spcPts val="400"/>
              </a:spcBef>
              <a:spcAft>
                <a:spcPts val="0"/>
              </a:spcAft>
              <a:buClr>
                <a:srgbClr val="56687A"/>
              </a:buClr>
              <a:buSzPts val="1000"/>
              <a:buNone/>
              <a:defRPr sz="1000"/>
            </a:lvl2pPr>
            <a:lvl3pPr indent="-228600" lvl="2" marL="1371600" algn="l">
              <a:lnSpc>
                <a:spcPct val="90000"/>
              </a:lnSpc>
              <a:spcBef>
                <a:spcPts val="400"/>
              </a:spcBef>
              <a:spcAft>
                <a:spcPts val="0"/>
              </a:spcAft>
              <a:buClr>
                <a:srgbClr val="56687A"/>
              </a:buClr>
              <a:buSzPts val="1000"/>
              <a:buNone/>
              <a:defRPr sz="1000"/>
            </a:lvl3pPr>
            <a:lvl4pPr indent="-228600" lvl="3" marL="1828800" algn="l">
              <a:lnSpc>
                <a:spcPct val="90000"/>
              </a:lnSpc>
              <a:spcBef>
                <a:spcPts val="400"/>
              </a:spcBef>
              <a:spcAft>
                <a:spcPts val="0"/>
              </a:spcAft>
              <a:buClr>
                <a:srgbClr val="56687A"/>
              </a:buClr>
              <a:buSzPts val="1000"/>
              <a:buNone/>
              <a:defRPr sz="1000"/>
            </a:lvl4pPr>
            <a:lvl5pPr indent="-228600" lvl="4" marL="2286000" algn="l">
              <a:lnSpc>
                <a:spcPct val="90000"/>
              </a:lnSpc>
              <a:spcBef>
                <a:spcPts val="400"/>
              </a:spcBef>
              <a:spcAft>
                <a:spcPts val="0"/>
              </a:spcAft>
              <a:buClr>
                <a:srgbClr val="56687A"/>
              </a:buClr>
              <a:buSzPts val="1000"/>
              <a:buNone/>
              <a:defRPr sz="1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use + effect 1">
  <p:cSld name="cause + effect 1">
    <p:bg>
      <p:bgPr>
        <a:solidFill>
          <a:srgbClr val="FCE2BA"/>
        </a:solidFill>
      </p:bgPr>
    </p:bg>
    <p:spTree>
      <p:nvGrpSpPr>
        <p:cNvPr id="1089" name="Shape 1089"/>
        <p:cNvGrpSpPr/>
        <p:nvPr/>
      </p:nvGrpSpPr>
      <p:grpSpPr>
        <a:xfrm>
          <a:off x="0" y="0"/>
          <a:ext cx="0" cy="0"/>
          <a:chOff x="0" y="0"/>
          <a:chExt cx="0" cy="0"/>
        </a:xfrm>
      </p:grpSpPr>
      <p:sp>
        <p:nvSpPr>
          <p:cNvPr id="1090" name="Google Shape;1090;p142"/>
          <p:cNvSpPr/>
          <p:nvPr/>
        </p:nvSpPr>
        <p:spPr>
          <a:xfrm>
            <a:off x="0" y="0"/>
            <a:ext cx="4572000" cy="5143500"/>
          </a:xfrm>
          <a:prstGeom prst="rect">
            <a:avLst/>
          </a:prstGeom>
          <a:solidFill>
            <a:srgbClr val="FEFAF5"/>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091" name="Google Shape;1091;p142"/>
          <p:cNvSpPr txBox="1"/>
          <p:nvPr>
            <p:ph idx="1" type="body"/>
          </p:nvPr>
        </p:nvSpPr>
        <p:spPr>
          <a:xfrm>
            <a:off x="112087" y="1402936"/>
            <a:ext cx="4345500" cy="2109000"/>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700"/>
              </a:spcBef>
              <a:spcAft>
                <a:spcPts val="0"/>
              </a:spcAft>
              <a:buClr>
                <a:schemeClr val="accent2"/>
              </a:buClr>
              <a:buSzPts val="5400"/>
              <a:buNone/>
              <a:defRPr sz="5400">
                <a:solidFill>
                  <a:schemeClr val="accent2"/>
                </a:solidFill>
              </a:defRPr>
            </a:lvl1pPr>
            <a:lvl2pPr indent="-228600" lvl="1" marL="9144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092" name="Google Shape;1092;p142"/>
          <p:cNvSpPr txBox="1"/>
          <p:nvPr>
            <p:ph idx="2" type="body"/>
          </p:nvPr>
        </p:nvSpPr>
        <p:spPr>
          <a:xfrm>
            <a:off x="4684087" y="1402936"/>
            <a:ext cx="4347900" cy="2109000"/>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700"/>
              </a:spcBef>
              <a:spcAft>
                <a:spcPts val="0"/>
              </a:spcAft>
              <a:buClr>
                <a:schemeClr val="accent3"/>
              </a:buClr>
              <a:buSzPts val="5400"/>
              <a:buNone/>
              <a:defRPr sz="5400">
                <a:solidFill>
                  <a:schemeClr val="accent3"/>
                </a:solidFill>
              </a:defRPr>
            </a:lvl1pPr>
            <a:lvl2pPr indent="-228600" lvl="1" marL="9144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093" name="Google Shape;1093;p142"/>
          <p:cNvSpPr txBox="1"/>
          <p:nvPr>
            <p:ph idx="3" type="body"/>
          </p:nvPr>
        </p:nvSpPr>
        <p:spPr>
          <a:xfrm>
            <a:off x="112087" y="3518907"/>
            <a:ext cx="4345500" cy="384000"/>
          </a:xfrm>
          <a:prstGeom prst="rect">
            <a:avLst/>
          </a:prstGeom>
          <a:noFill/>
          <a:ln>
            <a:noFill/>
          </a:ln>
        </p:spPr>
        <p:txBody>
          <a:bodyPr anchorCtr="0" anchor="t" bIns="17125" lIns="548575" spcFirstLastPara="1" rIns="548575" wrap="square" tIns="17125">
            <a:noAutofit/>
          </a:bodyPr>
          <a:lstStyle>
            <a:lvl1pPr indent="-228600" lvl="0" marL="457200" marR="0" algn="ctr">
              <a:lnSpc>
                <a:spcPct val="90000"/>
              </a:lnSpc>
              <a:spcBef>
                <a:spcPts val="700"/>
              </a:spcBef>
              <a:spcAft>
                <a:spcPts val="0"/>
              </a:spcAft>
              <a:buClr>
                <a:srgbClr val="3B4345"/>
              </a:buClr>
              <a:buSzPts val="1300"/>
              <a:buFont typeface="Arial"/>
              <a:buNone/>
              <a:defRPr sz="1300">
                <a:solidFill>
                  <a:srgbClr val="3B4345"/>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094" name="Google Shape;1094;p142"/>
          <p:cNvSpPr txBox="1"/>
          <p:nvPr>
            <p:ph idx="4" type="body"/>
          </p:nvPr>
        </p:nvSpPr>
        <p:spPr>
          <a:xfrm>
            <a:off x="4686285" y="3518907"/>
            <a:ext cx="4345500" cy="384000"/>
          </a:xfrm>
          <a:prstGeom prst="rect">
            <a:avLst/>
          </a:prstGeom>
          <a:noFill/>
          <a:ln>
            <a:noFill/>
          </a:ln>
        </p:spPr>
        <p:txBody>
          <a:bodyPr anchorCtr="0" anchor="t" bIns="17125" lIns="548575" spcFirstLastPara="1" rIns="548575" wrap="square" tIns="17125">
            <a:noAutofit/>
          </a:bodyPr>
          <a:lstStyle>
            <a:lvl1pPr indent="-228600" lvl="0" marL="457200" marR="0" algn="ctr">
              <a:lnSpc>
                <a:spcPct val="90000"/>
              </a:lnSpc>
              <a:spcBef>
                <a:spcPts val="700"/>
              </a:spcBef>
              <a:spcAft>
                <a:spcPts val="0"/>
              </a:spcAft>
              <a:buClr>
                <a:srgbClr val="3B4345"/>
              </a:buClr>
              <a:buSzPts val="1300"/>
              <a:buFont typeface="Arial"/>
              <a:buNone/>
              <a:defRPr sz="1300">
                <a:solidFill>
                  <a:srgbClr val="3B4345"/>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use + effect 2">
  <p:cSld name="cause + effect 2">
    <p:bg>
      <p:bgPr>
        <a:solidFill>
          <a:srgbClr val="FCE2BA"/>
        </a:solidFill>
      </p:bgPr>
    </p:bg>
    <p:spTree>
      <p:nvGrpSpPr>
        <p:cNvPr id="1095" name="Shape 1095"/>
        <p:cNvGrpSpPr/>
        <p:nvPr/>
      </p:nvGrpSpPr>
      <p:grpSpPr>
        <a:xfrm>
          <a:off x="0" y="0"/>
          <a:ext cx="0" cy="0"/>
          <a:chOff x="0" y="0"/>
          <a:chExt cx="0" cy="0"/>
        </a:xfrm>
      </p:grpSpPr>
      <p:sp>
        <p:nvSpPr>
          <p:cNvPr id="1096" name="Google Shape;1096;p143"/>
          <p:cNvSpPr/>
          <p:nvPr/>
        </p:nvSpPr>
        <p:spPr>
          <a:xfrm>
            <a:off x="4572000" y="0"/>
            <a:ext cx="4572000" cy="5143500"/>
          </a:xfrm>
          <a:prstGeom prst="rect">
            <a:avLst/>
          </a:prstGeom>
          <a:solidFill>
            <a:srgbClr val="FEFAF5"/>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097" name="Google Shape;1097;p143"/>
          <p:cNvSpPr txBox="1"/>
          <p:nvPr>
            <p:ph idx="1" type="body"/>
          </p:nvPr>
        </p:nvSpPr>
        <p:spPr>
          <a:xfrm>
            <a:off x="118681" y="1402936"/>
            <a:ext cx="4338900" cy="2109000"/>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700"/>
              </a:spcBef>
              <a:spcAft>
                <a:spcPts val="0"/>
              </a:spcAft>
              <a:buClr>
                <a:schemeClr val="accent3"/>
              </a:buClr>
              <a:buSzPts val="5400"/>
              <a:buNone/>
              <a:defRPr sz="5400">
                <a:solidFill>
                  <a:schemeClr val="accent3"/>
                </a:solidFill>
              </a:defRPr>
            </a:lvl1pPr>
            <a:lvl2pPr indent="-228600" lvl="1" marL="9144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098" name="Google Shape;1098;p143"/>
          <p:cNvSpPr txBox="1"/>
          <p:nvPr>
            <p:ph idx="2" type="body"/>
          </p:nvPr>
        </p:nvSpPr>
        <p:spPr>
          <a:xfrm>
            <a:off x="4686285" y="1402936"/>
            <a:ext cx="4338900" cy="2109000"/>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700"/>
              </a:spcBef>
              <a:spcAft>
                <a:spcPts val="0"/>
              </a:spcAft>
              <a:buClr>
                <a:schemeClr val="accent2"/>
              </a:buClr>
              <a:buSzPts val="5400"/>
              <a:buNone/>
              <a:defRPr sz="5400">
                <a:solidFill>
                  <a:schemeClr val="accent2"/>
                </a:solidFill>
              </a:defRPr>
            </a:lvl1pPr>
            <a:lvl2pPr indent="-228600" lvl="1" marL="9144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099" name="Google Shape;1099;p143"/>
          <p:cNvSpPr txBox="1"/>
          <p:nvPr>
            <p:ph idx="3" type="body"/>
          </p:nvPr>
        </p:nvSpPr>
        <p:spPr>
          <a:xfrm>
            <a:off x="118681" y="3518907"/>
            <a:ext cx="4338900" cy="384000"/>
          </a:xfrm>
          <a:prstGeom prst="rect">
            <a:avLst/>
          </a:prstGeom>
          <a:noFill/>
          <a:ln>
            <a:noFill/>
          </a:ln>
        </p:spPr>
        <p:txBody>
          <a:bodyPr anchorCtr="0" anchor="t" bIns="17125" lIns="548575" spcFirstLastPara="1" rIns="548575" wrap="square" tIns="17125">
            <a:noAutofit/>
          </a:bodyPr>
          <a:lstStyle>
            <a:lvl1pPr indent="-228600" lvl="0" marL="457200" marR="0" algn="ctr">
              <a:lnSpc>
                <a:spcPct val="90000"/>
              </a:lnSpc>
              <a:spcBef>
                <a:spcPts val="700"/>
              </a:spcBef>
              <a:spcAft>
                <a:spcPts val="0"/>
              </a:spcAft>
              <a:buClr>
                <a:srgbClr val="3B4345"/>
              </a:buClr>
              <a:buSzPts val="1300"/>
              <a:buFont typeface="Arial"/>
              <a:buNone/>
              <a:defRPr sz="1300">
                <a:solidFill>
                  <a:srgbClr val="3B4345"/>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00" name="Google Shape;1100;p143"/>
          <p:cNvSpPr txBox="1"/>
          <p:nvPr>
            <p:ph idx="4" type="body"/>
          </p:nvPr>
        </p:nvSpPr>
        <p:spPr>
          <a:xfrm>
            <a:off x="4686286" y="3518907"/>
            <a:ext cx="4338900" cy="384000"/>
          </a:xfrm>
          <a:prstGeom prst="rect">
            <a:avLst/>
          </a:prstGeom>
          <a:noFill/>
          <a:ln>
            <a:noFill/>
          </a:ln>
        </p:spPr>
        <p:txBody>
          <a:bodyPr anchorCtr="0" anchor="t" bIns="17125" lIns="548575" spcFirstLastPara="1" rIns="548575" wrap="square" tIns="17125">
            <a:noAutofit/>
          </a:bodyPr>
          <a:lstStyle>
            <a:lvl1pPr indent="-228600" lvl="0" marL="457200" marR="0" algn="ctr">
              <a:lnSpc>
                <a:spcPct val="90000"/>
              </a:lnSpc>
              <a:spcBef>
                <a:spcPts val="700"/>
              </a:spcBef>
              <a:spcAft>
                <a:spcPts val="0"/>
              </a:spcAft>
              <a:buClr>
                <a:srgbClr val="3B4345"/>
              </a:buClr>
              <a:buSzPts val="1300"/>
              <a:buFont typeface="Arial"/>
              <a:buNone/>
              <a:defRPr sz="1300">
                <a:solidFill>
                  <a:srgbClr val="3B4345"/>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2 labeled circles">
  <p:cSld name="titles 2 labeled circles">
    <p:bg>
      <p:bgPr>
        <a:solidFill>
          <a:schemeClr val="lt1"/>
        </a:solidFill>
      </p:bgPr>
    </p:bg>
    <p:spTree>
      <p:nvGrpSpPr>
        <p:cNvPr id="1101" name="Shape 1101"/>
        <p:cNvGrpSpPr/>
        <p:nvPr/>
      </p:nvGrpSpPr>
      <p:grpSpPr>
        <a:xfrm>
          <a:off x="0" y="0"/>
          <a:ext cx="0" cy="0"/>
          <a:chOff x="0" y="0"/>
          <a:chExt cx="0" cy="0"/>
        </a:xfrm>
      </p:grpSpPr>
      <p:sp>
        <p:nvSpPr>
          <p:cNvPr id="1102" name="Google Shape;1102;p144"/>
          <p:cNvSpPr txBox="1"/>
          <p:nvPr>
            <p:ph type="title"/>
          </p:nvPr>
        </p:nvSpPr>
        <p:spPr>
          <a:xfrm>
            <a:off x="542935" y="571500"/>
            <a:ext cx="8000400" cy="333900"/>
          </a:xfrm>
          <a:prstGeom prst="rect">
            <a:avLst/>
          </a:prstGeom>
          <a:noFill/>
          <a:ln>
            <a:noFill/>
          </a:ln>
        </p:spPr>
        <p:txBody>
          <a:bodyPr anchorCtr="0" anchor="b" bIns="17125" lIns="34275" spcFirstLastPara="1" rIns="34275" wrap="square" tIns="17125">
            <a:normAutofit/>
          </a:bodyPr>
          <a:lstStyle>
            <a:lvl1pPr lvl="0" algn="l">
              <a:lnSpc>
                <a:spcPct val="90000"/>
              </a:lnSpc>
              <a:spcBef>
                <a:spcPts val="0"/>
              </a:spcBef>
              <a:spcAft>
                <a:spcPts val="0"/>
              </a:spcAft>
              <a:buClr>
                <a:schemeClr val="accent2"/>
              </a:buClr>
              <a:buSzPts val="2500"/>
              <a:buFont typeface="Arial"/>
              <a:buNone/>
              <a:defRPr>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103" name="Google Shape;1103;p144"/>
          <p:cNvSpPr txBox="1"/>
          <p:nvPr>
            <p:ph idx="1" type="body"/>
          </p:nvPr>
        </p:nvSpPr>
        <p:spPr>
          <a:xfrm>
            <a:off x="540566" y="910992"/>
            <a:ext cx="8000400" cy="2625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rgbClr val="5B696B"/>
              </a:buClr>
              <a:buSzPts val="1600"/>
              <a:buFont typeface="Arial"/>
              <a:buNone/>
              <a:defRPr b="0" i="0" sz="1600">
                <a:solidFill>
                  <a:srgbClr val="5B696B"/>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04" name="Google Shape;1104;p144"/>
          <p:cNvSpPr txBox="1"/>
          <p:nvPr>
            <p:ph idx="2" type="body"/>
          </p:nvPr>
        </p:nvSpPr>
        <p:spPr>
          <a:xfrm>
            <a:off x="2415773" y="3491271"/>
            <a:ext cx="1559700" cy="2601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2000"/>
              <a:buFont typeface="Arial"/>
              <a:buNone/>
              <a:defRPr b="0" i="0" sz="20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05" name="Google Shape;1105;p144"/>
          <p:cNvSpPr txBox="1"/>
          <p:nvPr>
            <p:ph idx="3" type="body"/>
          </p:nvPr>
        </p:nvSpPr>
        <p:spPr>
          <a:xfrm>
            <a:off x="5157914" y="3491271"/>
            <a:ext cx="1559700" cy="2601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2000"/>
              <a:buFont typeface="Arial"/>
              <a:buNone/>
              <a:defRPr b="0" i="0" sz="20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06" name="Google Shape;1106;p144"/>
          <p:cNvSpPr/>
          <p:nvPr/>
        </p:nvSpPr>
        <p:spPr>
          <a:xfrm flipH="1" rot="10800000">
            <a:off x="3051775" y="3941734"/>
            <a:ext cx="287700" cy="19800"/>
          </a:xfrm>
          <a:prstGeom prst="rect">
            <a:avLst/>
          </a:prstGeom>
          <a:solidFill>
            <a:srgbClr val="F3AE9E"/>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107" name="Google Shape;1107;p144"/>
          <p:cNvSpPr/>
          <p:nvPr/>
        </p:nvSpPr>
        <p:spPr>
          <a:xfrm flipH="1" rot="10800000">
            <a:off x="5793916" y="3941734"/>
            <a:ext cx="287700" cy="19800"/>
          </a:xfrm>
          <a:prstGeom prst="rect">
            <a:avLst/>
          </a:prstGeom>
          <a:solidFill>
            <a:srgbClr val="F3AE9E"/>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108" name="Google Shape;1108;p144"/>
          <p:cNvSpPr/>
          <p:nvPr/>
        </p:nvSpPr>
        <p:spPr>
          <a:xfrm>
            <a:off x="2430761" y="1757363"/>
            <a:ext cx="1529700" cy="1529700"/>
          </a:xfrm>
          <a:prstGeom prst="ellipse">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109" name="Google Shape;1109;p144"/>
          <p:cNvSpPr/>
          <p:nvPr/>
        </p:nvSpPr>
        <p:spPr>
          <a:xfrm>
            <a:off x="5172902" y="1757363"/>
            <a:ext cx="1529700" cy="1529700"/>
          </a:xfrm>
          <a:prstGeom prst="ellipse">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3 labeled circles description">
  <p:cSld name="titles 3 labeled circles description">
    <p:bg>
      <p:bgPr>
        <a:solidFill>
          <a:schemeClr val="lt1"/>
        </a:solidFill>
      </p:bgPr>
    </p:bg>
    <p:spTree>
      <p:nvGrpSpPr>
        <p:cNvPr id="1110" name="Shape 1110"/>
        <p:cNvGrpSpPr/>
        <p:nvPr/>
      </p:nvGrpSpPr>
      <p:grpSpPr>
        <a:xfrm>
          <a:off x="0" y="0"/>
          <a:ext cx="0" cy="0"/>
          <a:chOff x="0" y="0"/>
          <a:chExt cx="0" cy="0"/>
        </a:xfrm>
      </p:grpSpPr>
      <p:sp>
        <p:nvSpPr>
          <p:cNvPr id="1111" name="Google Shape;1111;p145"/>
          <p:cNvSpPr txBox="1"/>
          <p:nvPr>
            <p:ph type="title"/>
          </p:nvPr>
        </p:nvSpPr>
        <p:spPr>
          <a:xfrm>
            <a:off x="542935" y="571500"/>
            <a:ext cx="8000400" cy="333900"/>
          </a:xfrm>
          <a:prstGeom prst="rect">
            <a:avLst/>
          </a:prstGeom>
          <a:noFill/>
          <a:ln>
            <a:noFill/>
          </a:ln>
        </p:spPr>
        <p:txBody>
          <a:bodyPr anchorCtr="0" anchor="b" bIns="17125" lIns="34275" spcFirstLastPara="1" rIns="34275" wrap="square" tIns="17125">
            <a:normAutofit/>
          </a:bodyPr>
          <a:lstStyle>
            <a:lvl1pPr lvl="0" algn="l">
              <a:lnSpc>
                <a:spcPct val="90000"/>
              </a:lnSpc>
              <a:spcBef>
                <a:spcPts val="0"/>
              </a:spcBef>
              <a:spcAft>
                <a:spcPts val="0"/>
              </a:spcAft>
              <a:buClr>
                <a:schemeClr val="accent2"/>
              </a:buClr>
              <a:buSzPts val="2500"/>
              <a:buFont typeface="Arial"/>
              <a:buNone/>
              <a:defRPr>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112" name="Google Shape;1112;p145"/>
          <p:cNvSpPr txBox="1"/>
          <p:nvPr>
            <p:ph idx="1" type="body"/>
          </p:nvPr>
        </p:nvSpPr>
        <p:spPr>
          <a:xfrm>
            <a:off x="540566" y="910992"/>
            <a:ext cx="8000400" cy="2625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13" name="Google Shape;1113;p145"/>
          <p:cNvSpPr txBox="1"/>
          <p:nvPr>
            <p:ph idx="2" type="body"/>
          </p:nvPr>
        </p:nvSpPr>
        <p:spPr>
          <a:xfrm>
            <a:off x="999987" y="3127466"/>
            <a:ext cx="1559700" cy="2601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14" name="Google Shape;1114;p145"/>
          <p:cNvSpPr txBox="1"/>
          <p:nvPr>
            <p:ph idx="3" type="body"/>
          </p:nvPr>
        </p:nvSpPr>
        <p:spPr>
          <a:xfrm>
            <a:off x="572021" y="3432695"/>
            <a:ext cx="2499900" cy="11628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rgbClr val="56687A"/>
              </a:buClr>
              <a:buSzPts val="900"/>
              <a:buNone/>
              <a:defRPr sz="900"/>
            </a:lvl1pPr>
            <a:lvl2pPr indent="-228600" lvl="1" marL="914400" algn="l">
              <a:lnSpc>
                <a:spcPct val="90000"/>
              </a:lnSpc>
              <a:spcBef>
                <a:spcPts val="400"/>
              </a:spcBef>
              <a:spcAft>
                <a:spcPts val="0"/>
              </a:spcAft>
              <a:buClr>
                <a:srgbClr val="56687A"/>
              </a:buClr>
              <a:buSzPts val="900"/>
              <a:buNone/>
              <a:defRPr sz="900"/>
            </a:lvl2pPr>
            <a:lvl3pPr indent="-228600" lvl="2" marL="1371600" algn="l">
              <a:lnSpc>
                <a:spcPct val="90000"/>
              </a:lnSpc>
              <a:spcBef>
                <a:spcPts val="400"/>
              </a:spcBef>
              <a:spcAft>
                <a:spcPts val="0"/>
              </a:spcAft>
              <a:buClr>
                <a:srgbClr val="56687A"/>
              </a:buClr>
              <a:buSzPts val="900"/>
              <a:buNone/>
              <a:defRPr sz="900"/>
            </a:lvl3pPr>
            <a:lvl4pPr indent="-228600" lvl="3" marL="1828800" algn="l">
              <a:lnSpc>
                <a:spcPct val="90000"/>
              </a:lnSpc>
              <a:spcBef>
                <a:spcPts val="400"/>
              </a:spcBef>
              <a:spcAft>
                <a:spcPts val="0"/>
              </a:spcAft>
              <a:buClr>
                <a:srgbClr val="56687A"/>
              </a:buClr>
              <a:buSzPts val="900"/>
              <a:buNone/>
              <a:defRPr sz="900"/>
            </a:lvl4pPr>
            <a:lvl5pPr indent="-228600" lvl="4" marL="2286000" algn="l">
              <a:lnSpc>
                <a:spcPct val="90000"/>
              </a:lnSpc>
              <a:spcBef>
                <a:spcPts val="400"/>
              </a:spcBef>
              <a:spcAft>
                <a:spcPts val="0"/>
              </a:spcAft>
              <a:buClr>
                <a:srgbClr val="56687A"/>
              </a:buClr>
              <a:buSzPts val="900"/>
              <a:buNone/>
              <a:defRPr sz="9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15" name="Google Shape;1115;p145"/>
          <p:cNvSpPr txBox="1"/>
          <p:nvPr>
            <p:ph idx="4" type="body"/>
          </p:nvPr>
        </p:nvSpPr>
        <p:spPr>
          <a:xfrm>
            <a:off x="3792206" y="3127466"/>
            <a:ext cx="1559700" cy="2601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16" name="Google Shape;1116;p145"/>
          <p:cNvSpPr txBox="1"/>
          <p:nvPr>
            <p:ph idx="5" type="body"/>
          </p:nvPr>
        </p:nvSpPr>
        <p:spPr>
          <a:xfrm>
            <a:off x="3314864" y="3432695"/>
            <a:ext cx="2499900" cy="11628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rgbClr val="56687A"/>
              </a:buClr>
              <a:buSzPts val="900"/>
              <a:buNone/>
              <a:defRPr sz="900"/>
            </a:lvl1pPr>
            <a:lvl2pPr indent="-228600" lvl="1" marL="914400" algn="l">
              <a:lnSpc>
                <a:spcPct val="90000"/>
              </a:lnSpc>
              <a:spcBef>
                <a:spcPts val="400"/>
              </a:spcBef>
              <a:spcAft>
                <a:spcPts val="0"/>
              </a:spcAft>
              <a:buClr>
                <a:srgbClr val="56687A"/>
              </a:buClr>
              <a:buSzPts val="900"/>
              <a:buNone/>
              <a:defRPr sz="900"/>
            </a:lvl2pPr>
            <a:lvl3pPr indent="-228600" lvl="2" marL="1371600" algn="l">
              <a:lnSpc>
                <a:spcPct val="90000"/>
              </a:lnSpc>
              <a:spcBef>
                <a:spcPts val="400"/>
              </a:spcBef>
              <a:spcAft>
                <a:spcPts val="0"/>
              </a:spcAft>
              <a:buClr>
                <a:srgbClr val="56687A"/>
              </a:buClr>
              <a:buSzPts val="900"/>
              <a:buNone/>
              <a:defRPr sz="900"/>
            </a:lvl3pPr>
            <a:lvl4pPr indent="-228600" lvl="3" marL="1828800" algn="l">
              <a:lnSpc>
                <a:spcPct val="90000"/>
              </a:lnSpc>
              <a:spcBef>
                <a:spcPts val="400"/>
              </a:spcBef>
              <a:spcAft>
                <a:spcPts val="0"/>
              </a:spcAft>
              <a:buClr>
                <a:srgbClr val="56687A"/>
              </a:buClr>
              <a:buSzPts val="900"/>
              <a:buNone/>
              <a:defRPr sz="900"/>
            </a:lvl4pPr>
            <a:lvl5pPr indent="-228600" lvl="4" marL="2286000" algn="l">
              <a:lnSpc>
                <a:spcPct val="90000"/>
              </a:lnSpc>
              <a:spcBef>
                <a:spcPts val="400"/>
              </a:spcBef>
              <a:spcAft>
                <a:spcPts val="0"/>
              </a:spcAft>
              <a:buClr>
                <a:srgbClr val="56687A"/>
              </a:buClr>
              <a:buSzPts val="900"/>
              <a:buNone/>
              <a:defRPr sz="9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17" name="Google Shape;1117;p145"/>
          <p:cNvSpPr txBox="1"/>
          <p:nvPr>
            <p:ph idx="6" type="body"/>
          </p:nvPr>
        </p:nvSpPr>
        <p:spPr>
          <a:xfrm>
            <a:off x="6599414" y="3127466"/>
            <a:ext cx="1559700" cy="2601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18" name="Google Shape;1118;p145"/>
          <p:cNvSpPr txBox="1"/>
          <p:nvPr>
            <p:ph idx="7" type="body"/>
          </p:nvPr>
        </p:nvSpPr>
        <p:spPr>
          <a:xfrm>
            <a:off x="6057707" y="3432695"/>
            <a:ext cx="2499900" cy="11628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rgbClr val="56687A"/>
              </a:buClr>
              <a:buSzPts val="900"/>
              <a:buNone/>
              <a:defRPr sz="900"/>
            </a:lvl1pPr>
            <a:lvl2pPr indent="-228600" lvl="1" marL="914400" algn="l">
              <a:lnSpc>
                <a:spcPct val="90000"/>
              </a:lnSpc>
              <a:spcBef>
                <a:spcPts val="400"/>
              </a:spcBef>
              <a:spcAft>
                <a:spcPts val="0"/>
              </a:spcAft>
              <a:buClr>
                <a:srgbClr val="56687A"/>
              </a:buClr>
              <a:buSzPts val="900"/>
              <a:buNone/>
              <a:defRPr sz="900"/>
            </a:lvl2pPr>
            <a:lvl3pPr indent="-228600" lvl="2" marL="1371600" algn="l">
              <a:lnSpc>
                <a:spcPct val="90000"/>
              </a:lnSpc>
              <a:spcBef>
                <a:spcPts val="400"/>
              </a:spcBef>
              <a:spcAft>
                <a:spcPts val="0"/>
              </a:spcAft>
              <a:buClr>
                <a:srgbClr val="56687A"/>
              </a:buClr>
              <a:buSzPts val="900"/>
              <a:buNone/>
              <a:defRPr sz="900"/>
            </a:lvl3pPr>
            <a:lvl4pPr indent="-228600" lvl="3" marL="1828800" algn="l">
              <a:lnSpc>
                <a:spcPct val="90000"/>
              </a:lnSpc>
              <a:spcBef>
                <a:spcPts val="400"/>
              </a:spcBef>
              <a:spcAft>
                <a:spcPts val="0"/>
              </a:spcAft>
              <a:buClr>
                <a:srgbClr val="56687A"/>
              </a:buClr>
              <a:buSzPts val="900"/>
              <a:buNone/>
              <a:defRPr sz="900"/>
            </a:lvl4pPr>
            <a:lvl5pPr indent="-228600" lvl="4" marL="2286000" algn="l">
              <a:lnSpc>
                <a:spcPct val="90000"/>
              </a:lnSpc>
              <a:spcBef>
                <a:spcPts val="400"/>
              </a:spcBef>
              <a:spcAft>
                <a:spcPts val="0"/>
              </a:spcAft>
              <a:buClr>
                <a:srgbClr val="56687A"/>
              </a:buClr>
              <a:buSzPts val="900"/>
              <a:buNone/>
              <a:defRPr sz="9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3 labeled circles">
  <p:cSld name="titles 3 labeled circles">
    <p:bg>
      <p:bgPr>
        <a:solidFill>
          <a:schemeClr val="lt1"/>
        </a:solidFill>
      </p:bgPr>
    </p:bg>
    <p:spTree>
      <p:nvGrpSpPr>
        <p:cNvPr id="1119" name="Shape 1119"/>
        <p:cNvGrpSpPr/>
        <p:nvPr/>
      </p:nvGrpSpPr>
      <p:grpSpPr>
        <a:xfrm>
          <a:off x="0" y="0"/>
          <a:ext cx="0" cy="0"/>
          <a:chOff x="0" y="0"/>
          <a:chExt cx="0" cy="0"/>
        </a:xfrm>
      </p:grpSpPr>
      <p:sp>
        <p:nvSpPr>
          <p:cNvPr id="1120" name="Google Shape;1120;p146"/>
          <p:cNvSpPr txBox="1"/>
          <p:nvPr>
            <p:ph type="title"/>
          </p:nvPr>
        </p:nvSpPr>
        <p:spPr>
          <a:xfrm>
            <a:off x="542935" y="571500"/>
            <a:ext cx="8000400" cy="333900"/>
          </a:xfrm>
          <a:prstGeom prst="rect">
            <a:avLst/>
          </a:prstGeom>
          <a:noFill/>
          <a:ln>
            <a:noFill/>
          </a:ln>
        </p:spPr>
        <p:txBody>
          <a:bodyPr anchorCtr="0" anchor="b" bIns="17125" lIns="34275" spcFirstLastPara="1" rIns="34275" wrap="square" tIns="17125">
            <a:normAutofit/>
          </a:bodyPr>
          <a:lstStyle>
            <a:lvl1pPr lvl="0" algn="l">
              <a:lnSpc>
                <a:spcPct val="90000"/>
              </a:lnSpc>
              <a:spcBef>
                <a:spcPts val="0"/>
              </a:spcBef>
              <a:spcAft>
                <a:spcPts val="0"/>
              </a:spcAft>
              <a:buClr>
                <a:schemeClr val="accent2"/>
              </a:buClr>
              <a:buSzPts val="2500"/>
              <a:buFont typeface="Arial"/>
              <a:buNone/>
              <a:defRPr>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121" name="Google Shape;1121;p146"/>
          <p:cNvSpPr txBox="1"/>
          <p:nvPr>
            <p:ph idx="1" type="body"/>
          </p:nvPr>
        </p:nvSpPr>
        <p:spPr>
          <a:xfrm>
            <a:off x="540566" y="910992"/>
            <a:ext cx="8000400" cy="2625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22" name="Google Shape;1122;p146"/>
          <p:cNvSpPr txBox="1"/>
          <p:nvPr>
            <p:ph idx="2" type="body"/>
          </p:nvPr>
        </p:nvSpPr>
        <p:spPr>
          <a:xfrm>
            <a:off x="999987" y="3491271"/>
            <a:ext cx="1559700" cy="2601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2000"/>
              <a:buFont typeface="Arial"/>
              <a:buNone/>
              <a:defRPr b="0" i="0" sz="20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23" name="Google Shape;1123;p146"/>
          <p:cNvSpPr txBox="1"/>
          <p:nvPr>
            <p:ph idx="3" type="body"/>
          </p:nvPr>
        </p:nvSpPr>
        <p:spPr>
          <a:xfrm>
            <a:off x="3792206" y="3491271"/>
            <a:ext cx="1559700" cy="2601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2000"/>
              <a:buFont typeface="Arial"/>
              <a:buNone/>
              <a:defRPr b="0" i="0" sz="20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24" name="Google Shape;1124;p146"/>
          <p:cNvSpPr txBox="1"/>
          <p:nvPr>
            <p:ph idx="4" type="body"/>
          </p:nvPr>
        </p:nvSpPr>
        <p:spPr>
          <a:xfrm>
            <a:off x="6599414" y="3491271"/>
            <a:ext cx="1559700" cy="2601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2000"/>
              <a:buFont typeface="Arial"/>
              <a:buNone/>
              <a:defRPr b="0" i="0" sz="20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25" name="Google Shape;1125;p146"/>
          <p:cNvSpPr/>
          <p:nvPr/>
        </p:nvSpPr>
        <p:spPr>
          <a:xfrm flipH="1" rot="10800000">
            <a:off x="1635988" y="3941734"/>
            <a:ext cx="287700" cy="19800"/>
          </a:xfrm>
          <a:prstGeom prst="rect">
            <a:avLst/>
          </a:prstGeom>
          <a:solidFill>
            <a:srgbClr val="F3AE9E"/>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126" name="Google Shape;1126;p146"/>
          <p:cNvSpPr/>
          <p:nvPr/>
        </p:nvSpPr>
        <p:spPr>
          <a:xfrm flipH="1" rot="10800000">
            <a:off x="7235416" y="3941734"/>
            <a:ext cx="287700" cy="19800"/>
          </a:xfrm>
          <a:prstGeom prst="rect">
            <a:avLst/>
          </a:prstGeom>
          <a:solidFill>
            <a:srgbClr val="F3AE9E"/>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127" name="Google Shape;1127;p146"/>
          <p:cNvSpPr/>
          <p:nvPr/>
        </p:nvSpPr>
        <p:spPr>
          <a:xfrm flipH="1" rot="10800000">
            <a:off x="4428208" y="3941734"/>
            <a:ext cx="287700" cy="19800"/>
          </a:xfrm>
          <a:prstGeom prst="rect">
            <a:avLst/>
          </a:prstGeom>
          <a:solidFill>
            <a:srgbClr val="F3AE9E"/>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128" name="Google Shape;1128;p146"/>
          <p:cNvSpPr/>
          <p:nvPr/>
        </p:nvSpPr>
        <p:spPr>
          <a:xfrm>
            <a:off x="1014974" y="1757363"/>
            <a:ext cx="1529700" cy="1529700"/>
          </a:xfrm>
          <a:prstGeom prst="ellipse">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129" name="Google Shape;1129;p146"/>
          <p:cNvSpPr/>
          <p:nvPr/>
        </p:nvSpPr>
        <p:spPr>
          <a:xfrm>
            <a:off x="6614402" y="1757363"/>
            <a:ext cx="1529700" cy="1529700"/>
          </a:xfrm>
          <a:prstGeom prst="ellipse">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130" name="Google Shape;1130;p146"/>
          <p:cNvSpPr/>
          <p:nvPr/>
        </p:nvSpPr>
        <p:spPr>
          <a:xfrm>
            <a:off x="3807194" y="1757363"/>
            <a:ext cx="1529700" cy="1529700"/>
          </a:xfrm>
          <a:prstGeom prst="ellipse">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3 labeled timeline">
  <p:cSld name="titles 3 labeled timeline">
    <p:bg>
      <p:bgPr>
        <a:solidFill>
          <a:schemeClr val="lt1"/>
        </a:solidFill>
      </p:bgPr>
    </p:bg>
    <p:spTree>
      <p:nvGrpSpPr>
        <p:cNvPr id="1131" name="Shape 1131"/>
        <p:cNvGrpSpPr/>
        <p:nvPr/>
      </p:nvGrpSpPr>
      <p:grpSpPr>
        <a:xfrm>
          <a:off x="0" y="0"/>
          <a:ext cx="0" cy="0"/>
          <a:chOff x="0" y="0"/>
          <a:chExt cx="0" cy="0"/>
        </a:xfrm>
      </p:grpSpPr>
      <p:sp>
        <p:nvSpPr>
          <p:cNvPr id="1132" name="Google Shape;1132;p147"/>
          <p:cNvSpPr txBox="1"/>
          <p:nvPr>
            <p:ph type="title"/>
          </p:nvPr>
        </p:nvSpPr>
        <p:spPr>
          <a:xfrm>
            <a:off x="542935" y="571500"/>
            <a:ext cx="8000400" cy="333900"/>
          </a:xfrm>
          <a:prstGeom prst="rect">
            <a:avLst/>
          </a:prstGeom>
          <a:noFill/>
          <a:ln>
            <a:noFill/>
          </a:ln>
        </p:spPr>
        <p:txBody>
          <a:bodyPr anchorCtr="0" anchor="b" bIns="17125" lIns="34275" spcFirstLastPara="1" rIns="34275" wrap="square" tIns="17125">
            <a:normAutofit/>
          </a:bodyPr>
          <a:lstStyle>
            <a:lvl1pPr lvl="0" algn="l">
              <a:lnSpc>
                <a:spcPct val="90000"/>
              </a:lnSpc>
              <a:spcBef>
                <a:spcPts val="0"/>
              </a:spcBef>
              <a:spcAft>
                <a:spcPts val="0"/>
              </a:spcAft>
              <a:buClr>
                <a:schemeClr val="accent2"/>
              </a:buClr>
              <a:buSzPts val="2500"/>
              <a:buFont typeface="Arial"/>
              <a:buNone/>
              <a:defRPr>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133" name="Google Shape;1133;p147"/>
          <p:cNvSpPr txBox="1"/>
          <p:nvPr>
            <p:ph idx="1" type="body"/>
          </p:nvPr>
        </p:nvSpPr>
        <p:spPr>
          <a:xfrm>
            <a:off x="540566" y="910992"/>
            <a:ext cx="8000400" cy="2625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34" name="Google Shape;1134;p147"/>
          <p:cNvSpPr txBox="1"/>
          <p:nvPr>
            <p:ph idx="2" type="body"/>
          </p:nvPr>
        </p:nvSpPr>
        <p:spPr>
          <a:xfrm>
            <a:off x="999987" y="3491271"/>
            <a:ext cx="1559700" cy="2601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2000"/>
              <a:buFont typeface="Arial"/>
              <a:buNone/>
              <a:defRPr b="0" i="0" sz="20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35" name="Google Shape;1135;p147"/>
          <p:cNvSpPr txBox="1"/>
          <p:nvPr>
            <p:ph idx="3" type="body"/>
          </p:nvPr>
        </p:nvSpPr>
        <p:spPr>
          <a:xfrm>
            <a:off x="3792206" y="3491271"/>
            <a:ext cx="1559700" cy="2601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2000"/>
              <a:buFont typeface="Arial"/>
              <a:buNone/>
              <a:defRPr b="0" i="0" sz="20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36" name="Google Shape;1136;p147"/>
          <p:cNvSpPr txBox="1"/>
          <p:nvPr>
            <p:ph idx="4" type="body"/>
          </p:nvPr>
        </p:nvSpPr>
        <p:spPr>
          <a:xfrm>
            <a:off x="6599414" y="3491271"/>
            <a:ext cx="1559700" cy="2601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2000"/>
              <a:buFont typeface="Arial"/>
              <a:buNone/>
              <a:defRPr b="0" i="0" sz="20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37" name="Google Shape;1137;p147"/>
          <p:cNvSpPr/>
          <p:nvPr/>
        </p:nvSpPr>
        <p:spPr>
          <a:xfrm flipH="1" rot="10800000">
            <a:off x="1709158" y="4025144"/>
            <a:ext cx="5794200" cy="19800"/>
          </a:xfrm>
          <a:prstGeom prst="rect">
            <a:avLst/>
          </a:prstGeom>
          <a:solidFill>
            <a:srgbClr val="F3AE9E"/>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138" name="Google Shape;1138;p147"/>
          <p:cNvSpPr/>
          <p:nvPr/>
        </p:nvSpPr>
        <p:spPr>
          <a:xfrm>
            <a:off x="1014974" y="1757363"/>
            <a:ext cx="1529700" cy="1529700"/>
          </a:xfrm>
          <a:prstGeom prst="ellipse">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139" name="Google Shape;1139;p147"/>
          <p:cNvSpPr/>
          <p:nvPr/>
        </p:nvSpPr>
        <p:spPr>
          <a:xfrm>
            <a:off x="6614402" y="1757363"/>
            <a:ext cx="1529700" cy="1529700"/>
          </a:xfrm>
          <a:prstGeom prst="ellipse">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140" name="Google Shape;1140;p147"/>
          <p:cNvSpPr/>
          <p:nvPr/>
        </p:nvSpPr>
        <p:spPr>
          <a:xfrm>
            <a:off x="3807194" y="1757363"/>
            <a:ext cx="1529700" cy="1529700"/>
          </a:xfrm>
          <a:prstGeom prst="ellipse">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3 labeled headshots">
  <p:cSld name="titles 3 labeled headshots">
    <p:spTree>
      <p:nvGrpSpPr>
        <p:cNvPr id="1141" name="Shape 1141"/>
        <p:cNvGrpSpPr/>
        <p:nvPr/>
      </p:nvGrpSpPr>
      <p:grpSpPr>
        <a:xfrm>
          <a:off x="0" y="0"/>
          <a:ext cx="0" cy="0"/>
          <a:chOff x="0" y="0"/>
          <a:chExt cx="0" cy="0"/>
        </a:xfrm>
      </p:grpSpPr>
      <p:sp>
        <p:nvSpPr>
          <p:cNvPr id="1142" name="Google Shape;1142;p148"/>
          <p:cNvSpPr txBox="1"/>
          <p:nvPr>
            <p:ph type="title"/>
          </p:nvPr>
        </p:nvSpPr>
        <p:spPr>
          <a:xfrm>
            <a:off x="550592" y="515375"/>
            <a:ext cx="7971300" cy="400200"/>
          </a:xfrm>
          <a:prstGeom prst="rect">
            <a:avLst/>
          </a:prstGeom>
          <a:noFill/>
          <a:ln>
            <a:noFill/>
          </a:ln>
        </p:spPr>
        <p:txBody>
          <a:bodyPr anchorCtr="0" anchor="t" bIns="17125" lIns="0" spcFirstLastPara="1" rIns="0" wrap="square" tIns="17125">
            <a:normAutofit/>
          </a:bodyPr>
          <a:lstStyle>
            <a:lvl1pPr lvl="0" algn="l">
              <a:lnSpc>
                <a:spcPct val="90000"/>
              </a:lnSpc>
              <a:spcBef>
                <a:spcPts val="0"/>
              </a:spcBef>
              <a:spcAft>
                <a:spcPts val="0"/>
              </a:spcAft>
              <a:buClr>
                <a:srgbClr val="915907"/>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143" name="Google Shape;1143;p148"/>
          <p:cNvSpPr txBox="1"/>
          <p:nvPr>
            <p:ph idx="1" type="body"/>
          </p:nvPr>
        </p:nvSpPr>
        <p:spPr>
          <a:xfrm>
            <a:off x="540566" y="910992"/>
            <a:ext cx="8103300" cy="3393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44" name="Google Shape;1144;p148"/>
          <p:cNvSpPr txBox="1"/>
          <p:nvPr>
            <p:ph idx="2" type="body"/>
          </p:nvPr>
        </p:nvSpPr>
        <p:spPr>
          <a:xfrm>
            <a:off x="586306" y="3735361"/>
            <a:ext cx="2499900" cy="267900"/>
          </a:xfrm>
          <a:prstGeom prst="rect">
            <a:avLst/>
          </a:prstGeom>
          <a:noFill/>
          <a:ln>
            <a:noFill/>
          </a:ln>
        </p:spPr>
        <p:txBody>
          <a:bodyPr anchorCtr="0" anchor="t" bIns="17125" lIns="0" spcFirstLastPara="1" rIns="0" wrap="square" tIns="17125">
            <a:normAutofit/>
          </a:bodyPr>
          <a:lstStyle>
            <a:lvl1pPr indent="-228600" lvl="0" marL="457200" marR="0" algn="ctr">
              <a:lnSpc>
                <a:spcPct val="100000"/>
              </a:lnSpc>
              <a:spcBef>
                <a:spcPts val="700"/>
              </a:spcBef>
              <a:spcAft>
                <a:spcPts val="0"/>
              </a:spcAft>
              <a:buClr>
                <a:schemeClr val="lt2"/>
              </a:buClr>
              <a:buSzPts val="1600"/>
              <a:buFont typeface="Arial"/>
              <a:buNone/>
              <a:defRPr b="1" i="0" sz="1600">
                <a:solidFill>
                  <a:schemeClr val="lt2"/>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45" name="Google Shape;1145;p148"/>
          <p:cNvSpPr txBox="1"/>
          <p:nvPr>
            <p:ph idx="3" type="body"/>
          </p:nvPr>
        </p:nvSpPr>
        <p:spPr>
          <a:xfrm>
            <a:off x="599820" y="4057650"/>
            <a:ext cx="2499900" cy="514500"/>
          </a:xfrm>
          <a:prstGeom prst="rect">
            <a:avLst/>
          </a:prstGeom>
          <a:noFill/>
          <a:ln>
            <a:noFill/>
          </a:ln>
        </p:spPr>
        <p:txBody>
          <a:bodyPr anchorCtr="0" anchor="t" bIns="17125" lIns="0" spcFirstLastPara="1" rIns="0" wrap="square" tIns="17125">
            <a:normAutofit/>
          </a:bodyPr>
          <a:lstStyle>
            <a:lvl1pPr indent="-228600" lvl="0" marL="457200" marR="0" algn="ctr">
              <a:lnSpc>
                <a:spcPct val="100000"/>
              </a:lnSpc>
              <a:spcBef>
                <a:spcPts val="700"/>
              </a:spcBef>
              <a:spcAft>
                <a:spcPts val="0"/>
              </a:spcAft>
              <a:buClr>
                <a:srgbClr val="56687A"/>
              </a:buClr>
              <a:buSzPts val="1600"/>
              <a:buFont typeface="Arial"/>
              <a:buNone/>
              <a:defRPr b="0" i="0" sz="1600">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46" name="Google Shape;1146;p148"/>
          <p:cNvSpPr txBox="1"/>
          <p:nvPr>
            <p:ph idx="4" type="body"/>
          </p:nvPr>
        </p:nvSpPr>
        <p:spPr>
          <a:xfrm>
            <a:off x="3322007" y="3735361"/>
            <a:ext cx="2499900" cy="267900"/>
          </a:xfrm>
          <a:prstGeom prst="rect">
            <a:avLst/>
          </a:prstGeom>
          <a:noFill/>
          <a:ln>
            <a:noFill/>
          </a:ln>
        </p:spPr>
        <p:txBody>
          <a:bodyPr anchorCtr="0" anchor="t" bIns="17125" lIns="0" spcFirstLastPara="1" rIns="0" wrap="square" tIns="17125">
            <a:normAutofit/>
          </a:bodyPr>
          <a:lstStyle>
            <a:lvl1pPr indent="-228600" lvl="0" marL="457200" marR="0" algn="ctr">
              <a:lnSpc>
                <a:spcPct val="100000"/>
              </a:lnSpc>
              <a:spcBef>
                <a:spcPts val="700"/>
              </a:spcBef>
              <a:spcAft>
                <a:spcPts val="0"/>
              </a:spcAft>
              <a:buClr>
                <a:schemeClr val="lt2"/>
              </a:buClr>
              <a:buSzPts val="1600"/>
              <a:buFont typeface="Arial"/>
              <a:buNone/>
              <a:defRPr b="1" i="0" sz="1600">
                <a:solidFill>
                  <a:schemeClr val="lt2"/>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47" name="Google Shape;1147;p148"/>
          <p:cNvSpPr txBox="1"/>
          <p:nvPr>
            <p:ph idx="5" type="body"/>
          </p:nvPr>
        </p:nvSpPr>
        <p:spPr>
          <a:xfrm>
            <a:off x="3342662" y="4057650"/>
            <a:ext cx="2499900" cy="514500"/>
          </a:xfrm>
          <a:prstGeom prst="rect">
            <a:avLst/>
          </a:prstGeom>
          <a:noFill/>
          <a:ln>
            <a:noFill/>
          </a:ln>
        </p:spPr>
        <p:txBody>
          <a:bodyPr anchorCtr="0" anchor="t" bIns="17125" lIns="0" spcFirstLastPara="1" rIns="0" wrap="square" tIns="17125">
            <a:normAutofit/>
          </a:bodyPr>
          <a:lstStyle>
            <a:lvl1pPr indent="-228600" lvl="0" marL="457200" marR="0" algn="ctr">
              <a:lnSpc>
                <a:spcPct val="100000"/>
              </a:lnSpc>
              <a:spcBef>
                <a:spcPts val="0"/>
              </a:spcBef>
              <a:spcAft>
                <a:spcPts val="0"/>
              </a:spcAft>
              <a:buClr>
                <a:srgbClr val="0A66C2"/>
              </a:buClr>
              <a:buSzPts val="1600"/>
              <a:buFont typeface="Arial"/>
              <a:buNone/>
              <a:defRPr b="0" i="0" sz="1600">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48" name="Google Shape;1148;p148"/>
          <p:cNvSpPr txBox="1"/>
          <p:nvPr>
            <p:ph idx="6" type="body"/>
          </p:nvPr>
        </p:nvSpPr>
        <p:spPr>
          <a:xfrm>
            <a:off x="6071992" y="3735361"/>
            <a:ext cx="2499900" cy="267900"/>
          </a:xfrm>
          <a:prstGeom prst="rect">
            <a:avLst/>
          </a:prstGeom>
          <a:noFill/>
          <a:ln>
            <a:noFill/>
          </a:ln>
        </p:spPr>
        <p:txBody>
          <a:bodyPr anchorCtr="0" anchor="t" bIns="17125" lIns="0" spcFirstLastPara="1" rIns="0" wrap="square" tIns="17125">
            <a:normAutofit/>
          </a:bodyPr>
          <a:lstStyle>
            <a:lvl1pPr indent="-228600" lvl="0" marL="457200" marR="0" algn="ctr">
              <a:lnSpc>
                <a:spcPct val="100000"/>
              </a:lnSpc>
              <a:spcBef>
                <a:spcPts val="700"/>
              </a:spcBef>
              <a:spcAft>
                <a:spcPts val="0"/>
              </a:spcAft>
              <a:buClr>
                <a:schemeClr val="lt2"/>
              </a:buClr>
              <a:buSzPts val="1600"/>
              <a:buFont typeface="Arial"/>
              <a:buNone/>
              <a:defRPr b="1" i="0" sz="1600">
                <a:solidFill>
                  <a:schemeClr val="lt2"/>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49" name="Google Shape;1149;p148"/>
          <p:cNvSpPr txBox="1"/>
          <p:nvPr>
            <p:ph idx="7" type="body"/>
          </p:nvPr>
        </p:nvSpPr>
        <p:spPr>
          <a:xfrm>
            <a:off x="6085505" y="4057650"/>
            <a:ext cx="2485800" cy="514500"/>
          </a:xfrm>
          <a:prstGeom prst="rect">
            <a:avLst/>
          </a:prstGeom>
          <a:noFill/>
          <a:ln>
            <a:noFill/>
          </a:ln>
        </p:spPr>
        <p:txBody>
          <a:bodyPr anchorCtr="0" anchor="t" bIns="17125" lIns="0" spcFirstLastPara="1" rIns="0" wrap="square" tIns="17125">
            <a:normAutofit/>
          </a:bodyPr>
          <a:lstStyle>
            <a:lvl1pPr indent="-228600" lvl="0" marL="457200" marR="0" algn="ctr">
              <a:lnSpc>
                <a:spcPct val="100000"/>
              </a:lnSpc>
              <a:spcBef>
                <a:spcPts val="0"/>
              </a:spcBef>
              <a:spcAft>
                <a:spcPts val="0"/>
              </a:spcAft>
              <a:buClr>
                <a:srgbClr val="0A66C2"/>
              </a:buClr>
              <a:buSzPts val="1600"/>
              <a:buFont typeface="Arial"/>
              <a:buNone/>
              <a:defRPr b="0" i="0" sz="1600">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150" name="Google Shape;1150;p148"/>
          <p:cNvSpPr/>
          <p:nvPr>
            <p:ph idx="8" type="pic"/>
          </p:nvPr>
        </p:nvSpPr>
        <p:spPr>
          <a:xfrm>
            <a:off x="979161" y="1685925"/>
            <a:ext cx="1714200" cy="1714200"/>
          </a:xfrm>
          <a:prstGeom prst="ellipse">
            <a:avLst/>
          </a:prstGeom>
          <a:solidFill>
            <a:schemeClr val="lt1"/>
          </a:solidFill>
          <a:ln>
            <a:noFill/>
          </a:ln>
        </p:spPr>
      </p:sp>
      <p:sp>
        <p:nvSpPr>
          <p:cNvPr id="1151" name="Google Shape;1151;p148"/>
          <p:cNvSpPr/>
          <p:nvPr>
            <p:ph idx="9" type="pic"/>
          </p:nvPr>
        </p:nvSpPr>
        <p:spPr>
          <a:xfrm>
            <a:off x="3714861" y="1685925"/>
            <a:ext cx="1714200" cy="1714200"/>
          </a:xfrm>
          <a:prstGeom prst="ellipse">
            <a:avLst/>
          </a:prstGeom>
          <a:solidFill>
            <a:schemeClr val="lt1"/>
          </a:solidFill>
          <a:ln>
            <a:noFill/>
          </a:ln>
        </p:spPr>
      </p:sp>
      <p:sp>
        <p:nvSpPr>
          <p:cNvPr id="1152" name="Google Shape;1152;p148"/>
          <p:cNvSpPr/>
          <p:nvPr>
            <p:ph idx="13" type="pic"/>
          </p:nvPr>
        </p:nvSpPr>
        <p:spPr>
          <a:xfrm>
            <a:off x="6450562" y="1685925"/>
            <a:ext cx="1714200" cy="1714200"/>
          </a:xfrm>
          <a:prstGeom prst="ellipse">
            <a:avLst/>
          </a:prstGeom>
          <a:solidFill>
            <a:schemeClr val="lt1"/>
          </a:solidFill>
          <a:ln>
            <a:noFill/>
          </a:ln>
        </p:spPr>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grid (3x6)">
  <p:cSld name="title grid (3x6)">
    <p:bg>
      <p:bgPr>
        <a:solidFill>
          <a:schemeClr val="lt1"/>
        </a:solidFill>
      </p:bgPr>
    </p:bg>
    <p:spTree>
      <p:nvGrpSpPr>
        <p:cNvPr id="1153" name="Shape 1153"/>
        <p:cNvGrpSpPr/>
        <p:nvPr/>
      </p:nvGrpSpPr>
      <p:grpSpPr>
        <a:xfrm>
          <a:off x="0" y="0"/>
          <a:ext cx="0" cy="0"/>
          <a:chOff x="0" y="0"/>
          <a:chExt cx="0" cy="0"/>
        </a:xfrm>
      </p:grpSpPr>
      <p:sp>
        <p:nvSpPr>
          <p:cNvPr id="1154" name="Google Shape;1154;p149"/>
          <p:cNvSpPr txBox="1"/>
          <p:nvPr>
            <p:ph type="title"/>
          </p:nvPr>
        </p:nvSpPr>
        <p:spPr>
          <a:xfrm>
            <a:off x="542934" y="571500"/>
            <a:ext cx="8002800" cy="333900"/>
          </a:xfrm>
          <a:prstGeom prst="rect">
            <a:avLst/>
          </a:prstGeom>
          <a:noFill/>
          <a:ln>
            <a:noFill/>
          </a:ln>
        </p:spPr>
        <p:txBody>
          <a:bodyPr anchorCtr="0" anchor="b" bIns="17125" lIns="34275" spcFirstLastPara="1" rIns="34275" wrap="square" tIns="17125">
            <a:normAutofit/>
          </a:bodyPr>
          <a:lstStyle>
            <a:lvl1pPr lvl="0" algn="l">
              <a:lnSpc>
                <a:spcPct val="90000"/>
              </a:lnSpc>
              <a:spcBef>
                <a:spcPts val="0"/>
              </a:spcBef>
              <a:spcAft>
                <a:spcPts val="0"/>
              </a:spcAft>
              <a:buClr>
                <a:schemeClr val="accent2"/>
              </a:buClr>
              <a:buSzPts val="2500"/>
              <a:buFont typeface="Arial"/>
              <a:buNone/>
              <a:defRPr>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grpSp>
        <p:nvGrpSpPr>
          <p:cNvPr id="1155" name="Google Shape;1155;p149"/>
          <p:cNvGrpSpPr/>
          <p:nvPr/>
        </p:nvGrpSpPr>
        <p:grpSpPr>
          <a:xfrm>
            <a:off x="572096" y="1146008"/>
            <a:ext cx="7974788" cy="3517670"/>
            <a:chOff x="1525588" y="3056020"/>
            <a:chExt cx="21266100" cy="9380454"/>
          </a:xfrm>
        </p:grpSpPr>
        <p:cxnSp>
          <p:nvCxnSpPr>
            <p:cNvPr id="1156" name="Google Shape;1156;p149"/>
            <p:cNvCxnSpPr/>
            <p:nvPr/>
          </p:nvCxnSpPr>
          <p:spPr>
            <a:xfrm>
              <a:off x="4997610" y="3056021"/>
              <a:ext cx="0" cy="9380400"/>
            </a:xfrm>
            <a:prstGeom prst="straightConnector1">
              <a:avLst/>
            </a:prstGeom>
            <a:noFill/>
            <a:ln cap="flat" cmpd="sng" w="38100">
              <a:solidFill>
                <a:srgbClr val="99A7A8"/>
              </a:solidFill>
              <a:prstDash val="dot"/>
              <a:miter lim="800000"/>
              <a:headEnd len="sm" w="sm" type="none"/>
              <a:tailEnd len="sm" w="sm" type="none"/>
            </a:ln>
          </p:spPr>
        </p:cxnSp>
        <p:cxnSp>
          <p:nvCxnSpPr>
            <p:cNvPr id="1157" name="Google Shape;1157;p149"/>
            <p:cNvCxnSpPr/>
            <p:nvPr/>
          </p:nvCxnSpPr>
          <p:spPr>
            <a:xfrm>
              <a:off x="8606279" y="3056021"/>
              <a:ext cx="0" cy="9380400"/>
            </a:xfrm>
            <a:prstGeom prst="straightConnector1">
              <a:avLst/>
            </a:prstGeom>
            <a:noFill/>
            <a:ln cap="flat" cmpd="sng" w="38100">
              <a:solidFill>
                <a:srgbClr val="99A7A8"/>
              </a:solidFill>
              <a:prstDash val="dot"/>
              <a:miter lim="800000"/>
              <a:headEnd len="sm" w="sm" type="none"/>
              <a:tailEnd len="sm" w="sm" type="none"/>
            </a:ln>
          </p:spPr>
        </p:cxnSp>
        <p:cxnSp>
          <p:nvCxnSpPr>
            <p:cNvPr id="1158" name="Google Shape;1158;p149"/>
            <p:cNvCxnSpPr/>
            <p:nvPr/>
          </p:nvCxnSpPr>
          <p:spPr>
            <a:xfrm>
              <a:off x="12214948" y="3056021"/>
              <a:ext cx="0" cy="9380400"/>
            </a:xfrm>
            <a:prstGeom prst="straightConnector1">
              <a:avLst/>
            </a:prstGeom>
            <a:noFill/>
            <a:ln cap="flat" cmpd="sng" w="38100">
              <a:solidFill>
                <a:srgbClr val="99A7A8"/>
              </a:solidFill>
              <a:prstDash val="dot"/>
              <a:miter lim="800000"/>
              <a:headEnd len="sm" w="sm" type="none"/>
              <a:tailEnd len="sm" w="sm" type="none"/>
            </a:ln>
          </p:spPr>
        </p:cxnSp>
        <p:cxnSp>
          <p:nvCxnSpPr>
            <p:cNvPr id="1159" name="Google Shape;1159;p149"/>
            <p:cNvCxnSpPr/>
            <p:nvPr/>
          </p:nvCxnSpPr>
          <p:spPr>
            <a:xfrm>
              <a:off x="22791569" y="3056021"/>
              <a:ext cx="0" cy="9380400"/>
            </a:xfrm>
            <a:prstGeom prst="straightConnector1">
              <a:avLst/>
            </a:prstGeom>
            <a:noFill/>
            <a:ln cap="flat" cmpd="sng" w="38100">
              <a:solidFill>
                <a:srgbClr val="99A7A8"/>
              </a:solidFill>
              <a:prstDash val="dot"/>
              <a:miter lim="800000"/>
              <a:headEnd len="sm" w="sm" type="none"/>
              <a:tailEnd len="sm" w="sm" type="none"/>
            </a:ln>
          </p:spPr>
        </p:cxnSp>
        <p:cxnSp>
          <p:nvCxnSpPr>
            <p:cNvPr id="1160" name="Google Shape;1160;p149"/>
            <p:cNvCxnSpPr/>
            <p:nvPr/>
          </p:nvCxnSpPr>
          <p:spPr>
            <a:xfrm>
              <a:off x="1525588" y="9309657"/>
              <a:ext cx="21266100" cy="0"/>
            </a:xfrm>
            <a:prstGeom prst="straightConnector1">
              <a:avLst/>
            </a:prstGeom>
            <a:noFill/>
            <a:ln cap="flat" cmpd="sng" w="38100">
              <a:solidFill>
                <a:srgbClr val="99A7A8"/>
              </a:solidFill>
              <a:prstDash val="dot"/>
              <a:miter lim="800000"/>
              <a:headEnd len="sm" w="sm" type="none"/>
              <a:tailEnd len="sm" w="sm" type="none"/>
            </a:ln>
          </p:spPr>
        </p:cxnSp>
        <p:cxnSp>
          <p:nvCxnSpPr>
            <p:cNvPr id="1161" name="Google Shape;1161;p149"/>
            <p:cNvCxnSpPr/>
            <p:nvPr/>
          </p:nvCxnSpPr>
          <p:spPr>
            <a:xfrm>
              <a:off x="1525588" y="6182839"/>
              <a:ext cx="21266100" cy="0"/>
            </a:xfrm>
            <a:prstGeom prst="straightConnector1">
              <a:avLst/>
            </a:prstGeom>
            <a:noFill/>
            <a:ln cap="flat" cmpd="sng" w="38100">
              <a:solidFill>
                <a:srgbClr val="99A7A8"/>
              </a:solidFill>
              <a:prstDash val="dot"/>
              <a:miter lim="800000"/>
              <a:headEnd len="sm" w="sm" type="none"/>
              <a:tailEnd len="sm" w="sm" type="none"/>
            </a:ln>
          </p:spPr>
        </p:cxnSp>
        <p:cxnSp>
          <p:nvCxnSpPr>
            <p:cNvPr id="1162" name="Google Shape;1162;p149"/>
            <p:cNvCxnSpPr/>
            <p:nvPr/>
          </p:nvCxnSpPr>
          <p:spPr>
            <a:xfrm>
              <a:off x="15823617" y="3056020"/>
              <a:ext cx="0" cy="9380400"/>
            </a:xfrm>
            <a:prstGeom prst="straightConnector1">
              <a:avLst/>
            </a:prstGeom>
            <a:noFill/>
            <a:ln cap="flat" cmpd="sng" w="38100">
              <a:solidFill>
                <a:srgbClr val="99A7A8"/>
              </a:solidFill>
              <a:prstDash val="dot"/>
              <a:miter lim="800000"/>
              <a:headEnd len="sm" w="sm" type="none"/>
              <a:tailEnd len="sm" w="sm" type="none"/>
            </a:ln>
          </p:spPr>
        </p:cxnSp>
        <p:cxnSp>
          <p:nvCxnSpPr>
            <p:cNvPr id="1163" name="Google Shape;1163;p149"/>
            <p:cNvCxnSpPr/>
            <p:nvPr/>
          </p:nvCxnSpPr>
          <p:spPr>
            <a:xfrm>
              <a:off x="19432286" y="3056020"/>
              <a:ext cx="0" cy="9380400"/>
            </a:xfrm>
            <a:prstGeom prst="straightConnector1">
              <a:avLst/>
            </a:prstGeom>
            <a:noFill/>
            <a:ln cap="flat" cmpd="sng" w="38100">
              <a:solidFill>
                <a:srgbClr val="99A7A8"/>
              </a:solidFill>
              <a:prstDash val="dot"/>
              <a:miter lim="800000"/>
              <a:headEnd len="sm" w="sm" type="none"/>
              <a:tailEnd len="sm" w="sm" type="none"/>
            </a:ln>
          </p:spPr>
        </p:cxnSp>
        <p:cxnSp>
          <p:nvCxnSpPr>
            <p:cNvPr id="1164" name="Google Shape;1164;p149"/>
            <p:cNvCxnSpPr/>
            <p:nvPr/>
          </p:nvCxnSpPr>
          <p:spPr>
            <a:xfrm>
              <a:off x="1531818" y="3056021"/>
              <a:ext cx="0" cy="9380400"/>
            </a:xfrm>
            <a:prstGeom prst="straightConnector1">
              <a:avLst/>
            </a:prstGeom>
            <a:noFill/>
            <a:ln cap="flat" cmpd="sng" w="38100">
              <a:solidFill>
                <a:srgbClr val="99A7A8"/>
              </a:solidFill>
              <a:prstDash val="dot"/>
              <a:miter lim="800000"/>
              <a:headEnd len="sm" w="sm" type="none"/>
              <a:tailEnd len="sm" w="sm" type="none"/>
            </a:ln>
          </p:spPr>
        </p:cxnSp>
        <p:cxnSp>
          <p:nvCxnSpPr>
            <p:cNvPr id="1165" name="Google Shape;1165;p149"/>
            <p:cNvCxnSpPr/>
            <p:nvPr/>
          </p:nvCxnSpPr>
          <p:spPr>
            <a:xfrm>
              <a:off x="4997610" y="3056021"/>
              <a:ext cx="0" cy="9380400"/>
            </a:xfrm>
            <a:prstGeom prst="straightConnector1">
              <a:avLst/>
            </a:prstGeom>
            <a:noFill/>
            <a:ln cap="flat" cmpd="sng" w="38100">
              <a:solidFill>
                <a:srgbClr val="99A7A8"/>
              </a:solidFill>
              <a:prstDash val="dot"/>
              <a:miter lim="800000"/>
              <a:headEnd len="sm" w="sm" type="none"/>
              <a:tailEnd len="sm" w="sm" type="none"/>
            </a:ln>
          </p:spPr>
        </p:cxnSp>
        <p:cxnSp>
          <p:nvCxnSpPr>
            <p:cNvPr id="1166" name="Google Shape;1166;p149"/>
            <p:cNvCxnSpPr/>
            <p:nvPr/>
          </p:nvCxnSpPr>
          <p:spPr>
            <a:xfrm>
              <a:off x="8606279" y="3056021"/>
              <a:ext cx="0" cy="9380400"/>
            </a:xfrm>
            <a:prstGeom prst="straightConnector1">
              <a:avLst/>
            </a:prstGeom>
            <a:noFill/>
            <a:ln cap="flat" cmpd="sng" w="38100">
              <a:solidFill>
                <a:srgbClr val="99A7A8"/>
              </a:solidFill>
              <a:prstDash val="dot"/>
              <a:miter lim="800000"/>
              <a:headEnd len="sm" w="sm" type="none"/>
              <a:tailEnd len="sm" w="sm" type="none"/>
            </a:ln>
          </p:spPr>
        </p:cxnSp>
        <p:cxnSp>
          <p:nvCxnSpPr>
            <p:cNvPr id="1167" name="Google Shape;1167;p149"/>
            <p:cNvCxnSpPr/>
            <p:nvPr/>
          </p:nvCxnSpPr>
          <p:spPr>
            <a:xfrm>
              <a:off x="12214948" y="3056021"/>
              <a:ext cx="0" cy="9380400"/>
            </a:xfrm>
            <a:prstGeom prst="straightConnector1">
              <a:avLst/>
            </a:prstGeom>
            <a:noFill/>
            <a:ln cap="flat" cmpd="sng" w="38100">
              <a:solidFill>
                <a:srgbClr val="99A7A8"/>
              </a:solidFill>
              <a:prstDash val="dot"/>
              <a:miter lim="800000"/>
              <a:headEnd len="sm" w="sm" type="none"/>
              <a:tailEnd len="sm" w="sm" type="none"/>
            </a:ln>
          </p:spPr>
        </p:cxnSp>
        <p:cxnSp>
          <p:nvCxnSpPr>
            <p:cNvPr id="1168" name="Google Shape;1168;p149"/>
            <p:cNvCxnSpPr/>
            <p:nvPr/>
          </p:nvCxnSpPr>
          <p:spPr>
            <a:xfrm>
              <a:off x="1525588" y="12436474"/>
              <a:ext cx="21266100" cy="0"/>
            </a:xfrm>
            <a:prstGeom prst="straightConnector1">
              <a:avLst/>
            </a:prstGeom>
            <a:noFill/>
            <a:ln cap="flat" cmpd="sng" w="38100">
              <a:solidFill>
                <a:srgbClr val="99A7A8"/>
              </a:solidFill>
              <a:prstDash val="dot"/>
              <a:miter lim="800000"/>
              <a:headEnd len="sm" w="sm" type="none"/>
              <a:tailEnd len="sm" w="sm" type="none"/>
            </a:ln>
          </p:spPr>
        </p:cxnSp>
        <p:cxnSp>
          <p:nvCxnSpPr>
            <p:cNvPr id="1169" name="Google Shape;1169;p149"/>
            <p:cNvCxnSpPr/>
            <p:nvPr/>
          </p:nvCxnSpPr>
          <p:spPr>
            <a:xfrm>
              <a:off x="1525588" y="3056020"/>
              <a:ext cx="21266100" cy="0"/>
            </a:xfrm>
            <a:prstGeom prst="straightConnector1">
              <a:avLst/>
            </a:prstGeom>
            <a:noFill/>
            <a:ln cap="flat" cmpd="sng" w="38100">
              <a:solidFill>
                <a:srgbClr val="99A7A8"/>
              </a:solidFill>
              <a:prstDash val="dot"/>
              <a:miter lim="800000"/>
              <a:headEnd len="sm" w="sm" type="none"/>
              <a:tailEnd len="sm" w="sm" type="none"/>
            </a:ln>
          </p:spPr>
        </p:cxnSp>
        <p:cxnSp>
          <p:nvCxnSpPr>
            <p:cNvPr id="1170" name="Google Shape;1170;p149"/>
            <p:cNvCxnSpPr/>
            <p:nvPr/>
          </p:nvCxnSpPr>
          <p:spPr>
            <a:xfrm>
              <a:off x="15823617" y="3056020"/>
              <a:ext cx="0" cy="9380400"/>
            </a:xfrm>
            <a:prstGeom prst="straightConnector1">
              <a:avLst/>
            </a:prstGeom>
            <a:noFill/>
            <a:ln cap="flat" cmpd="sng" w="38100">
              <a:solidFill>
                <a:srgbClr val="99A7A8"/>
              </a:solidFill>
              <a:prstDash val="dot"/>
              <a:miter lim="800000"/>
              <a:headEnd len="sm" w="sm" type="none"/>
              <a:tailEnd len="sm" w="sm" type="none"/>
            </a:ln>
          </p:spPr>
        </p:cxnSp>
        <p:cxnSp>
          <p:nvCxnSpPr>
            <p:cNvPr id="1171" name="Google Shape;1171;p149"/>
            <p:cNvCxnSpPr/>
            <p:nvPr/>
          </p:nvCxnSpPr>
          <p:spPr>
            <a:xfrm>
              <a:off x="19432286" y="3056020"/>
              <a:ext cx="0" cy="9380400"/>
            </a:xfrm>
            <a:prstGeom prst="straightConnector1">
              <a:avLst/>
            </a:prstGeom>
            <a:noFill/>
            <a:ln cap="flat" cmpd="sng" w="38100">
              <a:solidFill>
                <a:srgbClr val="99A7A8"/>
              </a:solidFill>
              <a:prstDash val="dot"/>
              <a:miter lim="800000"/>
              <a:headEnd len="sm" w="sm" type="none"/>
              <a:tailEnd len="sm" w="sm" type="none"/>
            </a:ln>
          </p:spPr>
        </p:cxnSp>
        <p:cxnSp>
          <p:nvCxnSpPr>
            <p:cNvPr id="1172" name="Google Shape;1172;p149"/>
            <p:cNvCxnSpPr/>
            <p:nvPr/>
          </p:nvCxnSpPr>
          <p:spPr>
            <a:xfrm>
              <a:off x="22791569" y="3056021"/>
              <a:ext cx="0" cy="9380400"/>
            </a:xfrm>
            <a:prstGeom prst="straightConnector1">
              <a:avLst/>
            </a:prstGeom>
            <a:noFill/>
            <a:ln cap="flat" cmpd="sng" w="38100">
              <a:solidFill>
                <a:srgbClr val="99A7A8"/>
              </a:solidFill>
              <a:prstDash val="dot"/>
              <a:miter lim="800000"/>
              <a:headEnd len="sm" w="sm" type="none"/>
              <a:tailEnd len="sm" w="sm" type="none"/>
            </a:ln>
          </p:spPr>
        </p:cxnSp>
        <p:cxnSp>
          <p:nvCxnSpPr>
            <p:cNvPr id="1173" name="Google Shape;1173;p149"/>
            <p:cNvCxnSpPr/>
            <p:nvPr/>
          </p:nvCxnSpPr>
          <p:spPr>
            <a:xfrm>
              <a:off x="1531818" y="3056021"/>
              <a:ext cx="0" cy="9380400"/>
            </a:xfrm>
            <a:prstGeom prst="straightConnector1">
              <a:avLst/>
            </a:prstGeom>
            <a:noFill/>
            <a:ln cap="flat" cmpd="sng" w="38100">
              <a:solidFill>
                <a:srgbClr val="99A7A8"/>
              </a:solidFill>
              <a:prstDash val="dot"/>
              <a:miter lim="800000"/>
              <a:headEnd len="sm" w="sm" type="none"/>
              <a:tailEnd len="sm" w="sm" type="none"/>
            </a:ln>
          </p:spPr>
        </p:cxnSp>
        <p:cxnSp>
          <p:nvCxnSpPr>
            <p:cNvPr id="1174" name="Google Shape;1174;p149"/>
            <p:cNvCxnSpPr/>
            <p:nvPr/>
          </p:nvCxnSpPr>
          <p:spPr>
            <a:xfrm>
              <a:off x="4997610" y="3056021"/>
              <a:ext cx="0" cy="9380400"/>
            </a:xfrm>
            <a:prstGeom prst="straightConnector1">
              <a:avLst/>
            </a:prstGeom>
            <a:noFill/>
            <a:ln cap="flat" cmpd="sng" w="38100">
              <a:solidFill>
                <a:srgbClr val="99A7A8"/>
              </a:solidFill>
              <a:prstDash val="dot"/>
              <a:miter lim="800000"/>
              <a:headEnd len="sm" w="sm" type="none"/>
              <a:tailEnd len="sm" w="sm" type="none"/>
            </a:ln>
          </p:spPr>
        </p:cxnSp>
        <p:cxnSp>
          <p:nvCxnSpPr>
            <p:cNvPr id="1175" name="Google Shape;1175;p149"/>
            <p:cNvCxnSpPr/>
            <p:nvPr/>
          </p:nvCxnSpPr>
          <p:spPr>
            <a:xfrm>
              <a:off x="8606279" y="3056021"/>
              <a:ext cx="0" cy="9380400"/>
            </a:xfrm>
            <a:prstGeom prst="straightConnector1">
              <a:avLst/>
            </a:prstGeom>
            <a:noFill/>
            <a:ln cap="flat" cmpd="sng" w="38100">
              <a:solidFill>
                <a:srgbClr val="99A7A8"/>
              </a:solidFill>
              <a:prstDash val="dot"/>
              <a:miter lim="800000"/>
              <a:headEnd len="sm" w="sm" type="none"/>
              <a:tailEnd len="sm" w="sm" type="none"/>
            </a:ln>
          </p:spPr>
        </p:cxnSp>
        <p:cxnSp>
          <p:nvCxnSpPr>
            <p:cNvPr id="1176" name="Google Shape;1176;p149"/>
            <p:cNvCxnSpPr/>
            <p:nvPr/>
          </p:nvCxnSpPr>
          <p:spPr>
            <a:xfrm>
              <a:off x="12214948" y="3056021"/>
              <a:ext cx="0" cy="9380400"/>
            </a:xfrm>
            <a:prstGeom prst="straightConnector1">
              <a:avLst/>
            </a:prstGeom>
            <a:noFill/>
            <a:ln cap="flat" cmpd="sng" w="38100">
              <a:solidFill>
                <a:srgbClr val="99A7A8"/>
              </a:solidFill>
              <a:prstDash val="dot"/>
              <a:miter lim="800000"/>
              <a:headEnd len="sm" w="sm" type="none"/>
              <a:tailEnd len="sm" w="sm" type="none"/>
            </a:ln>
          </p:spPr>
        </p:cxnSp>
        <p:cxnSp>
          <p:nvCxnSpPr>
            <p:cNvPr id="1177" name="Google Shape;1177;p149"/>
            <p:cNvCxnSpPr/>
            <p:nvPr/>
          </p:nvCxnSpPr>
          <p:spPr>
            <a:xfrm>
              <a:off x="1525588" y="12436474"/>
              <a:ext cx="21266100" cy="0"/>
            </a:xfrm>
            <a:prstGeom prst="straightConnector1">
              <a:avLst/>
            </a:prstGeom>
            <a:noFill/>
            <a:ln cap="flat" cmpd="sng" w="38100">
              <a:solidFill>
                <a:srgbClr val="99A7A8"/>
              </a:solidFill>
              <a:prstDash val="dot"/>
              <a:miter lim="800000"/>
              <a:headEnd len="sm" w="sm" type="none"/>
              <a:tailEnd len="sm" w="sm" type="none"/>
            </a:ln>
          </p:spPr>
        </p:cxnSp>
        <p:cxnSp>
          <p:nvCxnSpPr>
            <p:cNvPr id="1178" name="Google Shape;1178;p149"/>
            <p:cNvCxnSpPr/>
            <p:nvPr/>
          </p:nvCxnSpPr>
          <p:spPr>
            <a:xfrm>
              <a:off x="1525588" y="3056020"/>
              <a:ext cx="21266100" cy="0"/>
            </a:xfrm>
            <a:prstGeom prst="straightConnector1">
              <a:avLst/>
            </a:prstGeom>
            <a:noFill/>
            <a:ln cap="flat" cmpd="sng" w="38100">
              <a:solidFill>
                <a:srgbClr val="99A7A8"/>
              </a:solidFill>
              <a:prstDash val="dot"/>
              <a:miter lim="800000"/>
              <a:headEnd len="sm" w="sm" type="none"/>
              <a:tailEnd len="sm" w="sm" type="none"/>
            </a:ln>
          </p:spPr>
        </p:cxnSp>
        <p:cxnSp>
          <p:nvCxnSpPr>
            <p:cNvPr id="1179" name="Google Shape;1179;p149"/>
            <p:cNvCxnSpPr/>
            <p:nvPr/>
          </p:nvCxnSpPr>
          <p:spPr>
            <a:xfrm>
              <a:off x="15823617" y="3056020"/>
              <a:ext cx="0" cy="9380400"/>
            </a:xfrm>
            <a:prstGeom prst="straightConnector1">
              <a:avLst/>
            </a:prstGeom>
            <a:noFill/>
            <a:ln cap="flat" cmpd="sng" w="38100">
              <a:solidFill>
                <a:srgbClr val="99A7A8"/>
              </a:solidFill>
              <a:prstDash val="dot"/>
              <a:miter lim="800000"/>
              <a:headEnd len="sm" w="sm" type="none"/>
              <a:tailEnd len="sm" w="sm" type="none"/>
            </a:ln>
          </p:spPr>
        </p:cxnSp>
        <p:cxnSp>
          <p:nvCxnSpPr>
            <p:cNvPr id="1180" name="Google Shape;1180;p149"/>
            <p:cNvCxnSpPr/>
            <p:nvPr/>
          </p:nvCxnSpPr>
          <p:spPr>
            <a:xfrm>
              <a:off x="19432286" y="3056020"/>
              <a:ext cx="0" cy="9380400"/>
            </a:xfrm>
            <a:prstGeom prst="straightConnector1">
              <a:avLst/>
            </a:prstGeom>
            <a:noFill/>
            <a:ln cap="flat" cmpd="sng" w="38100">
              <a:solidFill>
                <a:srgbClr val="99A7A8"/>
              </a:solidFill>
              <a:prstDash val="dot"/>
              <a:miter lim="800000"/>
              <a:headEnd len="sm" w="sm" type="none"/>
              <a:tailEnd len="sm" w="sm" type="none"/>
            </a:ln>
          </p:spPr>
        </p:cxnSp>
      </p:gr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world map BG">
  <p:cSld name="titles world map BG">
    <p:spTree>
      <p:nvGrpSpPr>
        <p:cNvPr id="1181" name="Shape 1181"/>
        <p:cNvGrpSpPr/>
        <p:nvPr/>
      </p:nvGrpSpPr>
      <p:grpSpPr>
        <a:xfrm>
          <a:off x="0" y="0"/>
          <a:ext cx="0" cy="0"/>
          <a:chOff x="0" y="0"/>
          <a:chExt cx="0" cy="0"/>
        </a:xfrm>
      </p:grpSpPr>
      <p:pic>
        <p:nvPicPr>
          <p:cNvPr descr="World map as background" id="1182" name="Google Shape;1182;p150"/>
          <p:cNvPicPr preferRelativeResize="0"/>
          <p:nvPr/>
        </p:nvPicPr>
        <p:blipFill rotWithShape="1">
          <a:blip r:embed="rId2">
            <a:alphaModFix amt="30000"/>
          </a:blip>
          <a:srcRect b="0" l="0" r="0" t="0"/>
          <a:stretch/>
        </p:blipFill>
        <p:spPr>
          <a:xfrm>
            <a:off x="3161804" y="775125"/>
            <a:ext cx="5654475" cy="3649981"/>
          </a:xfrm>
          <a:prstGeom prst="rect">
            <a:avLst/>
          </a:prstGeom>
          <a:noFill/>
          <a:ln>
            <a:noFill/>
          </a:ln>
        </p:spPr>
      </p:pic>
      <p:sp>
        <p:nvSpPr>
          <p:cNvPr id="1183" name="Google Shape;1183;p150"/>
          <p:cNvSpPr/>
          <p:nvPr/>
        </p:nvSpPr>
        <p:spPr>
          <a:xfrm>
            <a:off x="-816166" y="880375"/>
            <a:ext cx="3382200" cy="3382800"/>
          </a:xfrm>
          <a:prstGeom prst="ellipse">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184" name="Google Shape;1184;p150"/>
          <p:cNvSpPr txBox="1"/>
          <p:nvPr>
            <p:ph type="title"/>
          </p:nvPr>
        </p:nvSpPr>
        <p:spPr>
          <a:xfrm>
            <a:off x="533927" y="1779373"/>
            <a:ext cx="2628000" cy="9294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rgbClr val="915907"/>
              </a:buClr>
              <a:buSzPts val="3300"/>
              <a:buFont typeface="Arial"/>
              <a:buNone/>
              <a:defRPr sz="33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185" name="Google Shape;1185;p150"/>
          <p:cNvSpPr txBox="1"/>
          <p:nvPr>
            <p:ph idx="1" type="body"/>
          </p:nvPr>
        </p:nvSpPr>
        <p:spPr>
          <a:xfrm>
            <a:off x="552973" y="2786280"/>
            <a:ext cx="2319600" cy="5634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rgbClr val="5B696B"/>
              </a:buClr>
              <a:buSzPts val="1600"/>
              <a:buFont typeface="Arial"/>
              <a:buNone/>
              <a:defRPr sz="1600">
                <a:solidFill>
                  <a:srgbClr val="5B696B"/>
                </a:solidFill>
              </a:defRPr>
            </a:lvl1pPr>
            <a:lvl2pPr indent="-228600" lvl="1" marL="914400" algn="l">
              <a:lnSpc>
                <a:spcPct val="90000"/>
              </a:lnSpc>
              <a:spcBef>
                <a:spcPts val="400"/>
              </a:spcBef>
              <a:spcAft>
                <a:spcPts val="0"/>
              </a:spcAft>
              <a:buClr>
                <a:srgbClr val="56687A"/>
              </a:buClr>
              <a:buSzPts val="1300"/>
              <a:buFont typeface="Arial"/>
              <a:buNone/>
              <a:defRPr sz="1300"/>
            </a:lvl2pPr>
            <a:lvl3pPr indent="-228600" lvl="2" marL="1371600" algn="l">
              <a:lnSpc>
                <a:spcPct val="90000"/>
              </a:lnSpc>
              <a:spcBef>
                <a:spcPts val="400"/>
              </a:spcBef>
              <a:spcAft>
                <a:spcPts val="0"/>
              </a:spcAft>
              <a:buClr>
                <a:srgbClr val="56687A"/>
              </a:buClr>
              <a:buSzPts val="1300"/>
              <a:buFont typeface="Arial"/>
              <a:buNone/>
              <a:defRPr sz="1300"/>
            </a:lvl3pPr>
            <a:lvl4pPr indent="-228600" lvl="3" marL="1828800" algn="l">
              <a:lnSpc>
                <a:spcPct val="90000"/>
              </a:lnSpc>
              <a:spcBef>
                <a:spcPts val="400"/>
              </a:spcBef>
              <a:spcAft>
                <a:spcPts val="0"/>
              </a:spcAft>
              <a:buClr>
                <a:srgbClr val="56687A"/>
              </a:buClr>
              <a:buSzPts val="1300"/>
              <a:buFont typeface="Arial"/>
              <a:buNone/>
              <a:defRPr sz="1300"/>
            </a:lvl4pPr>
            <a:lvl5pPr indent="-228600" lvl="4" marL="2286000" algn="l">
              <a:lnSpc>
                <a:spcPct val="90000"/>
              </a:lnSpc>
              <a:spcBef>
                <a:spcPts val="400"/>
              </a:spcBef>
              <a:spcAft>
                <a:spcPts val="0"/>
              </a:spcAft>
              <a:buClr>
                <a:srgbClr val="56687A"/>
              </a:buClr>
              <a:buSzPts val="1300"/>
              <a:buFont typeface="Arial"/>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big idea centered">
  <p:cSld name="green_big idea centered">
    <p:bg>
      <p:bgPr>
        <a:solidFill>
          <a:srgbClr val="FDE3BA"/>
        </a:solidFill>
      </p:bgPr>
    </p:bg>
    <p:spTree>
      <p:nvGrpSpPr>
        <p:cNvPr id="1186" name="Shape 1186"/>
        <p:cNvGrpSpPr/>
        <p:nvPr/>
      </p:nvGrpSpPr>
      <p:grpSpPr>
        <a:xfrm>
          <a:off x="0" y="0"/>
          <a:ext cx="0" cy="0"/>
          <a:chOff x="0" y="0"/>
          <a:chExt cx="0" cy="0"/>
        </a:xfrm>
      </p:grpSpPr>
      <p:sp>
        <p:nvSpPr>
          <p:cNvPr id="1187" name="Google Shape;1187;p151"/>
          <p:cNvSpPr/>
          <p:nvPr/>
        </p:nvSpPr>
        <p:spPr>
          <a:xfrm rot="-5400000">
            <a:off x="1149436" y="-850340"/>
            <a:ext cx="6845100" cy="6844200"/>
          </a:xfrm>
          <a:prstGeom prst="ellipse">
            <a:avLst/>
          </a:prstGeom>
          <a:solidFill>
            <a:srgbClr val="FDFAF5"/>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rgbClr val="FFFFFF"/>
              </a:solidFill>
              <a:latin typeface="Calibri"/>
              <a:ea typeface="Calibri"/>
              <a:cs typeface="Calibri"/>
              <a:sym typeface="Calibri"/>
            </a:endParaRPr>
          </a:p>
        </p:txBody>
      </p:sp>
      <p:sp>
        <p:nvSpPr>
          <p:cNvPr id="1188" name="Google Shape;1188;p151"/>
          <p:cNvSpPr txBox="1"/>
          <p:nvPr>
            <p:ph type="title"/>
          </p:nvPr>
        </p:nvSpPr>
        <p:spPr>
          <a:xfrm>
            <a:off x="1678269" y="2088228"/>
            <a:ext cx="5787600" cy="967200"/>
          </a:xfrm>
          <a:prstGeom prst="rect">
            <a:avLst/>
          </a:prstGeom>
          <a:noFill/>
          <a:ln>
            <a:noFill/>
          </a:ln>
        </p:spPr>
        <p:txBody>
          <a:bodyPr anchorCtr="0" anchor="ctr" bIns="17125" lIns="0" spcFirstLastPara="1" rIns="0" wrap="square" tIns="17125">
            <a:normAutofit/>
          </a:bodyPr>
          <a:lstStyle>
            <a:lvl1pPr lvl="0" algn="ctr">
              <a:lnSpc>
                <a:spcPct val="90000"/>
              </a:lnSpc>
              <a:spcBef>
                <a:spcPts val="0"/>
              </a:spcBef>
              <a:spcAft>
                <a:spcPts val="0"/>
              </a:spcAft>
              <a:buClr>
                <a:schemeClr val="accent1"/>
              </a:buClr>
              <a:buSzPts val="4300"/>
              <a:buFont typeface="Arial"/>
              <a:buNone/>
              <a:defRPr sz="4300">
                <a:solidFill>
                  <a:schemeClr val="accent1"/>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189" name="Google Shape;1189;p151"/>
          <p:cNvSpPr/>
          <p:nvPr/>
        </p:nvSpPr>
        <p:spPr>
          <a:xfrm flipH="1" rot="10800000">
            <a:off x="3834504" y="3558898"/>
            <a:ext cx="1475100" cy="198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itle 1">
  <p:cSld name="red_title 1">
    <p:bg>
      <p:bgPr>
        <a:solidFill>
          <a:srgbClr val="FDFAF5"/>
        </a:solidFill>
      </p:bgPr>
    </p:bg>
    <p:spTree>
      <p:nvGrpSpPr>
        <p:cNvPr id="77" name="Shape 77"/>
        <p:cNvGrpSpPr/>
        <p:nvPr/>
      </p:nvGrpSpPr>
      <p:grpSpPr>
        <a:xfrm>
          <a:off x="0" y="0"/>
          <a:ext cx="0" cy="0"/>
          <a:chOff x="0" y="0"/>
          <a:chExt cx="0" cy="0"/>
        </a:xfrm>
      </p:grpSpPr>
      <p:grpSp>
        <p:nvGrpSpPr>
          <p:cNvPr id="78" name="Google Shape;78;p17"/>
          <p:cNvGrpSpPr/>
          <p:nvPr/>
        </p:nvGrpSpPr>
        <p:grpSpPr>
          <a:xfrm>
            <a:off x="-972814" y="-671884"/>
            <a:ext cx="10118051" cy="5815422"/>
            <a:chOff x="-2594171" y="-1791691"/>
            <a:chExt cx="26981470" cy="15507791"/>
          </a:xfrm>
        </p:grpSpPr>
        <p:sp>
          <p:nvSpPr>
            <p:cNvPr id="79" name="Google Shape;79;p17"/>
            <p:cNvSpPr/>
            <p:nvPr/>
          </p:nvSpPr>
          <p:spPr>
            <a:xfrm>
              <a:off x="-1" y="9956800"/>
              <a:ext cx="24387300" cy="3759300"/>
            </a:xfrm>
            <a:prstGeom prst="rect">
              <a:avLst/>
            </a:prstGeom>
            <a:solidFill>
              <a:srgbClr val="E9E6DF"/>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grpSp>
          <p:nvGrpSpPr>
            <p:cNvPr id="80" name="Google Shape;80;p17"/>
            <p:cNvGrpSpPr/>
            <p:nvPr/>
          </p:nvGrpSpPr>
          <p:grpSpPr>
            <a:xfrm rot="-5400000">
              <a:off x="-2594171" y="-1791691"/>
              <a:ext cx="14663949" cy="14663949"/>
              <a:chOff x="6061747" y="1538838"/>
              <a:chExt cx="10553400" cy="10553400"/>
            </a:xfrm>
          </p:grpSpPr>
          <p:sp>
            <p:nvSpPr>
              <p:cNvPr id="81" name="Google Shape;81;p17"/>
              <p:cNvSpPr/>
              <p:nvPr/>
            </p:nvSpPr>
            <p:spPr>
              <a:xfrm>
                <a:off x="6061747" y="1538838"/>
                <a:ext cx="10553400" cy="10553400"/>
              </a:xfrm>
              <a:prstGeom prst="ellipse">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2" name="Google Shape;82;p17"/>
              <p:cNvSpPr/>
              <p:nvPr/>
            </p:nvSpPr>
            <p:spPr>
              <a:xfrm>
                <a:off x="6061747"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dk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grpSp>
      </p:grpSp>
      <p:pic>
        <p:nvPicPr>
          <p:cNvPr id="83" name="Google Shape;83;p17"/>
          <p:cNvPicPr preferRelativeResize="0"/>
          <p:nvPr/>
        </p:nvPicPr>
        <p:blipFill rotWithShape="1">
          <a:blip r:embed="rId2">
            <a:alphaModFix/>
          </a:blip>
          <a:srcRect b="0" l="0" r="0" t="0"/>
          <a:stretch/>
        </p:blipFill>
        <p:spPr>
          <a:xfrm>
            <a:off x="769354" y="571500"/>
            <a:ext cx="818376" cy="207077"/>
          </a:xfrm>
          <a:prstGeom prst="rect">
            <a:avLst/>
          </a:prstGeom>
          <a:noFill/>
          <a:ln>
            <a:noFill/>
          </a:ln>
        </p:spPr>
      </p:pic>
      <p:sp>
        <p:nvSpPr>
          <p:cNvPr id="84" name="Google Shape;84;p17"/>
          <p:cNvSpPr txBox="1"/>
          <p:nvPr>
            <p:ph type="title"/>
          </p:nvPr>
        </p:nvSpPr>
        <p:spPr>
          <a:xfrm>
            <a:off x="713517" y="1485900"/>
            <a:ext cx="5101200" cy="12573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dk2"/>
              </a:buClr>
              <a:buSzPts val="4300"/>
              <a:buFont typeface="Arial"/>
              <a:buNone/>
              <a:defRPr sz="4300">
                <a:solidFill>
                  <a:schemeClr val="dk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85" name="Google Shape;85;p17"/>
          <p:cNvSpPr txBox="1"/>
          <p:nvPr>
            <p:ph idx="1" type="body"/>
          </p:nvPr>
        </p:nvSpPr>
        <p:spPr>
          <a:xfrm>
            <a:off x="713517" y="2975162"/>
            <a:ext cx="2322600" cy="4728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rgbClr val="56687A"/>
              </a:buClr>
              <a:buSzPts val="1300"/>
              <a:buNone/>
              <a:defRPr sz="1300"/>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86" name="Google Shape;86;p17"/>
          <p:cNvSpPr txBox="1"/>
          <p:nvPr>
            <p:ph idx="2" type="body"/>
          </p:nvPr>
        </p:nvSpPr>
        <p:spPr>
          <a:xfrm>
            <a:off x="713517" y="4038791"/>
            <a:ext cx="2334000" cy="1662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lt1"/>
              </a:buClr>
              <a:buSzPts val="1000"/>
              <a:buNone/>
              <a:defRPr sz="1000">
                <a:solidFill>
                  <a:schemeClr val="lt1"/>
                </a:solidFill>
              </a:defRPr>
            </a:lvl1pPr>
            <a:lvl2pPr indent="-228600" lvl="1" marL="914400" algn="l">
              <a:lnSpc>
                <a:spcPct val="90000"/>
              </a:lnSpc>
              <a:spcBef>
                <a:spcPts val="400"/>
              </a:spcBef>
              <a:spcAft>
                <a:spcPts val="0"/>
              </a:spcAft>
              <a:buClr>
                <a:srgbClr val="56687A"/>
              </a:buClr>
              <a:buSzPts val="1000"/>
              <a:buNone/>
              <a:defRPr sz="1000"/>
            </a:lvl2pPr>
            <a:lvl3pPr indent="-228600" lvl="2" marL="1371600" algn="l">
              <a:lnSpc>
                <a:spcPct val="90000"/>
              </a:lnSpc>
              <a:spcBef>
                <a:spcPts val="400"/>
              </a:spcBef>
              <a:spcAft>
                <a:spcPts val="0"/>
              </a:spcAft>
              <a:buClr>
                <a:srgbClr val="56687A"/>
              </a:buClr>
              <a:buSzPts val="1000"/>
              <a:buNone/>
              <a:defRPr sz="1000"/>
            </a:lvl3pPr>
            <a:lvl4pPr indent="-228600" lvl="3" marL="1828800" algn="l">
              <a:lnSpc>
                <a:spcPct val="90000"/>
              </a:lnSpc>
              <a:spcBef>
                <a:spcPts val="400"/>
              </a:spcBef>
              <a:spcAft>
                <a:spcPts val="0"/>
              </a:spcAft>
              <a:buClr>
                <a:srgbClr val="56687A"/>
              </a:buClr>
              <a:buSzPts val="1000"/>
              <a:buNone/>
              <a:defRPr sz="1000"/>
            </a:lvl4pPr>
            <a:lvl5pPr indent="-228600" lvl="4" marL="2286000" algn="l">
              <a:lnSpc>
                <a:spcPct val="90000"/>
              </a:lnSpc>
              <a:spcBef>
                <a:spcPts val="400"/>
              </a:spcBef>
              <a:spcAft>
                <a:spcPts val="0"/>
              </a:spcAft>
              <a:buClr>
                <a:srgbClr val="56687A"/>
              </a:buClr>
              <a:buSzPts val="1000"/>
              <a:buNone/>
              <a:defRPr sz="1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big idea centered">
  <p:cSld name="amber_big idea centered">
    <p:bg>
      <p:bgPr>
        <a:solidFill>
          <a:srgbClr val="FCE2BA"/>
        </a:solidFill>
      </p:bgPr>
    </p:bg>
    <p:spTree>
      <p:nvGrpSpPr>
        <p:cNvPr id="1190" name="Shape 1190"/>
        <p:cNvGrpSpPr/>
        <p:nvPr/>
      </p:nvGrpSpPr>
      <p:grpSpPr>
        <a:xfrm>
          <a:off x="0" y="0"/>
          <a:ext cx="0" cy="0"/>
          <a:chOff x="0" y="0"/>
          <a:chExt cx="0" cy="0"/>
        </a:xfrm>
      </p:grpSpPr>
      <p:sp>
        <p:nvSpPr>
          <p:cNvPr id="1191" name="Google Shape;1191;p152"/>
          <p:cNvSpPr/>
          <p:nvPr/>
        </p:nvSpPr>
        <p:spPr>
          <a:xfrm rot="-5400000">
            <a:off x="1149436" y="-850340"/>
            <a:ext cx="6845100" cy="6844200"/>
          </a:xfrm>
          <a:prstGeom prst="ellipse">
            <a:avLst/>
          </a:prstGeom>
          <a:solidFill>
            <a:srgbClr val="FCF9F3"/>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rgbClr val="FFFFFF"/>
              </a:solidFill>
              <a:latin typeface="Calibri"/>
              <a:ea typeface="Calibri"/>
              <a:cs typeface="Calibri"/>
              <a:sym typeface="Calibri"/>
            </a:endParaRPr>
          </a:p>
        </p:txBody>
      </p:sp>
      <p:sp>
        <p:nvSpPr>
          <p:cNvPr id="1192" name="Google Shape;1192;p152"/>
          <p:cNvSpPr txBox="1"/>
          <p:nvPr>
            <p:ph type="title"/>
          </p:nvPr>
        </p:nvSpPr>
        <p:spPr>
          <a:xfrm>
            <a:off x="1678269" y="2088228"/>
            <a:ext cx="5787600" cy="967200"/>
          </a:xfrm>
          <a:prstGeom prst="rect">
            <a:avLst/>
          </a:prstGeom>
          <a:noFill/>
          <a:ln>
            <a:noFill/>
          </a:ln>
        </p:spPr>
        <p:txBody>
          <a:bodyPr anchorCtr="0" anchor="ctr" bIns="17125" lIns="0" spcFirstLastPara="1" rIns="0" wrap="square" tIns="17125">
            <a:normAutofit/>
          </a:bodyPr>
          <a:lstStyle>
            <a:lvl1pPr lvl="0" algn="ctr">
              <a:lnSpc>
                <a:spcPct val="90000"/>
              </a:lnSpc>
              <a:spcBef>
                <a:spcPts val="0"/>
              </a:spcBef>
              <a:spcAft>
                <a:spcPts val="0"/>
              </a:spcAft>
              <a:buClr>
                <a:schemeClr val="accent4"/>
              </a:buClr>
              <a:buSzPts val="4300"/>
              <a:buFont typeface="Arial"/>
              <a:buNone/>
              <a:defRPr sz="4300">
                <a:solidFill>
                  <a:schemeClr val="accent4"/>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193" name="Google Shape;1193;p152"/>
          <p:cNvSpPr/>
          <p:nvPr/>
        </p:nvSpPr>
        <p:spPr>
          <a:xfrm flipH="1" rot="10800000">
            <a:off x="3834504" y="3558898"/>
            <a:ext cx="1475100" cy="198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big idea centered">
  <p:cSld name="red_big idea centered">
    <p:bg>
      <p:bgPr>
        <a:solidFill>
          <a:srgbClr val="FCE2BA"/>
        </a:solidFill>
      </p:bgPr>
    </p:bg>
    <p:spTree>
      <p:nvGrpSpPr>
        <p:cNvPr id="1194" name="Shape 1194"/>
        <p:cNvGrpSpPr/>
        <p:nvPr/>
      </p:nvGrpSpPr>
      <p:grpSpPr>
        <a:xfrm>
          <a:off x="0" y="0"/>
          <a:ext cx="0" cy="0"/>
          <a:chOff x="0" y="0"/>
          <a:chExt cx="0" cy="0"/>
        </a:xfrm>
      </p:grpSpPr>
      <p:sp>
        <p:nvSpPr>
          <p:cNvPr id="1195" name="Google Shape;1195;p153"/>
          <p:cNvSpPr/>
          <p:nvPr/>
        </p:nvSpPr>
        <p:spPr>
          <a:xfrm rot="-5400000">
            <a:off x="1149436" y="-850340"/>
            <a:ext cx="6845100" cy="6844200"/>
          </a:xfrm>
          <a:prstGeom prst="ellipse">
            <a:avLst/>
          </a:prstGeom>
          <a:solidFill>
            <a:schemeClr val="lt1"/>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rgbClr val="FFFFFF"/>
              </a:solidFill>
              <a:latin typeface="Calibri"/>
              <a:ea typeface="Calibri"/>
              <a:cs typeface="Calibri"/>
              <a:sym typeface="Calibri"/>
            </a:endParaRPr>
          </a:p>
        </p:txBody>
      </p:sp>
      <p:sp>
        <p:nvSpPr>
          <p:cNvPr id="1196" name="Google Shape;1196;p153"/>
          <p:cNvSpPr txBox="1"/>
          <p:nvPr>
            <p:ph type="title"/>
          </p:nvPr>
        </p:nvSpPr>
        <p:spPr>
          <a:xfrm>
            <a:off x="1678269" y="2088228"/>
            <a:ext cx="5787600" cy="967200"/>
          </a:xfrm>
          <a:prstGeom prst="rect">
            <a:avLst/>
          </a:prstGeom>
          <a:noFill/>
          <a:ln>
            <a:noFill/>
          </a:ln>
        </p:spPr>
        <p:txBody>
          <a:bodyPr anchorCtr="0" anchor="ctr" bIns="17125" lIns="0" spcFirstLastPara="1" rIns="0" wrap="square" tIns="17125">
            <a:normAutofit/>
          </a:bodyPr>
          <a:lstStyle>
            <a:lvl1pPr lvl="0" algn="ctr">
              <a:lnSpc>
                <a:spcPct val="90000"/>
              </a:lnSpc>
              <a:spcBef>
                <a:spcPts val="0"/>
              </a:spcBef>
              <a:spcAft>
                <a:spcPts val="0"/>
              </a:spcAft>
              <a:buClr>
                <a:schemeClr val="dk2"/>
              </a:buClr>
              <a:buSzPts val="4300"/>
              <a:buFont typeface="Arial"/>
              <a:buNone/>
              <a:defRPr sz="4300">
                <a:solidFill>
                  <a:schemeClr val="dk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197" name="Google Shape;1197;p153"/>
          <p:cNvSpPr/>
          <p:nvPr/>
        </p:nvSpPr>
        <p:spPr>
          <a:xfrm flipH="1" rot="10800000">
            <a:off x="3834504" y="3558898"/>
            <a:ext cx="1475100" cy="198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ig idea centered">
  <p:cSld name="blue_big idea centered">
    <p:bg>
      <p:bgPr>
        <a:solidFill>
          <a:srgbClr val="FCE2BA"/>
        </a:solidFill>
      </p:bgPr>
    </p:bg>
    <p:spTree>
      <p:nvGrpSpPr>
        <p:cNvPr id="1198" name="Shape 1198"/>
        <p:cNvGrpSpPr/>
        <p:nvPr/>
      </p:nvGrpSpPr>
      <p:grpSpPr>
        <a:xfrm>
          <a:off x="0" y="0"/>
          <a:ext cx="0" cy="0"/>
          <a:chOff x="0" y="0"/>
          <a:chExt cx="0" cy="0"/>
        </a:xfrm>
      </p:grpSpPr>
      <p:sp>
        <p:nvSpPr>
          <p:cNvPr id="1199" name="Google Shape;1199;p154"/>
          <p:cNvSpPr/>
          <p:nvPr/>
        </p:nvSpPr>
        <p:spPr>
          <a:xfrm rot="-5400000">
            <a:off x="1149436" y="-850340"/>
            <a:ext cx="6845100" cy="6844200"/>
          </a:xfrm>
          <a:prstGeom prst="ellipse">
            <a:avLst/>
          </a:prstGeom>
          <a:solidFill>
            <a:schemeClr val="lt1"/>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rgbClr val="FFFFFF"/>
              </a:solidFill>
              <a:latin typeface="Calibri"/>
              <a:ea typeface="Calibri"/>
              <a:cs typeface="Calibri"/>
              <a:sym typeface="Calibri"/>
            </a:endParaRPr>
          </a:p>
        </p:txBody>
      </p:sp>
      <p:sp>
        <p:nvSpPr>
          <p:cNvPr id="1200" name="Google Shape;1200;p154"/>
          <p:cNvSpPr txBox="1"/>
          <p:nvPr>
            <p:ph type="title"/>
          </p:nvPr>
        </p:nvSpPr>
        <p:spPr>
          <a:xfrm>
            <a:off x="1678269" y="2088228"/>
            <a:ext cx="5787600" cy="967200"/>
          </a:xfrm>
          <a:prstGeom prst="rect">
            <a:avLst/>
          </a:prstGeom>
          <a:noFill/>
          <a:ln>
            <a:noFill/>
          </a:ln>
        </p:spPr>
        <p:txBody>
          <a:bodyPr anchorCtr="0" anchor="ctr" bIns="17125" lIns="0" spcFirstLastPara="1" rIns="0" wrap="square" tIns="17125">
            <a:normAutofit/>
          </a:bodyPr>
          <a:lstStyle>
            <a:lvl1pPr lvl="0" algn="ctr">
              <a:lnSpc>
                <a:spcPct val="90000"/>
              </a:lnSpc>
              <a:spcBef>
                <a:spcPts val="0"/>
              </a:spcBef>
              <a:spcAft>
                <a:spcPts val="0"/>
              </a:spcAft>
              <a:buClr>
                <a:schemeClr val="lt2"/>
              </a:buClr>
              <a:buSzPts val="4300"/>
              <a:buFont typeface="Arial"/>
              <a:buNone/>
              <a:defRPr sz="4300">
                <a:solidFill>
                  <a:schemeClr val="lt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201" name="Google Shape;1201;p154"/>
          <p:cNvSpPr/>
          <p:nvPr/>
        </p:nvSpPr>
        <p:spPr>
          <a:xfrm flipH="1" rot="10800000">
            <a:off x="3834504" y="3558898"/>
            <a:ext cx="1475100" cy="198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big idea centered">
  <p:cSld name="darkamber_big idea centered">
    <p:bg>
      <p:bgPr>
        <a:solidFill>
          <a:srgbClr val="FCE2BA"/>
        </a:solidFill>
      </p:bgPr>
    </p:bg>
    <p:spTree>
      <p:nvGrpSpPr>
        <p:cNvPr id="1202" name="Shape 1202"/>
        <p:cNvGrpSpPr/>
        <p:nvPr/>
      </p:nvGrpSpPr>
      <p:grpSpPr>
        <a:xfrm>
          <a:off x="0" y="0"/>
          <a:ext cx="0" cy="0"/>
          <a:chOff x="0" y="0"/>
          <a:chExt cx="0" cy="0"/>
        </a:xfrm>
      </p:grpSpPr>
      <p:sp>
        <p:nvSpPr>
          <p:cNvPr id="1203" name="Google Shape;1203;p155"/>
          <p:cNvSpPr/>
          <p:nvPr/>
        </p:nvSpPr>
        <p:spPr>
          <a:xfrm rot="-5400000">
            <a:off x="1149436" y="-850340"/>
            <a:ext cx="6845100" cy="6844200"/>
          </a:xfrm>
          <a:prstGeom prst="ellipse">
            <a:avLst/>
          </a:prstGeom>
          <a:solidFill>
            <a:schemeClr val="lt1"/>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rgbClr val="FFFFFF"/>
              </a:solidFill>
              <a:latin typeface="Calibri"/>
              <a:ea typeface="Calibri"/>
              <a:cs typeface="Calibri"/>
              <a:sym typeface="Calibri"/>
            </a:endParaRPr>
          </a:p>
        </p:txBody>
      </p:sp>
      <p:sp>
        <p:nvSpPr>
          <p:cNvPr id="1204" name="Google Shape;1204;p155"/>
          <p:cNvSpPr txBox="1"/>
          <p:nvPr>
            <p:ph type="title"/>
          </p:nvPr>
        </p:nvSpPr>
        <p:spPr>
          <a:xfrm>
            <a:off x="1678269" y="2088228"/>
            <a:ext cx="5787600" cy="967200"/>
          </a:xfrm>
          <a:prstGeom prst="rect">
            <a:avLst/>
          </a:prstGeom>
          <a:noFill/>
          <a:ln>
            <a:noFill/>
          </a:ln>
        </p:spPr>
        <p:txBody>
          <a:bodyPr anchorCtr="0" anchor="ctr" bIns="17125" lIns="0" spcFirstLastPara="1" rIns="0" wrap="square" tIns="17125">
            <a:normAutofit/>
          </a:bodyPr>
          <a:lstStyle>
            <a:lvl1pPr lvl="0" algn="ctr">
              <a:lnSpc>
                <a:spcPct val="90000"/>
              </a:lnSpc>
              <a:spcBef>
                <a:spcPts val="0"/>
              </a:spcBef>
              <a:spcAft>
                <a:spcPts val="0"/>
              </a:spcAft>
              <a:buClr>
                <a:schemeClr val="accent2"/>
              </a:buClr>
              <a:buSzPts val="4300"/>
              <a:buFont typeface="Arial"/>
              <a:buNone/>
              <a:defRPr sz="4300">
                <a:solidFill>
                  <a:schemeClr val="accent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205" name="Google Shape;1205;p155"/>
          <p:cNvSpPr/>
          <p:nvPr/>
        </p:nvSpPr>
        <p:spPr>
          <a:xfrm flipH="1" rot="10800000">
            <a:off x="3834504" y="3558898"/>
            <a:ext cx="1475100" cy="198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1">
  <p:cSld name="divider slide 1">
    <p:bg>
      <p:bgPr>
        <a:solidFill>
          <a:srgbClr val="F2EDE6"/>
        </a:solidFill>
      </p:bgPr>
    </p:bg>
    <p:spTree>
      <p:nvGrpSpPr>
        <p:cNvPr id="1206" name="Shape 1206"/>
        <p:cNvGrpSpPr/>
        <p:nvPr/>
      </p:nvGrpSpPr>
      <p:grpSpPr>
        <a:xfrm>
          <a:off x="0" y="0"/>
          <a:ext cx="0" cy="0"/>
          <a:chOff x="0" y="0"/>
          <a:chExt cx="0" cy="0"/>
        </a:xfrm>
      </p:grpSpPr>
      <p:sp>
        <p:nvSpPr>
          <p:cNvPr id="1207" name="Google Shape;1207;p156"/>
          <p:cNvSpPr txBox="1"/>
          <p:nvPr>
            <p:ph idx="1" type="body"/>
          </p:nvPr>
        </p:nvSpPr>
        <p:spPr>
          <a:xfrm>
            <a:off x="491448" y="1885950"/>
            <a:ext cx="6718800" cy="13716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chemeClr val="accent2"/>
              </a:buClr>
              <a:buSzPts val="9400"/>
              <a:buNone/>
              <a:defRPr sz="94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rgbClr val="43712E"/>
              </a:buClr>
              <a:buSzPts val="9400"/>
              <a:buNone/>
              <a:defRPr sz="9400">
                <a:solidFill>
                  <a:srgbClr val="43712E"/>
                </a:solidFill>
                <a:latin typeface="Arial"/>
                <a:ea typeface="Arial"/>
                <a:cs typeface="Arial"/>
                <a:sym typeface="Arial"/>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divider slide 2">
    <p:bg>
      <p:bgPr>
        <a:solidFill>
          <a:srgbClr val="FDE3BA"/>
        </a:solidFill>
      </p:bgPr>
    </p:bg>
    <p:spTree>
      <p:nvGrpSpPr>
        <p:cNvPr id="1208" name="Shape 1208"/>
        <p:cNvGrpSpPr/>
        <p:nvPr/>
      </p:nvGrpSpPr>
      <p:grpSpPr>
        <a:xfrm>
          <a:off x="0" y="0"/>
          <a:ext cx="0" cy="0"/>
          <a:chOff x="0" y="0"/>
          <a:chExt cx="0" cy="0"/>
        </a:xfrm>
      </p:grpSpPr>
      <p:sp>
        <p:nvSpPr>
          <p:cNvPr id="1209" name="Google Shape;1209;p157"/>
          <p:cNvSpPr txBox="1"/>
          <p:nvPr>
            <p:ph idx="1" type="body"/>
          </p:nvPr>
        </p:nvSpPr>
        <p:spPr>
          <a:xfrm>
            <a:off x="491448" y="1885950"/>
            <a:ext cx="6718800" cy="13716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chemeClr val="accent3"/>
              </a:buClr>
              <a:buSzPts val="9400"/>
              <a:buNone/>
              <a:defRPr sz="9400">
                <a:solidFill>
                  <a:schemeClr val="accent3"/>
                </a:solidFill>
                <a:latin typeface="Arial"/>
                <a:ea typeface="Arial"/>
                <a:cs typeface="Arial"/>
                <a:sym typeface="Arial"/>
              </a:defRPr>
            </a:lvl1pPr>
            <a:lvl2pPr indent="-228600" lvl="1" marL="914400" algn="l">
              <a:lnSpc>
                <a:spcPct val="90000"/>
              </a:lnSpc>
              <a:spcBef>
                <a:spcPts val="400"/>
              </a:spcBef>
              <a:spcAft>
                <a:spcPts val="0"/>
              </a:spcAft>
              <a:buClr>
                <a:srgbClr val="43712E"/>
              </a:buClr>
              <a:buSzPts val="9400"/>
              <a:buNone/>
              <a:defRPr sz="9400">
                <a:solidFill>
                  <a:srgbClr val="43712E"/>
                </a:solidFill>
                <a:latin typeface="Arial"/>
                <a:ea typeface="Arial"/>
                <a:cs typeface="Arial"/>
                <a:sym typeface="Arial"/>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big line 1">
  <p:cSld name="one big line 1">
    <p:bg>
      <p:bgPr>
        <a:solidFill>
          <a:srgbClr val="F2EDE6"/>
        </a:solidFill>
      </p:bgPr>
    </p:bg>
    <p:spTree>
      <p:nvGrpSpPr>
        <p:cNvPr id="1210" name="Shape 1210"/>
        <p:cNvGrpSpPr/>
        <p:nvPr/>
      </p:nvGrpSpPr>
      <p:grpSpPr>
        <a:xfrm>
          <a:off x="0" y="0"/>
          <a:ext cx="0" cy="0"/>
          <a:chOff x="0" y="0"/>
          <a:chExt cx="0" cy="0"/>
        </a:xfrm>
      </p:grpSpPr>
      <p:sp>
        <p:nvSpPr>
          <p:cNvPr id="1211" name="Google Shape;1211;p158"/>
          <p:cNvSpPr txBox="1"/>
          <p:nvPr>
            <p:ph idx="1" type="body"/>
          </p:nvPr>
        </p:nvSpPr>
        <p:spPr>
          <a:xfrm>
            <a:off x="572021" y="2338008"/>
            <a:ext cx="7971300" cy="19074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chemeClr val="accent2"/>
              </a:buClr>
              <a:buSzPts val="15000"/>
              <a:buNone/>
              <a:defRPr sz="150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big line 2">
  <p:cSld name="one big line 2">
    <p:bg>
      <p:bgPr>
        <a:solidFill>
          <a:srgbClr val="FCE2BA"/>
        </a:solidFill>
      </p:bgPr>
    </p:bg>
    <p:spTree>
      <p:nvGrpSpPr>
        <p:cNvPr id="1212" name="Shape 1212"/>
        <p:cNvGrpSpPr/>
        <p:nvPr/>
      </p:nvGrpSpPr>
      <p:grpSpPr>
        <a:xfrm>
          <a:off x="0" y="0"/>
          <a:ext cx="0" cy="0"/>
          <a:chOff x="0" y="0"/>
          <a:chExt cx="0" cy="0"/>
        </a:xfrm>
      </p:grpSpPr>
      <p:sp>
        <p:nvSpPr>
          <p:cNvPr id="1213" name="Google Shape;1213;p159"/>
          <p:cNvSpPr txBox="1"/>
          <p:nvPr>
            <p:ph idx="1" type="body"/>
          </p:nvPr>
        </p:nvSpPr>
        <p:spPr>
          <a:xfrm>
            <a:off x="572021" y="2338009"/>
            <a:ext cx="7971300" cy="18828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rgbClr val="004083"/>
              </a:buClr>
              <a:buSzPts val="15000"/>
              <a:buNone/>
              <a:defRPr sz="15000">
                <a:solidFill>
                  <a:srgbClr val="004083"/>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statement 1">
  <p:cSld name="big statement 1">
    <p:bg>
      <p:bgPr>
        <a:solidFill>
          <a:srgbClr val="F2EDE6"/>
        </a:solidFill>
      </p:bgPr>
    </p:bg>
    <p:spTree>
      <p:nvGrpSpPr>
        <p:cNvPr id="1214" name="Shape 1214"/>
        <p:cNvGrpSpPr/>
        <p:nvPr/>
      </p:nvGrpSpPr>
      <p:grpSpPr>
        <a:xfrm>
          <a:off x="0" y="0"/>
          <a:ext cx="0" cy="0"/>
          <a:chOff x="0" y="0"/>
          <a:chExt cx="0" cy="0"/>
        </a:xfrm>
      </p:grpSpPr>
      <p:sp>
        <p:nvSpPr>
          <p:cNvPr id="1215" name="Google Shape;1215;p160"/>
          <p:cNvSpPr txBox="1"/>
          <p:nvPr>
            <p:ph idx="1" type="body"/>
          </p:nvPr>
        </p:nvSpPr>
        <p:spPr>
          <a:xfrm>
            <a:off x="539426" y="1222246"/>
            <a:ext cx="6598200" cy="2539200"/>
          </a:xfrm>
          <a:prstGeom prst="rect">
            <a:avLst/>
          </a:prstGeom>
          <a:noFill/>
          <a:ln>
            <a:noFill/>
          </a:ln>
        </p:spPr>
        <p:txBody>
          <a:bodyPr anchorCtr="0" anchor="t" bIns="19050" lIns="19050" spcFirstLastPara="1" rIns="19050" wrap="square" tIns="19050">
            <a:spAutoFit/>
          </a:bodyPr>
          <a:lstStyle>
            <a:lvl1pPr indent="-228600" lvl="0" marL="457200" algn="l">
              <a:lnSpc>
                <a:spcPct val="100000"/>
              </a:lnSpc>
              <a:spcBef>
                <a:spcPts val="0"/>
              </a:spcBef>
              <a:spcAft>
                <a:spcPts val="0"/>
              </a:spcAft>
              <a:buClr>
                <a:schemeClr val="accent2"/>
              </a:buClr>
              <a:buSzPts val="9400"/>
              <a:buNone/>
              <a:defRPr sz="9400">
                <a:solidFill>
                  <a:schemeClr val="accent2"/>
                </a:solidFill>
              </a:defRPr>
            </a:lvl1pPr>
            <a:lvl2pPr indent="-228600" lvl="1" marL="9144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statement 2">
  <p:cSld name="big statement 2">
    <p:bg>
      <p:bgPr>
        <a:solidFill>
          <a:srgbClr val="FCE2BA"/>
        </a:solidFill>
      </p:bgPr>
    </p:bg>
    <p:spTree>
      <p:nvGrpSpPr>
        <p:cNvPr id="1216" name="Shape 1216"/>
        <p:cNvGrpSpPr/>
        <p:nvPr/>
      </p:nvGrpSpPr>
      <p:grpSpPr>
        <a:xfrm>
          <a:off x="0" y="0"/>
          <a:ext cx="0" cy="0"/>
          <a:chOff x="0" y="0"/>
          <a:chExt cx="0" cy="0"/>
        </a:xfrm>
      </p:grpSpPr>
      <p:sp>
        <p:nvSpPr>
          <p:cNvPr id="1217" name="Google Shape;1217;p161"/>
          <p:cNvSpPr txBox="1"/>
          <p:nvPr>
            <p:ph idx="1" type="body"/>
          </p:nvPr>
        </p:nvSpPr>
        <p:spPr>
          <a:xfrm>
            <a:off x="539426" y="1222246"/>
            <a:ext cx="6598200" cy="2539200"/>
          </a:xfrm>
          <a:prstGeom prst="rect">
            <a:avLst/>
          </a:prstGeom>
          <a:noFill/>
          <a:ln>
            <a:noFill/>
          </a:ln>
        </p:spPr>
        <p:txBody>
          <a:bodyPr anchorCtr="0" anchor="t" bIns="19050" lIns="19050" spcFirstLastPara="1" rIns="19050" wrap="square" tIns="19050">
            <a:spAutoFit/>
          </a:bodyPr>
          <a:lstStyle>
            <a:lvl1pPr indent="-228600" lvl="0" marL="457200" algn="l">
              <a:lnSpc>
                <a:spcPct val="100000"/>
              </a:lnSpc>
              <a:spcBef>
                <a:spcPts val="0"/>
              </a:spcBef>
              <a:spcAft>
                <a:spcPts val="0"/>
              </a:spcAft>
              <a:buClr>
                <a:schemeClr val="accent3"/>
              </a:buClr>
              <a:buSzPts val="9400"/>
              <a:buNone/>
              <a:defRPr sz="9400">
                <a:solidFill>
                  <a:schemeClr val="accent3"/>
                </a:solidFill>
              </a:defRPr>
            </a:lvl1pPr>
            <a:lvl2pPr indent="-228600" lvl="1" marL="9144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itle 1">
  <p:cSld name="blue_title 1">
    <p:bg>
      <p:bgPr>
        <a:solidFill>
          <a:srgbClr val="FDFAF5"/>
        </a:solidFill>
      </p:bgPr>
    </p:bg>
    <p:spTree>
      <p:nvGrpSpPr>
        <p:cNvPr id="87" name="Shape 87"/>
        <p:cNvGrpSpPr/>
        <p:nvPr/>
      </p:nvGrpSpPr>
      <p:grpSpPr>
        <a:xfrm>
          <a:off x="0" y="0"/>
          <a:ext cx="0" cy="0"/>
          <a:chOff x="0" y="0"/>
          <a:chExt cx="0" cy="0"/>
        </a:xfrm>
      </p:grpSpPr>
      <p:grpSp>
        <p:nvGrpSpPr>
          <p:cNvPr id="88" name="Google Shape;88;p18"/>
          <p:cNvGrpSpPr/>
          <p:nvPr/>
        </p:nvGrpSpPr>
        <p:grpSpPr>
          <a:xfrm>
            <a:off x="-972814" y="-671884"/>
            <a:ext cx="10118051" cy="5815422"/>
            <a:chOff x="-2594171" y="-1791691"/>
            <a:chExt cx="26981470" cy="15507791"/>
          </a:xfrm>
        </p:grpSpPr>
        <p:sp>
          <p:nvSpPr>
            <p:cNvPr id="89" name="Google Shape;89;p18"/>
            <p:cNvSpPr/>
            <p:nvPr/>
          </p:nvSpPr>
          <p:spPr>
            <a:xfrm>
              <a:off x="-1" y="9956800"/>
              <a:ext cx="24387300" cy="3759300"/>
            </a:xfrm>
            <a:prstGeom prst="rect">
              <a:avLst/>
            </a:prstGeom>
            <a:solidFill>
              <a:srgbClr val="E9E6DF"/>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grpSp>
          <p:nvGrpSpPr>
            <p:cNvPr id="90" name="Google Shape;90;p18"/>
            <p:cNvGrpSpPr/>
            <p:nvPr/>
          </p:nvGrpSpPr>
          <p:grpSpPr>
            <a:xfrm rot="-5400000">
              <a:off x="-2594171" y="-1791691"/>
              <a:ext cx="14663949" cy="14663949"/>
              <a:chOff x="6061747" y="1538838"/>
              <a:chExt cx="10553400" cy="10553400"/>
            </a:xfrm>
          </p:grpSpPr>
          <p:sp>
            <p:nvSpPr>
              <p:cNvPr id="91" name="Google Shape;91;p18"/>
              <p:cNvSpPr/>
              <p:nvPr/>
            </p:nvSpPr>
            <p:spPr>
              <a:xfrm>
                <a:off x="6061747" y="1538838"/>
                <a:ext cx="10553400" cy="10553400"/>
              </a:xfrm>
              <a:prstGeom prst="ellipse">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92" name="Google Shape;92;p18"/>
              <p:cNvSpPr/>
              <p:nvPr/>
            </p:nvSpPr>
            <p:spPr>
              <a:xfrm>
                <a:off x="6061747"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lt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grpSp>
      </p:grpSp>
      <p:pic>
        <p:nvPicPr>
          <p:cNvPr id="93" name="Google Shape;93;p18"/>
          <p:cNvPicPr preferRelativeResize="0"/>
          <p:nvPr/>
        </p:nvPicPr>
        <p:blipFill rotWithShape="1">
          <a:blip r:embed="rId2">
            <a:alphaModFix/>
          </a:blip>
          <a:srcRect b="0" l="0" r="0" t="0"/>
          <a:stretch/>
        </p:blipFill>
        <p:spPr>
          <a:xfrm>
            <a:off x="769354" y="571500"/>
            <a:ext cx="818376" cy="207077"/>
          </a:xfrm>
          <a:prstGeom prst="rect">
            <a:avLst/>
          </a:prstGeom>
          <a:noFill/>
          <a:ln>
            <a:noFill/>
          </a:ln>
        </p:spPr>
      </p:pic>
      <p:sp>
        <p:nvSpPr>
          <p:cNvPr id="94" name="Google Shape;94;p18"/>
          <p:cNvSpPr txBox="1"/>
          <p:nvPr>
            <p:ph type="title"/>
          </p:nvPr>
        </p:nvSpPr>
        <p:spPr>
          <a:xfrm>
            <a:off x="713517" y="1485900"/>
            <a:ext cx="5101200" cy="12573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lt2"/>
              </a:buClr>
              <a:buSzPts val="4300"/>
              <a:buFont typeface="Arial"/>
              <a:buNone/>
              <a:defRPr sz="4300">
                <a:solidFill>
                  <a:schemeClr val="l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95" name="Google Shape;95;p18"/>
          <p:cNvSpPr txBox="1"/>
          <p:nvPr>
            <p:ph idx="1" type="body"/>
          </p:nvPr>
        </p:nvSpPr>
        <p:spPr>
          <a:xfrm>
            <a:off x="713517" y="2975162"/>
            <a:ext cx="2322600" cy="4728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rgbClr val="56687A"/>
              </a:buClr>
              <a:buSzPts val="1300"/>
              <a:buNone/>
              <a:defRPr sz="1300"/>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96" name="Google Shape;96;p18"/>
          <p:cNvSpPr txBox="1"/>
          <p:nvPr>
            <p:ph idx="2" type="body"/>
          </p:nvPr>
        </p:nvSpPr>
        <p:spPr>
          <a:xfrm>
            <a:off x="713517" y="4038791"/>
            <a:ext cx="2334000" cy="1662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lt1"/>
              </a:buClr>
              <a:buSzPts val="1000"/>
              <a:buNone/>
              <a:defRPr sz="1000">
                <a:solidFill>
                  <a:schemeClr val="lt1"/>
                </a:solidFill>
              </a:defRPr>
            </a:lvl1pPr>
            <a:lvl2pPr indent="-228600" lvl="1" marL="914400" algn="l">
              <a:lnSpc>
                <a:spcPct val="90000"/>
              </a:lnSpc>
              <a:spcBef>
                <a:spcPts val="400"/>
              </a:spcBef>
              <a:spcAft>
                <a:spcPts val="0"/>
              </a:spcAft>
              <a:buClr>
                <a:srgbClr val="56687A"/>
              </a:buClr>
              <a:buSzPts val="1000"/>
              <a:buNone/>
              <a:defRPr sz="1000"/>
            </a:lvl2pPr>
            <a:lvl3pPr indent="-228600" lvl="2" marL="1371600" algn="l">
              <a:lnSpc>
                <a:spcPct val="90000"/>
              </a:lnSpc>
              <a:spcBef>
                <a:spcPts val="400"/>
              </a:spcBef>
              <a:spcAft>
                <a:spcPts val="0"/>
              </a:spcAft>
              <a:buClr>
                <a:srgbClr val="56687A"/>
              </a:buClr>
              <a:buSzPts val="1000"/>
              <a:buNone/>
              <a:defRPr sz="1000"/>
            </a:lvl3pPr>
            <a:lvl4pPr indent="-228600" lvl="3" marL="1828800" algn="l">
              <a:lnSpc>
                <a:spcPct val="90000"/>
              </a:lnSpc>
              <a:spcBef>
                <a:spcPts val="400"/>
              </a:spcBef>
              <a:spcAft>
                <a:spcPts val="0"/>
              </a:spcAft>
              <a:buClr>
                <a:srgbClr val="56687A"/>
              </a:buClr>
              <a:buSzPts val="1000"/>
              <a:buNone/>
              <a:defRPr sz="1000"/>
            </a:lvl4pPr>
            <a:lvl5pPr indent="-228600" lvl="4" marL="2286000" algn="l">
              <a:lnSpc>
                <a:spcPct val="90000"/>
              </a:lnSpc>
              <a:spcBef>
                <a:spcPts val="400"/>
              </a:spcBef>
              <a:spcAft>
                <a:spcPts val="0"/>
              </a:spcAft>
              <a:buClr>
                <a:srgbClr val="56687A"/>
              </a:buClr>
              <a:buSzPts val="1000"/>
              <a:buNone/>
              <a:defRPr sz="1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stat 1">
  <p:cSld name="big stat 1">
    <p:bg>
      <p:bgPr>
        <a:solidFill>
          <a:srgbClr val="E9E5DF"/>
        </a:solidFill>
      </p:bgPr>
    </p:bg>
    <p:spTree>
      <p:nvGrpSpPr>
        <p:cNvPr id="1218" name="Shape 1218"/>
        <p:cNvGrpSpPr/>
        <p:nvPr/>
      </p:nvGrpSpPr>
      <p:grpSpPr>
        <a:xfrm>
          <a:off x="0" y="0"/>
          <a:ext cx="0" cy="0"/>
          <a:chOff x="0" y="0"/>
          <a:chExt cx="0" cy="0"/>
        </a:xfrm>
      </p:grpSpPr>
      <p:sp>
        <p:nvSpPr>
          <p:cNvPr id="1219" name="Google Shape;1219;p162"/>
          <p:cNvSpPr txBox="1"/>
          <p:nvPr>
            <p:ph idx="1" type="body"/>
          </p:nvPr>
        </p:nvSpPr>
        <p:spPr>
          <a:xfrm>
            <a:off x="595485" y="1187956"/>
            <a:ext cx="8010300" cy="3759900"/>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700"/>
              </a:spcBef>
              <a:spcAft>
                <a:spcPts val="0"/>
              </a:spcAft>
              <a:buClr>
                <a:schemeClr val="accent2"/>
              </a:buClr>
              <a:buSzPts val="28100"/>
              <a:buNone/>
              <a:defRPr sz="281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20" name="Google Shape;1220;p162"/>
          <p:cNvSpPr txBox="1"/>
          <p:nvPr>
            <p:ph type="title"/>
          </p:nvPr>
        </p:nvSpPr>
        <p:spPr>
          <a:xfrm>
            <a:off x="550592" y="515375"/>
            <a:ext cx="7971300" cy="400200"/>
          </a:xfrm>
          <a:prstGeom prst="rect">
            <a:avLst/>
          </a:prstGeom>
          <a:noFill/>
          <a:ln>
            <a:noFill/>
          </a:ln>
        </p:spPr>
        <p:txBody>
          <a:bodyPr anchorCtr="0" anchor="t" bIns="17125" lIns="0" spcFirstLastPara="1" rIns="0" wrap="square" tIns="17125">
            <a:normAutofit/>
          </a:bodyPr>
          <a:lstStyle>
            <a:lvl1pPr lvl="0" algn="l">
              <a:lnSpc>
                <a:spcPct val="90000"/>
              </a:lnSpc>
              <a:spcBef>
                <a:spcPts val="0"/>
              </a:spcBef>
              <a:spcAft>
                <a:spcPts val="0"/>
              </a:spcAft>
              <a:buClr>
                <a:srgbClr val="915907"/>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stat 2">
  <p:cSld name="big stat 2">
    <p:bg>
      <p:bgPr>
        <a:solidFill>
          <a:srgbClr val="FCE2BA"/>
        </a:solidFill>
      </p:bgPr>
    </p:bg>
    <p:spTree>
      <p:nvGrpSpPr>
        <p:cNvPr id="1221" name="Shape 1221"/>
        <p:cNvGrpSpPr/>
        <p:nvPr/>
      </p:nvGrpSpPr>
      <p:grpSpPr>
        <a:xfrm>
          <a:off x="0" y="0"/>
          <a:ext cx="0" cy="0"/>
          <a:chOff x="0" y="0"/>
          <a:chExt cx="0" cy="0"/>
        </a:xfrm>
      </p:grpSpPr>
      <p:sp>
        <p:nvSpPr>
          <p:cNvPr id="1222" name="Google Shape;1222;p163"/>
          <p:cNvSpPr txBox="1"/>
          <p:nvPr>
            <p:ph idx="1" type="body"/>
          </p:nvPr>
        </p:nvSpPr>
        <p:spPr>
          <a:xfrm>
            <a:off x="595485" y="1187956"/>
            <a:ext cx="8010300" cy="3759900"/>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700"/>
              </a:spcBef>
              <a:spcAft>
                <a:spcPts val="0"/>
              </a:spcAft>
              <a:buClr>
                <a:srgbClr val="004083"/>
              </a:buClr>
              <a:buSzPts val="28100"/>
              <a:buNone/>
              <a:defRPr sz="28100">
                <a:solidFill>
                  <a:srgbClr val="004083"/>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23" name="Google Shape;1223;p163"/>
          <p:cNvSpPr txBox="1"/>
          <p:nvPr>
            <p:ph type="title"/>
          </p:nvPr>
        </p:nvSpPr>
        <p:spPr>
          <a:xfrm>
            <a:off x="550592" y="515375"/>
            <a:ext cx="7971300" cy="400200"/>
          </a:xfrm>
          <a:prstGeom prst="rect">
            <a:avLst/>
          </a:prstGeom>
          <a:noFill/>
          <a:ln>
            <a:noFill/>
          </a:ln>
        </p:spPr>
        <p:txBody>
          <a:bodyPr anchorCtr="0" anchor="t" bIns="17125" lIns="0" spcFirstLastPara="1" rIns="0" wrap="square" tIns="17125">
            <a:normAutofit/>
          </a:bodyPr>
          <a:lstStyle>
            <a:lvl1pPr lvl="0" algn="l">
              <a:lnSpc>
                <a:spcPct val="90000"/>
              </a:lnSpc>
              <a:spcBef>
                <a:spcPts val="0"/>
              </a:spcBef>
              <a:spcAft>
                <a:spcPts val="0"/>
              </a:spcAft>
              <a:buClr>
                <a:srgbClr val="915907"/>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on circle">
  <p:cSld name="titles on circle">
    <p:bg>
      <p:bgPr>
        <a:solidFill>
          <a:schemeClr val="lt1"/>
        </a:solidFill>
      </p:bgPr>
    </p:bg>
    <p:spTree>
      <p:nvGrpSpPr>
        <p:cNvPr id="1224" name="Shape 1224"/>
        <p:cNvGrpSpPr/>
        <p:nvPr/>
      </p:nvGrpSpPr>
      <p:grpSpPr>
        <a:xfrm>
          <a:off x="0" y="0"/>
          <a:ext cx="0" cy="0"/>
          <a:chOff x="0" y="0"/>
          <a:chExt cx="0" cy="0"/>
        </a:xfrm>
      </p:grpSpPr>
      <p:sp>
        <p:nvSpPr>
          <p:cNvPr id="1225" name="Google Shape;1225;p164"/>
          <p:cNvSpPr/>
          <p:nvPr/>
        </p:nvSpPr>
        <p:spPr>
          <a:xfrm>
            <a:off x="-783622" y="1223199"/>
            <a:ext cx="2696700" cy="2697000"/>
          </a:xfrm>
          <a:prstGeom prst="ellipse">
            <a:avLst/>
          </a:pr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226" name="Google Shape;1226;p164"/>
          <p:cNvSpPr txBox="1"/>
          <p:nvPr>
            <p:ph type="title"/>
          </p:nvPr>
        </p:nvSpPr>
        <p:spPr>
          <a:xfrm>
            <a:off x="550592" y="2122273"/>
            <a:ext cx="5264400" cy="5865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rgbClr val="915907"/>
              </a:buClr>
              <a:buSzPts val="4300"/>
              <a:buFont typeface="Arial"/>
              <a:buNone/>
              <a:defRPr sz="43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227" name="Google Shape;1227;p164"/>
          <p:cNvSpPr txBox="1"/>
          <p:nvPr>
            <p:ph idx="1" type="body"/>
          </p:nvPr>
        </p:nvSpPr>
        <p:spPr>
          <a:xfrm>
            <a:off x="571507" y="2786280"/>
            <a:ext cx="3886200" cy="5634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rgbClr val="5B696B"/>
              </a:buClr>
              <a:buSzPts val="2000"/>
              <a:buFont typeface="Arial"/>
              <a:buNone/>
              <a:defRPr sz="2000">
                <a:solidFill>
                  <a:srgbClr val="5B696B"/>
                </a:solidFill>
              </a:defRPr>
            </a:lvl1pPr>
            <a:lvl2pPr indent="-228600" lvl="1" marL="914400" algn="l">
              <a:lnSpc>
                <a:spcPct val="90000"/>
              </a:lnSpc>
              <a:spcBef>
                <a:spcPts val="400"/>
              </a:spcBef>
              <a:spcAft>
                <a:spcPts val="0"/>
              </a:spcAft>
              <a:buClr>
                <a:srgbClr val="56687A"/>
              </a:buClr>
              <a:buSzPts val="1300"/>
              <a:buFont typeface="Arial"/>
              <a:buNone/>
              <a:defRPr sz="1300"/>
            </a:lvl2pPr>
            <a:lvl3pPr indent="-228600" lvl="2" marL="1371600" algn="l">
              <a:lnSpc>
                <a:spcPct val="90000"/>
              </a:lnSpc>
              <a:spcBef>
                <a:spcPts val="400"/>
              </a:spcBef>
              <a:spcAft>
                <a:spcPts val="0"/>
              </a:spcAft>
              <a:buClr>
                <a:srgbClr val="56687A"/>
              </a:buClr>
              <a:buSzPts val="1300"/>
              <a:buFont typeface="Arial"/>
              <a:buNone/>
              <a:defRPr sz="1300"/>
            </a:lvl3pPr>
            <a:lvl4pPr indent="-228600" lvl="3" marL="1828800" algn="l">
              <a:lnSpc>
                <a:spcPct val="90000"/>
              </a:lnSpc>
              <a:spcBef>
                <a:spcPts val="400"/>
              </a:spcBef>
              <a:spcAft>
                <a:spcPts val="0"/>
              </a:spcAft>
              <a:buClr>
                <a:srgbClr val="56687A"/>
              </a:buClr>
              <a:buSzPts val="1300"/>
              <a:buFont typeface="Arial"/>
              <a:buNone/>
              <a:defRPr sz="1300"/>
            </a:lvl4pPr>
            <a:lvl5pPr indent="-228600" lvl="4" marL="2286000" algn="l">
              <a:lnSpc>
                <a:spcPct val="90000"/>
              </a:lnSpc>
              <a:spcBef>
                <a:spcPts val="400"/>
              </a:spcBef>
              <a:spcAft>
                <a:spcPts val="0"/>
              </a:spcAft>
              <a:buClr>
                <a:srgbClr val="56687A"/>
              </a:buClr>
              <a:buSzPts val="1300"/>
              <a:buFont typeface="Arial"/>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6 section titles">
  <p:cSld name="titles 6 section titles">
    <p:bg>
      <p:bgPr>
        <a:solidFill>
          <a:srgbClr val="FEFAF5"/>
        </a:solidFill>
      </p:bgPr>
    </p:bg>
    <p:spTree>
      <p:nvGrpSpPr>
        <p:cNvPr id="1228" name="Shape 1228"/>
        <p:cNvGrpSpPr/>
        <p:nvPr/>
      </p:nvGrpSpPr>
      <p:grpSpPr>
        <a:xfrm>
          <a:off x="0" y="0"/>
          <a:ext cx="0" cy="0"/>
          <a:chOff x="0" y="0"/>
          <a:chExt cx="0" cy="0"/>
        </a:xfrm>
      </p:grpSpPr>
      <p:sp>
        <p:nvSpPr>
          <p:cNvPr id="1229" name="Google Shape;1229;p165"/>
          <p:cNvSpPr/>
          <p:nvPr/>
        </p:nvSpPr>
        <p:spPr>
          <a:xfrm>
            <a:off x="-783622" y="1223199"/>
            <a:ext cx="2696700" cy="2697000"/>
          </a:xfrm>
          <a:prstGeom prst="ellipse">
            <a:avLst/>
          </a:pr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230" name="Google Shape;1230;p165"/>
          <p:cNvSpPr txBox="1"/>
          <p:nvPr>
            <p:ph type="title"/>
          </p:nvPr>
        </p:nvSpPr>
        <p:spPr>
          <a:xfrm>
            <a:off x="522793" y="1816443"/>
            <a:ext cx="2403600" cy="892500"/>
          </a:xfrm>
          <a:prstGeom prst="rect">
            <a:avLst/>
          </a:prstGeom>
          <a:noFill/>
          <a:ln>
            <a:noFill/>
          </a:ln>
        </p:spPr>
        <p:txBody>
          <a:bodyPr anchorCtr="0" anchor="b" bIns="17125" lIns="0" spcFirstLastPara="1" rIns="0" wrap="square" tIns="17125">
            <a:normAutofit/>
          </a:bodyPr>
          <a:lstStyle>
            <a:lvl1pPr lvl="0" algn="l">
              <a:lnSpc>
                <a:spcPct val="90000"/>
              </a:lnSpc>
              <a:spcBef>
                <a:spcPts val="0"/>
              </a:spcBef>
              <a:spcAft>
                <a:spcPts val="0"/>
              </a:spcAft>
              <a:buClr>
                <a:schemeClr val="accent2"/>
              </a:buClr>
              <a:buSzPts val="3300"/>
              <a:buFont typeface="Arial"/>
              <a:buNone/>
              <a:defRPr sz="3300">
                <a:solidFill>
                  <a:schemeClr val="accent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231" name="Google Shape;1231;p165"/>
          <p:cNvSpPr txBox="1"/>
          <p:nvPr>
            <p:ph idx="1" type="body"/>
          </p:nvPr>
        </p:nvSpPr>
        <p:spPr>
          <a:xfrm>
            <a:off x="552973" y="2786280"/>
            <a:ext cx="2284500" cy="5634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rgbClr val="5B696B"/>
              </a:buClr>
              <a:buSzPts val="1300"/>
              <a:buFont typeface="Arial"/>
              <a:buNone/>
              <a:defRPr sz="1300">
                <a:solidFill>
                  <a:srgbClr val="5B696B"/>
                </a:solidFill>
              </a:defRPr>
            </a:lvl1pPr>
            <a:lvl2pPr indent="-228600" lvl="1" marL="914400" algn="l">
              <a:lnSpc>
                <a:spcPct val="90000"/>
              </a:lnSpc>
              <a:spcBef>
                <a:spcPts val="400"/>
              </a:spcBef>
              <a:spcAft>
                <a:spcPts val="0"/>
              </a:spcAft>
              <a:buClr>
                <a:srgbClr val="56687A"/>
              </a:buClr>
              <a:buSzPts val="1300"/>
              <a:buFont typeface="Arial"/>
              <a:buNone/>
              <a:defRPr sz="1300"/>
            </a:lvl2pPr>
            <a:lvl3pPr indent="-228600" lvl="2" marL="1371600" algn="l">
              <a:lnSpc>
                <a:spcPct val="90000"/>
              </a:lnSpc>
              <a:spcBef>
                <a:spcPts val="400"/>
              </a:spcBef>
              <a:spcAft>
                <a:spcPts val="0"/>
              </a:spcAft>
              <a:buClr>
                <a:srgbClr val="56687A"/>
              </a:buClr>
              <a:buSzPts val="1300"/>
              <a:buFont typeface="Arial"/>
              <a:buNone/>
              <a:defRPr sz="1300"/>
            </a:lvl3pPr>
            <a:lvl4pPr indent="-228600" lvl="3" marL="1828800" algn="l">
              <a:lnSpc>
                <a:spcPct val="90000"/>
              </a:lnSpc>
              <a:spcBef>
                <a:spcPts val="400"/>
              </a:spcBef>
              <a:spcAft>
                <a:spcPts val="0"/>
              </a:spcAft>
              <a:buClr>
                <a:srgbClr val="56687A"/>
              </a:buClr>
              <a:buSzPts val="1300"/>
              <a:buFont typeface="Arial"/>
              <a:buNone/>
              <a:defRPr sz="1300"/>
            </a:lvl4pPr>
            <a:lvl5pPr indent="-228600" lvl="4" marL="2286000" algn="l">
              <a:lnSpc>
                <a:spcPct val="90000"/>
              </a:lnSpc>
              <a:spcBef>
                <a:spcPts val="400"/>
              </a:spcBef>
              <a:spcAft>
                <a:spcPts val="0"/>
              </a:spcAft>
              <a:buClr>
                <a:srgbClr val="56687A"/>
              </a:buClr>
              <a:buSzPts val="1300"/>
              <a:buFont typeface="Arial"/>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32" name="Google Shape;1232;p165"/>
          <p:cNvSpPr txBox="1"/>
          <p:nvPr>
            <p:ph idx="2" type="body"/>
          </p:nvPr>
        </p:nvSpPr>
        <p:spPr>
          <a:xfrm>
            <a:off x="3316679" y="1956884"/>
            <a:ext cx="1168800" cy="5976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1300"/>
              <a:buNone/>
              <a:defRPr sz="1300">
                <a:solidFill>
                  <a:schemeClr val="accent6"/>
                </a:solidFill>
              </a:defRPr>
            </a:lvl1pPr>
            <a:lvl2pPr indent="-228600" lvl="1" marL="914400" algn="l">
              <a:lnSpc>
                <a:spcPct val="90000"/>
              </a:lnSpc>
              <a:spcBef>
                <a:spcPts val="400"/>
              </a:spcBef>
              <a:spcAft>
                <a:spcPts val="0"/>
              </a:spcAft>
              <a:buClr>
                <a:srgbClr val="56687A"/>
              </a:buClr>
              <a:buSzPts val="1000"/>
              <a:buNone/>
              <a:defRPr sz="1000"/>
            </a:lvl2pPr>
            <a:lvl3pPr indent="-228600" lvl="2" marL="1371600" algn="l">
              <a:lnSpc>
                <a:spcPct val="90000"/>
              </a:lnSpc>
              <a:spcBef>
                <a:spcPts val="400"/>
              </a:spcBef>
              <a:spcAft>
                <a:spcPts val="0"/>
              </a:spcAft>
              <a:buClr>
                <a:srgbClr val="56687A"/>
              </a:buClr>
              <a:buSzPts val="1000"/>
              <a:buNone/>
              <a:defRPr sz="1000"/>
            </a:lvl3pPr>
            <a:lvl4pPr indent="-228600" lvl="3" marL="1828800" algn="l">
              <a:lnSpc>
                <a:spcPct val="90000"/>
              </a:lnSpc>
              <a:spcBef>
                <a:spcPts val="400"/>
              </a:spcBef>
              <a:spcAft>
                <a:spcPts val="0"/>
              </a:spcAft>
              <a:buClr>
                <a:srgbClr val="56687A"/>
              </a:buClr>
              <a:buSzPts val="1000"/>
              <a:buNone/>
              <a:defRPr sz="1000"/>
            </a:lvl4pPr>
            <a:lvl5pPr indent="-228600" lvl="4" marL="2286000" algn="l">
              <a:lnSpc>
                <a:spcPct val="90000"/>
              </a:lnSpc>
              <a:spcBef>
                <a:spcPts val="400"/>
              </a:spcBef>
              <a:spcAft>
                <a:spcPts val="0"/>
              </a:spcAft>
              <a:buClr>
                <a:srgbClr val="56687A"/>
              </a:buClr>
              <a:buSzPts val="1000"/>
              <a:buNone/>
              <a:defRPr sz="1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33" name="Google Shape;1233;p165"/>
          <p:cNvSpPr txBox="1"/>
          <p:nvPr>
            <p:ph idx="3" type="body"/>
          </p:nvPr>
        </p:nvSpPr>
        <p:spPr>
          <a:xfrm>
            <a:off x="4654680" y="1956884"/>
            <a:ext cx="1168800" cy="5976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1300"/>
              <a:buNone/>
              <a:defRPr sz="1300">
                <a:solidFill>
                  <a:schemeClr val="accent6"/>
                </a:solidFill>
              </a:defRPr>
            </a:lvl1pPr>
            <a:lvl2pPr indent="-228600" lvl="1" marL="914400" algn="l">
              <a:lnSpc>
                <a:spcPct val="90000"/>
              </a:lnSpc>
              <a:spcBef>
                <a:spcPts val="400"/>
              </a:spcBef>
              <a:spcAft>
                <a:spcPts val="0"/>
              </a:spcAft>
              <a:buClr>
                <a:srgbClr val="56687A"/>
              </a:buClr>
              <a:buSzPts val="1000"/>
              <a:buNone/>
              <a:defRPr sz="1000"/>
            </a:lvl2pPr>
            <a:lvl3pPr indent="-228600" lvl="2" marL="1371600" algn="l">
              <a:lnSpc>
                <a:spcPct val="90000"/>
              </a:lnSpc>
              <a:spcBef>
                <a:spcPts val="400"/>
              </a:spcBef>
              <a:spcAft>
                <a:spcPts val="0"/>
              </a:spcAft>
              <a:buClr>
                <a:srgbClr val="56687A"/>
              </a:buClr>
              <a:buSzPts val="1000"/>
              <a:buNone/>
              <a:defRPr sz="1000"/>
            </a:lvl3pPr>
            <a:lvl4pPr indent="-228600" lvl="3" marL="1828800" algn="l">
              <a:lnSpc>
                <a:spcPct val="90000"/>
              </a:lnSpc>
              <a:spcBef>
                <a:spcPts val="400"/>
              </a:spcBef>
              <a:spcAft>
                <a:spcPts val="0"/>
              </a:spcAft>
              <a:buClr>
                <a:srgbClr val="56687A"/>
              </a:buClr>
              <a:buSzPts val="1000"/>
              <a:buNone/>
              <a:defRPr sz="1000"/>
            </a:lvl4pPr>
            <a:lvl5pPr indent="-228600" lvl="4" marL="2286000" algn="l">
              <a:lnSpc>
                <a:spcPct val="90000"/>
              </a:lnSpc>
              <a:spcBef>
                <a:spcPts val="400"/>
              </a:spcBef>
              <a:spcAft>
                <a:spcPts val="0"/>
              </a:spcAft>
              <a:buClr>
                <a:srgbClr val="56687A"/>
              </a:buClr>
              <a:buSzPts val="1000"/>
              <a:buNone/>
              <a:defRPr sz="1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34" name="Google Shape;1234;p165"/>
          <p:cNvSpPr txBox="1"/>
          <p:nvPr>
            <p:ph idx="4" type="body"/>
          </p:nvPr>
        </p:nvSpPr>
        <p:spPr>
          <a:xfrm>
            <a:off x="5974299" y="1956884"/>
            <a:ext cx="1168800" cy="5976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1300"/>
              <a:buNone/>
              <a:defRPr sz="1300">
                <a:solidFill>
                  <a:schemeClr val="accent6"/>
                </a:solidFill>
              </a:defRPr>
            </a:lvl1pPr>
            <a:lvl2pPr indent="-228600" lvl="1" marL="914400" algn="l">
              <a:lnSpc>
                <a:spcPct val="90000"/>
              </a:lnSpc>
              <a:spcBef>
                <a:spcPts val="400"/>
              </a:spcBef>
              <a:spcAft>
                <a:spcPts val="0"/>
              </a:spcAft>
              <a:buClr>
                <a:srgbClr val="56687A"/>
              </a:buClr>
              <a:buSzPts val="1000"/>
              <a:buNone/>
              <a:defRPr sz="1000"/>
            </a:lvl2pPr>
            <a:lvl3pPr indent="-228600" lvl="2" marL="1371600" algn="l">
              <a:lnSpc>
                <a:spcPct val="90000"/>
              </a:lnSpc>
              <a:spcBef>
                <a:spcPts val="400"/>
              </a:spcBef>
              <a:spcAft>
                <a:spcPts val="0"/>
              </a:spcAft>
              <a:buClr>
                <a:srgbClr val="56687A"/>
              </a:buClr>
              <a:buSzPts val="1000"/>
              <a:buNone/>
              <a:defRPr sz="1000"/>
            </a:lvl3pPr>
            <a:lvl4pPr indent="-228600" lvl="3" marL="1828800" algn="l">
              <a:lnSpc>
                <a:spcPct val="90000"/>
              </a:lnSpc>
              <a:spcBef>
                <a:spcPts val="400"/>
              </a:spcBef>
              <a:spcAft>
                <a:spcPts val="0"/>
              </a:spcAft>
              <a:buClr>
                <a:srgbClr val="56687A"/>
              </a:buClr>
              <a:buSzPts val="1000"/>
              <a:buNone/>
              <a:defRPr sz="1000"/>
            </a:lvl4pPr>
            <a:lvl5pPr indent="-228600" lvl="4" marL="2286000" algn="l">
              <a:lnSpc>
                <a:spcPct val="90000"/>
              </a:lnSpc>
              <a:spcBef>
                <a:spcPts val="400"/>
              </a:spcBef>
              <a:spcAft>
                <a:spcPts val="0"/>
              </a:spcAft>
              <a:buClr>
                <a:srgbClr val="56687A"/>
              </a:buClr>
              <a:buSzPts val="1000"/>
              <a:buNone/>
              <a:defRPr sz="1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35" name="Google Shape;1235;p165"/>
          <p:cNvSpPr txBox="1"/>
          <p:nvPr>
            <p:ph idx="5" type="body"/>
          </p:nvPr>
        </p:nvSpPr>
        <p:spPr>
          <a:xfrm>
            <a:off x="3316679" y="3438852"/>
            <a:ext cx="1168800" cy="5976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1300"/>
              <a:buNone/>
              <a:defRPr sz="1300">
                <a:solidFill>
                  <a:schemeClr val="accent6"/>
                </a:solidFill>
              </a:defRPr>
            </a:lvl1pPr>
            <a:lvl2pPr indent="-228600" lvl="1" marL="914400" algn="l">
              <a:lnSpc>
                <a:spcPct val="90000"/>
              </a:lnSpc>
              <a:spcBef>
                <a:spcPts val="400"/>
              </a:spcBef>
              <a:spcAft>
                <a:spcPts val="0"/>
              </a:spcAft>
              <a:buClr>
                <a:srgbClr val="56687A"/>
              </a:buClr>
              <a:buSzPts val="1000"/>
              <a:buNone/>
              <a:defRPr sz="1000"/>
            </a:lvl2pPr>
            <a:lvl3pPr indent="-228600" lvl="2" marL="1371600" algn="l">
              <a:lnSpc>
                <a:spcPct val="90000"/>
              </a:lnSpc>
              <a:spcBef>
                <a:spcPts val="400"/>
              </a:spcBef>
              <a:spcAft>
                <a:spcPts val="0"/>
              </a:spcAft>
              <a:buClr>
                <a:srgbClr val="56687A"/>
              </a:buClr>
              <a:buSzPts val="1000"/>
              <a:buNone/>
              <a:defRPr sz="1000"/>
            </a:lvl3pPr>
            <a:lvl4pPr indent="-228600" lvl="3" marL="1828800" algn="l">
              <a:lnSpc>
                <a:spcPct val="90000"/>
              </a:lnSpc>
              <a:spcBef>
                <a:spcPts val="400"/>
              </a:spcBef>
              <a:spcAft>
                <a:spcPts val="0"/>
              </a:spcAft>
              <a:buClr>
                <a:srgbClr val="56687A"/>
              </a:buClr>
              <a:buSzPts val="1000"/>
              <a:buNone/>
              <a:defRPr sz="1000"/>
            </a:lvl4pPr>
            <a:lvl5pPr indent="-228600" lvl="4" marL="2286000" algn="l">
              <a:lnSpc>
                <a:spcPct val="90000"/>
              </a:lnSpc>
              <a:spcBef>
                <a:spcPts val="400"/>
              </a:spcBef>
              <a:spcAft>
                <a:spcPts val="0"/>
              </a:spcAft>
              <a:buClr>
                <a:srgbClr val="56687A"/>
              </a:buClr>
              <a:buSzPts val="1000"/>
              <a:buNone/>
              <a:defRPr sz="1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36" name="Google Shape;1236;p165"/>
          <p:cNvSpPr txBox="1"/>
          <p:nvPr>
            <p:ph idx="6" type="body"/>
          </p:nvPr>
        </p:nvSpPr>
        <p:spPr>
          <a:xfrm>
            <a:off x="4654680" y="3438852"/>
            <a:ext cx="1160100" cy="5976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1300"/>
              <a:buNone/>
              <a:defRPr sz="1300">
                <a:solidFill>
                  <a:schemeClr val="accent6"/>
                </a:solidFill>
              </a:defRPr>
            </a:lvl1pPr>
            <a:lvl2pPr indent="-228600" lvl="1" marL="914400" algn="l">
              <a:lnSpc>
                <a:spcPct val="90000"/>
              </a:lnSpc>
              <a:spcBef>
                <a:spcPts val="400"/>
              </a:spcBef>
              <a:spcAft>
                <a:spcPts val="0"/>
              </a:spcAft>
              <a:buClr>
                <a:srgbClr val="56687A"/>
              </a:buClr>
              <a:buSzPts val="1000"/>
              <a:buNone/>
              <a:defRPr sz="1000"/>
            </a:lvl2pPr>
            <a:lvl3pPr indent="-228600" lvl="2" marL="1371600" algn="l">
              <a:lnSpc>
                <a:spcPct val="90000"/>
              </a:lnSpc>
              <a:spcBef>
                <a:spcPts val="400"/>
              </a:spcBef>
              <a:spcAft>
                <a:spcPts val="0"/>
              </a:spcAft>
              <a:buClr>
                <a:srgbClr val="56687A"/>
              </a:buClr>
              <a:buSzPts val="1000"/>
              <a:buNone/>
              <a:defRPr sz="1000"/>
            </a:lvl3pPr>
            <a:lvl4pPr indent="-228600" lvl="3" marL="1828800" algn="l">
              <a:lnSpc>
                <a:spcPct val="90000"/>
              </a:lnSpc>
              <a:spcBef>
                <a:spcPts val="400"/>
              </a:spcBef>
              <a:spcAft>
                <a:spcPts val="0"/>
              </a:spcAft>
              <a:buClr>
                <a:srgbClr val="56687A"/>
              </a:buClr>
              <a:buSzPts val="1000"/>
              <a:buNone/>
              <a:defRPr sz="1000"/>
            </a:lvl4pPr>
            <a:lvl5pPr indent="-228600" lvl="4" marL="2286000" algn="l">
              <a:lnSpc>
                <a:spcPct val="90000"/>
              </a:lnSpc>
              <a:spcBef>
                <a:spcPts val="400"/>
              </a:spcBef>
              <a:spcAft>
                <a:spcPts val="0"/>
              </a:spcAft>
              <a:buClr>
                <a:srgbClr val="56687A"/>
              </a:buClr>
              <a:buSzPts val="1000"/>
              <a:buNone/>
              <a:defRPr sz="1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37" name="Google Shape;1237;p165"/>
          <p:cNvSpPr txBox="1"/>
          <p:nvPr>
            <p:ph idx="7" type="body"/>
          </p:nvPr>
        </p:nvSpPr>
        <p:spPr>
          <a:xfrm>
            <a:off x="5974299" y="3438852"/>
            <a:ext cx="1189200" cy="5976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1300"/>
              <a:buNone/>
              <a:defRPr sz="1300">
                <a:solidFill>
                  <a:schemeClr val="accent6"/>
                </a:solidFill>
              </a:defRPr>
            </a:lvl1pPr>
            <a:lvl2pPr indent="-228600" lvl="1" marL="914400" algn="l">
              <a:lnSpc>
                <a:spcPct val="90000"/>
              </a:lnSpc>
              <a:spcBef>
                <a:spcPts val="400"/>
              </a:spcBef>
              <a:spcAft>
                <a:spcPts val="0"/>
              </a:spcAft>
              <a:buClr>
                <a:srgbClr val="56687A"/>
              </a:buClr>
              <a:buSzPts val="1000"/>
              <a:buNone/>
              <a:defRPr sz="1000"/>
            </a:lvl2pPr>
            <a:lvl3pPr indent="-228600" lvl="2" marL="1371600" algn="l">
              <a:lnSpc>
                <a:spcPct val="90000"/>
              </a:lnSpc>
              <a:spcBef>
                <a:spcPts val="400"/>
              </a:spcBef>
              <a:spcAft>
                <a:spcPts val="0"/>
              </a:spcAft>
              <a:buClr>
                <a:srgbClr val="56687A"/>
              </a:buClr>
              <a:buSzPts val="1000"/>
              <a:buNone/>
              <a:defRPr sz="1000"/>
            </a:lvl3pPr>
            <a:lvl4pPr indent="-228600" lvl="3" marL="1828800" algn="l">
              <a:lnSpc>
                <a:spcPct val="90000"/>
              </a:lnSpc>
              <a:spcBef>
                <a:spcPts val="400"/>
              </a:spcBef>
              <a:spcAft>
                <a:spcPts val="0"/>
              </a:spcAft>
              <a:buClr>
                <a:srgbClr val="56687A"/>
              </a:buClr>
              <a:buSzPts val="1000"/>
              <a:buNone/>
              <a:defRPr sz="1000"/>
            </a:lvl4pPr>
            <a:lvl5pPr indent="-228600" lvl="4" marL="2286000" algn="l">
              <a:lnSpc>
                <a:spcPct val="90000"/>
              </a:lnSpc>
              <a:spcBef>
                <a:spcPts val="400"/>
              </a:spcBef>
              <a:spcAft>
                <a:spcPts val="0"/>
              </a:spcAft>
              <a:buClr>
                <a:srgbClr val="56687A"/>
              </a:buClr>
              <a:buSzPts val="1000"/>
              <a:buNone/>
              <a:defRPr sz="1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8 section titles">
  <p:cSld name="titles 8 section titles">
    <p:spTree>
      <p:nvGrpSpPr>
        <p:cNvPr id="1238" name="Shape 1238"/>
        <p:cNvGrpSpPr/>
        <p:nvPr/>
      </p:nvGrpSpPr>
      <p:grpSpPr>
        <a:xfrm>
          <a:off x="0" y="0"/>
          <a:ext cx="0" cy="0"/>
          <a:chOff x="0" y="0"/>
          <a:chExt cx="0" cy="0"/>
        </a:xfrm>
      </p:grpSpPr>
      <p:sp>
        <p:nvSpPr>
          <p:cNvPr id="1239" name="Google Shape;1239;p166"/>
          <p:cNvSpPr/>
          <p:nvPr/>
        </p:nvSpPr>
        <p:spPr>
          <a:xfrm>
            <a:off x="-783622" y="1223199"/>
            <a:ext cx="2696700" cy="2697000"/>
          </a:xfrm>
          <a:prstGeom prst="ellipse">
            <a:avLst/>
          </a:pr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240" name="Google Shape;1240;p166"/>
          <p:cNvSpPr txBox="1"/>
          <p:nvPr>
            <p:ph type="title"/>
          </p:nvPr>
        </p:nvSpPr>
        <p:spPr>
          <a:xfrm>
            <a:off x="533927" y="1779373"/>
            <a:ext cx="2338800" cy="9294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rgbClr val="915907"/>
              </a:buClr>
              <a:buSzPts val="3300"/>
              <a:buFont typeface="Arial"/>
              <a:buNone/>
              <a:defRPr sz="33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241" name="Google Shape;1241;p166"/>
          <p:cNvSpPr txBox="1"/>
          <p:nvPr>
            <p:ph idx="1" type="body"/>
          </p:nvPr>
        </p:nvSpPr>
        <p:spPr>
          <a:xfrm>
            <a:off x="552973" y="2786280"/>
            <a:ext cx="2319600" cy="5634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rgbClr val="5B696B"/>
              </a:buClr>
              <a:buSzPts val="1300"/>
              <a:buFont typeface="Arial"/>
              <a:buNone/>
              <a:defRPr sz="1300">
                <a:solidFill>
                  <a:srgbClr val="5B696B"/>
                </a:solidFill>
              </a:defRPr>
            </a:lvl1pPr>
            <a:lvl2pPr indent="-228600" lvl="1" marL="914400" algn="l">
              <a:lnSpc>
                <a:spcPct val="90000"/>
              </a:lnSpc>
              <a:spcBef>
                <a:spcPts val="400"/>
              </a:spcBef>
              <a:spcAft>
                <a:spcPts val="0"/>
              </a:spcAft>
              <a:buClr>
                <a:srgbClr val="56687A"/>
              </a:buClr>
              <a:buSzPts val="1300"/>
              <a:buFont typeface="Arial"/>
              <a:buNone/>
              <a:defRPr sz="1300"/>
            </a:lvl2pPr>
            <a:lvl3pPr indent="-228600" lvl="2" marL="1371600" algn="l">
              <a:lnSpc>
                <a:spcPct val="90000"/>
              </a:lnSpc>
              <a:spcBef>
                <a:spcPts val="400"/>
              </a:spcBef>
              <a:spcAft>
                <a:spcPts val="0"/>
              </a:spcAft>
              <a:buClr>
                <a:srgbClr val="56687A"/>
              </a:buClr>
              <a:buSzPts val="1300"/>
              <a:buFont typeface="Arial"/>
              <a:buNone/>
              <a:defRPr sz="1300"/>
            </a:lvl3pPr>
            <a:lvl4pPr indent="-228600" lvl="3" marL="1828800" algn="l">
              <a:lnSpc>
                <a:spcPct val="90000"/>
              </a:lnSpc>
              <a:spcBef>
                <a:spcPts val="400"/>
              </a:spcBef>
              <a:spcAft>
                <a:spcPts val="0"/>
              </a:spcAft>
              <a:buClr>
                <a:srgbClr val="56687A"/>
              </a:buClr>
              <a:buSzPts val="1300"/>
              <a:buFont typeface="Arial"/>
              <a:buNone/>
              <a:defRPr sz="1300"/>
            </a:lvl4pPr>
            <a:lvl5pPr indent="-228600" lvl="4" marL="2286000" algn="l">
              <a:lnSpc>
                <a:spcPct val="90000"/>
              </a:lnSpc>
              <a:spcBef>
                <a:spcPts val="400"/>
              </a:spcBef>
              <a:spcAft>
                <a:spcPts val="0"/>
              </a:spcAft>
              <a:buClr>
                <a:srgbClr val="56687A"/>
              </a:buClr>
              <a:buSzPts val="1300"/>
              <a:buFont typeface="Arial"/>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42" name="Google Shape;1242;p166"/>
          <p:cNvSpPr txBox="1"/>
          <p:nvPr/>
        </p:nvSpPr>
        <p:spPr>
          <a:xfrm>
            <a:off x="3280292" y="1399403"/>
            <a:ext cx="444900" cy="583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accent2"/>
                </a:solidFill>
                <a:latin typeface="Arial"/>
                <a:ea typeface="Arial"/>
                <a:cs typeface="Arial"/>
                <a:sym typeface="Arial"/>
              </a:rPr>
              <a:t>1</a:t>
            </a:r>
            <a:endParaRPr b="0" i="0" sz="500" u="none" cap="none" strike="noStrike">
              <a:solidFill>
                <a:srgbClr val="000000"/>
              </a:solidFill>
              <a:latin typeface="Arial"/>
              <a:ea typeface="Arial"/>
              <a:cs typeface="Arial"/>
              <a:sym typeface="Arial"/>
            </a:endParaRPr>
          </a:p>
        </p:txBody>
      </p:sp>
      <p:sp>
        <p:nvSpPr>
          <p:cNvPr id="1243" name="Google Shape;1243;p166"/>
          <p:cNvSpPr txBox="1"/>
          <p:nvPr>
            <p:ph idx="2" type="body"/>
          </p:nvPr>
        </p:nvSpPr>
        <p:spPr>
          <a:xfrm>
            <a:off x="3288879" y="1956884"/>
            <a:ext cx="1168800" cy="5976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1300"/>
              <a:buNone/>
              <a:defRPr sz="1300">
                <a:solidFill>
                  <a:schemeClr val="accent6"/>
                </a:solidFill>
              </a:defRPr>
            </a:lvl1pPr>
            <a:lvl2pPr indent="-228600" lvl="1" marL="914400" algn="l">
              <a:lnSpc>
                <a:spcPct val="90000"/>
              </a:lnSpc>
              <a:spcBef>
                <a:spcPts val="400"/>
              </a:spcBef>
              <a:spcAft>
                <a:spcPts val="0"/>
              </a:spcAft>
              <a:buClr>
                <a:srgbClr val="56687A"/>
              </a:buClr>
              <a:buSzPts val="1000"/>
              <a:buNone/>
              <a:defRPr sz="1000"/>
            </a:lvl2pPr>
            <a:lvl3pPr indent="-228600" lvl="2" marL="1371600" algn="l">
              <a:lnSpc>
                <a:spcPct val="90000"/>
              </a:lnSpc>
              <a:spcBef>
                <a:spcPts val="400"/>
              </a:spcBef>
              <a:spcAft>
                <a:spcPts val="0"/>
              </a:spcAft>
              <a:buClr>
                <a:srgbClr val="56687A"/>
              </a:buClr>
              <a:buSzPts val="1000"/>
              <a:buNone/>
              <a:defRPr sz="1000"/>
            </a:lvl3pPr>
            <a:lvl4pPr indent="-228600" lvl="3" marL="1828800" algn="l">
              <a:lnSpc>
                <a:spcPct val="90000"/>
              </a:lnSpc>
              <a:spcBef>
                <a:spcPts val="400"/>
              </a:spcBef>
              <a:spcAft>
                <a:spcPts val="0"/>
              </a:spcAft>
              <a:buClr>
                <a:srgbClr val="56687A"/>
              </a:buClr>
              <a:buSzPts val="1000"/>
              <a:buNone/>
              <a:defRPr sz="1000"/>
            </a:lvl4pPr>
            <a:lvl5pPr indent="-228600" lvl="4" marL="2286000" algn="l">
              <a:lnSpc>
                <a:spcPct val="90000"/>
              </a:lnSpc>
              <a:spcBef>
                <a:spcPts val="400"/>
              </a:spcBef>
              <a:spcAft>
                <a:spcPts val="0"/>
              </a:spcAft>
              <a:buClr>
                <a:srgbClr val="56687A"/>
              </a:buClr>
              <a:buSzPts val="1000"/>
              <a:buNone/>
              <a:defRPr sz="1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44" name="Google Shape;1244;p166"/>
          <p:cNvSpPr txBox="1"/>
          <p:nvPr/>
        </p:nvSpPr>
        <p:spPr>
          <a:xfrm>
            <a:off x="4629142" y="1399403"/>
            <a:ext cx="444900" cy="583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accent2"/>
                </a:solidFill>
                <a:latin typeface="Arial"/>
                <a:ea typeface="Arial"/>
                <a:cs typeface="Arial"/>
                <a:sym typeface="Arial"/>
              </a:rPr>
              <a:t>2</a:t>
            </a:r>
            <a:endParaRPr b="0" i="0" sz="500" u="none" cap="none" strike="noStrike">
              <a:solidFill>
                <a:srgbClr val="000000"/>
              </a:solidFill>
              <a:latin typeface="Arial"/>
              <a:ea typeface="Arial"/>
              <a:cs typeface="Arial"/>
              <a:sym typeface="Arial"/>
            </a:endParaRPr>
          </a:p>
        </p:txBody>
      </p:sp>
      <p:sp>
        <p:nvSpPr>
          <p:cNvPr id="1245" name="Google Shape;1245;p166"/>
          <p:cNvSpPr txBox="1"/>
          <p:nvPr>
            <p:ph idx="3" type="body"/>
          </p:nvPr>
        </p:nvSpPr>
        <p:spPr>
          <a:xfrm>
            <a:off x="4654680" y="1956884"/>
            <a:ext cx="1168800" cy="5976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1300"/>
              <a:buNone/>
              <a:defRPr sz="1300">
                <a:solidFill>
                  <a:schemeClr val="accent6"/>
                </a:solidFill>
              </a:defRPr>
            </a:lvl1pPr>
            <a:lvl2pPr indent="-228600" lvl="1" marL="914400" algn="l">
              <a:lnSpc>
                <a:spcPct val="90000"/>
              </a:lnSpc>
              <a:spcBef>
                <a:spcPts val="400"/>
              </a:spcBef>
              <a:spcAft>
                <a:spcPts val="0"/>
              </a:spcAft>
              <a:buClr>
                <a:srgbClr val="56687A"/>
              </a:buClr>
              <a:buSzPts val="1000"/>
              <a:buNone/>
              <a:defRPr sz="1000"/>
            </a:lvl2pPr>
            <a:lvl3pPr indent="-228600" lvl="2" marL="1371600" algn="l">
              <a:lnSpc>
                <a:spcPct val="90000"/>
              </a:lnSpc>
              <a:spcBef>
                <a:spcPts val="400"/>
              </a:spcBef>
              <a:spcAft>
                <a:spcPts val="0"/>
              </a:spcAft>
              <a:buClr>
                <a:srgbClr val="56687A"/>
              </a:buClr>
              <a:buSzPts val="1000"/>
              <a:buNone/>
              <a:defRPr sz="1000"/>
            </a:lvl3pPr>
            <a:lvl4pPr indent="-228600" lvl="3" marL="1828800" algn="l">
              <a:lnSpc>
                <a:spcPct val="90000"/>
              </a:lnSpc>
              <a:spcBef>
                <a:spcPts val="400"/>
              </a:spcBef>
              <a:spcAft>
                <a:spcPts val="0"/>
              </a:spcAft>
              <a:buClr>
                <a:srgbClr val="56687A"/>
              </a:buClr>
              <a:buSzPts val="1000"/>
              <a:buNone/>
              <a:defRPr sz="1000"/>
            </a:lvl4pPr>
            <a:lvl5pPr indent="-228600" lvl="4" marL="2286000" algn="l">
              <a:lnSpc>
                <a:spcPct val="90000"/>
              </a:lnSpc>
              <a:spcBef>
                <a:spcPts val="400"/>
              </a:spcBef>
              <a:spcAft>
                <a:spcPts val="0"/>
              </a:spcAft>
              <a:buClr>
                <a:srgbClr val="56687A"/>
              </a:buClr>
              <a:buSzPts val="1000"/>
              <a:buNone/>
              <a:defRPr sz="1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46" name="Google Shape;1246;p166"/>
          <p:cNvSpPr txBox="1"/>
          <p:nvPr/>
        </p:nvSpPr>
        <p:spPr>
          <a:xfrm>
            <a:off x="6142646" y="1399403"/>
            <a:ext cx="444900" cy="583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accent2"/>
                </a:solidFill>
                <a:latin typeface="Arial"/>
                <a:ea typeface="Arial"/>
                <a:cs typeface="Arial"/>
                <a:sym typeface="Arial"/>
              </a:rPr>
              <a:t>3</a:t>
            </a:r>
            <a:endParaRPr b="0" i="0" sz="500" u="none" cap="none" strike="noStrike">
              <a:solidFill>
                <a:srgbClr val="000000"/>
              </a:solidFill>
              <a:latin typeface="Arial"/>
              <a:ea typeface="Arial"/>
              <a:cs typeface="Arial"/>
              <a:sym typeface="Arial"/>
            </a:endParaRPr>
          </a:p>
        </p:txBody>
      </p:sp>
      <p:sp>
        <p:nvSpPr>
          <p:cNvPr id="1247" name="Google Shape;1247;p166"/>
          <p:cNvSpPr txBox="1"/>
          <p:nvPr>
            <p:ph idx="4" type="body"/>
          </p:nvPr>
        </p:nvSpPr>
        <p:spPr>
          <a:xfrm>
            <a:off x="6131829" y="1956884"/>
            <a:ext cx="1168800" cy="5976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1300"/>
              <a:buNone/>
              <a:defRPr sz="1300">
                <a:solidFill>
                  <a:schemeClr val="accent6"/>
                </a:solidFill>
              </a:defRPr>
            </a:lvl1pPr>
            <a:lvl2pPr indent="-228600" lvl="1" marL="914400" algn="l">
              <a:lnSpc>
                <a:spcPct val="90000"/>
              </a:lnSpc>
              <a:spcBef>
                <a:spcPts val="400"/>
              </a:spcBef>
              <a:spcAft>
                <a:spcPts val="0"/>
              </a:spcAft>
              <a:buClr>
                <a:srgbClr val="56687A"/>
              </a:buClr>
              <a:buSzPts val="1000"/>
              <a:buNone/>
              <a:defRPr sz="1000"/>
            </a:lvl2pPr>
            <a:lvl3pPr indent="-228600" lvl="2" marL="1371600" algn="l">
              <a:lnSpc>
                <a:spcPct val="90000"/>
              </a:lnSpc>
              <a:spcBef>
                <a:spcPts val="400"/>
              </a:spcBef>
              <a:spcAft>
                <a:spcPts val="0"/>
              </a:spcAft>
              <a:buClr>
                <a:srgbClr val="56687A"/>
              </a:buClr>
              <a:buSzPts val="1000"/>
              <a:buNone/>
              <a:defRPr sz="1000"/>
            </a:lvl3pPr>
            <a:lvl4pPr indent="-228600" lvl="3" marL="1828800" algn="l">
              <a:lnSpc>
                <a:spcPct val="90000"/>
              </a:lnSpc>
              <a:spcBef>
                <a:spcPts val="400"/>
              </a:spcBef>
              <a:spcAft>
                <a:spcPts val="0"/>
              </a:spcAft>
              <a:buClr>
                <a:srgbClr val="56687A"/>
              </a:buClr>
              <a:buSzPts val="1000"/>
              <a:buNone/>
              <a:defRPr sz="1000"/>
            </a:lvl4pPr>
            <a:lvl5pPr indent="-228600" lvl="4" marL="2286000" algn="l">
              <a:lnSpc>
                <a:spcPct val="90000"/>
              </a:lnSpc>
              <a:spcBef>
                <a:spcPts val="400"/>
              </a:spcBef>
              <a:spcAft>
                <a:spcPts val="0"/>
              </a:spcAft>
              <a:buClr>
                <a:srgbClr val="56687A"/>
              </a:buClr>
              <a:buSzPts val="1000"/>
              <a:buNone/>
              <a:defRPr sz="1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48" name="Google Shape;1248;p166"/>
          <p:cNvSpPr txBox="1"/>
          <p:nvPr/>
        </p:nvSpPr>
        <p:spPr>
          <a:xfrm>
            <a:off x="7602870" y="1399403"/>
            <a:ext cx="444900" cy="583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accent2"/>
                </a:solidFill>
                <a:latin typeface="Arial"/>
                <a:ea typeface="Arial"/>
                <a:cs typeface="Arial"/>
                <a:sym typeface="Arial"/>
              </a:rPr>
              <a:t>4</a:t>
            </a:r>
            <a:endParaRPr b="0" i="0" sz="500" u="none" cap="none" strike="noStrike">
              <a:solidFill>
                <a:srgbClr val="000000"/>
              </a:solidFill>
              <a:latin typeface="Arial"/>
              <a:ea typeface="Arial"/>
              <a:cs typeface="Arial"/>
              <a:sym typeface="Arial"/>
            </a:endParaRPr>
          </a:p>
        </p:txBody>
      </p:sp>
      <p:sp>
        <p:nvSpPr>
          <p:cNvPr id="1249" name="Google Shape;1249;p166"/>
          <p:cNvSpPr txBox="1"/>
          <p:nvPr>
            <p:ph idx="5" type="body"/>
          </p:nvPr>
        </p:nvSpPr>
        <p:spPr>
          <a:xfrm>
            <a:off x="7614598" y="1956884"/>
            <a:ext cx="1168800" cy="5976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1300"/>
              <a:buNone/>
              <a:defRPr sz="1300">
                <a:solidFill>
                  <a:schemeClr val="accent6"/>
                </a:solidFill>
              </a:defRPr>
            </a:lvl1pPr>
            <a:lvl2pPr indent="-228600" lvl="1" marL="914400" algn="l">
              <a:lnSpc>
                <a:spcPct val="90000"/>
              </a:lnSpc>
              <a:spcBef>
                <a:spcPts val="400"/>
              </a:spcBef>
              <a:spcAft>
                <a:spcPts val="0"/>
              </a:spcAft>
              <a:buClr>
                <a:srgbClr val="56687A"/>
              </a:buClr>
              <a:buSzPts val="1000"/>
              <a:buNone/>
              <a:defRPr sz="1000"/>
            </a:lvl2pPr>
            <a:lvl3pPr indent="-228600" lvl="2" marL="1371600" algn="l">
              <a:lnSpc>
                <a:spcPct val="90000"/>
              </a:lnSpc>
              <a:spcBef>
                <a:spcPts val="400"/>
              </a:spcBef>
              <a:spcAft>
                <a:spcPts val="0"/>
              </a:spcAft>
              <a:buClr>
                <a:srgbClr val="56687A"/>
              </a:buClr>
              <a:buSzPts val="1000"/>
              <a:buNone/>
              <a:defRPr sz="1000"/>
            </a:lvl3pPr>
            <a:lvl4pPr indent="-228600" lvl="3" marL="1828800" algn="l">
              <a:lnSpc>
                <a:spcPct val="90000"/>
              </a:lnSpc>
              <a:spcBef>
                <a:spcPts val="400"/>
              </a:spcBef>
              <a:spcAft>
                <a:spcPts val="0"/>
              </a:spcAft>
              <a:buClr>
                <a:srgbClr val="56687A"/>
              </a:buClr>
              <a:buSzPts val="1000"/>
              <a:buNone/>
              <a:defRPr sz="1000"/>
            </a:lvl4pPr>
            <a:lvl5pPr indent="-228600" lvl="4" marL="2286000" algn="l">
              <a:lnSpc>
                <a:spcPct val="90000"/>
              </a:lnSpc>
              <a:spcBef>
                <a:spcPts val="400"/>
              </a:spcBef>
              <a:spcAft>
                <a:spcPts val="0"/>
              </a:spcAft>
              <a:buClr>
                <a:srgbClr val="56687A"/>
              </a:buClr>
              <a:buSzPts val="1000"/>
              <a:buNone/>
              <a:defRPr sz="1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50" name="Google Shape;1250;p166"/>
          <p:cNvSpPr txBox="1"/>
          <p:nvPr/>
        </p:nvSpPr>
        <p:spPr>
          <a:xfrm>
            <a:off x="3266987" y="2895343"/>
            <a:ext cx="444900" cy="583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accent2"/>
                </a:solidFill>
                <a:latin typeface="Arial"/>
                <a:ea typeface="Arial"/>
                <a:cs typeface="Arial"/>
                <a:sym typeface="Arial"/>
              </a:rPr>
              <a:t>5</a:t>
            </a:r>
            <a:endParaRPr b="0" i="0" sz="500" u="none" cap="none" strike="noStrike">
              <a:solidFill>
                <a:srgbClr val="000000"/>
              </a:solidFill>
              <a:latin typeface="Arial"/>
              <a:ea typeface="Arial"/>
              <a:cs typeface="Arial"/>
              <a:sym typeface="Arial"/>
            </a:endParaRPr>
          </a:p>
        </p:txBody>
      </p:sp>
      <p:sp>
        <p:nvSpPr>
          <p:cNvPr id="1251" name="Google Shape;1251;p166"/>
          <p:cNvSpPr txBox="1"/>
          <p:nvPr>
            <p:ph idx="6" type="body"/>
          </p:nvPr>
        </p:nvSpPr>
        <p:spPr>
          <a:xfrm>
            <a:off x="3288879" y="3438852"/>
            <a:ext cx="1168800" cy="5976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1300"/>
              <a:buNone/>
              <a:defRPr sz="1300">
                <a:solidFill>
                  <a:schemeClr val="accent6"/>
                </a:solidFill>
              </a:defRPr>
            </a:lvl1pPr>
            <a:lvl2pPr indent="-228600" lvl="1" marL="914400" algn="l">
              <a:lnSpc>
                <a:spcPct val="90000"/>
              </a:lnSpc>
              <a:spcBef>
                <a:spcPts val="400"/>
              </a:spcBef>
              <a:spcAft>
                <a:spcPts val="0"/>
              </a:spcAft>
              <a:buClr>
                <a:srgbClr val="56687A"/>
              </a:buClr>
              <a:buSzPts val="1000"/>
              <a:buNone/>
              <a:defRPr sz="1000"/>
            </a:lvl2pPr>
            <a:lvl3pPr indent="-228600" lvl="2" marL="1371600" algn="l">
              <a:lnSpc>
                <a:spcPct val="90000"/>
              </a:lnSpc>
              <a:spcBef>
                <a:spcPts val="400"/>
              </a:spcBef>
              <a:spcAft>
                <a:spcPts val="0"/>
              </a:spcAft>
              <a:buClr>
                <a:srgbClr val="56687A"/>
              </a:buClr>
              <a:buSzPts val="1000"/>
              <a:buNone/>
              <a:defRPr sz="1000"/>
            </a:lvl3pPr>
            <a:lvl4pPr indent="-228600" lvl="3" marL="1828800" algn="l">
              <a:lnSpc>
                <a:spcPct val="90000"/>
              </a:lnSpc>
              <a:spcBef>
                <a:spcPts val="400"/>
              </a:spcBef>
              <a:spcAft>
                <a:spcPts val="0"/>
              </a:spcAft>
              <a:buClr>
                <a:srgbClr val="56687A"/>
              </a:buClr>
              <a:buSzPts val="1000"/>
              <a:buNone/>
              <a:defRPr sz="1000"/>
            </a:lvl4pPr>
            <a:lvl5pPr indent="-228600" lvl="4" marL="2286000" algn="l">
              <a:lnSpc>
                <a:spcPct val="90000"/>
              </a:lnSpc>
              <a:spcBef>
                <a:spcPts val="400"/>
              </a:spcBef>
              <a:spcAft>
                <a:spcPts val="0"/>
              </a:spcAft>
              <a:buClr>
                <a:srgbClr val="56687A"/>
              </a:buClr>
              <a:buSzPts val="1000"/>
              <a:buNone/>
              <a:defRPr sz="1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52" name="Google Shape;1252;p166"/>
          <p:cNvSpPr txBox="1"/>
          <p:nvPr/>
        </p:nvSpPr>
        <p:spPr>
          <a:xfrm>
            <a:off x="4638409" y="2895343"/>
            <a:ext cx="444900" cy="583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accent2"/>
                </a:solidFill>
                <a:latin typeface="Arial"/>
                <a:ea typeface="Arial"/>
                <a:cs typeface="Arial"/>
                <a:sym typeface="Arial"/>
              </a:rPr>
              <a:t>6</a:t>
            </a:r>
            <a:endParaRPr b="0" i="0" sz="500" u="none" cap="none" strike="noStrike">
              <a:solidFill>
                <a:srgbClr val="000000"/>
              </a:solidFill>
              <a:latin typeface="Arial"/>
              <a:ea typeface="Arial"/>
              <a:cs typeface="Arial"/>
              <a:sym typeface="Arial"/>
            </a:endParaRPr>
          </a:p>
        </p:txBody>
      </p:sp>
      <p:sp>
        <p:nvSpPr>
          <p:cNvPr id="1253" name="Google Shape;1253;p166"/>
          <p:cNvSpPr txBox="1"/>
          <p:nvPr>
            <p:ph idx="7" type="body"/>
          </p:nvPr>
        </p:nvSpPr>
        <p:spPr>
          <a:xfrm>
            <a:off x="4654680" y="3438852"/>
            <a:ext cx="1160100" cy="5976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1300"/>
              <a:buNone/>
              <a:defRPr sz="1300">
                <a:solidFill>
                  <a:schemeClr val="accent6"/>
                </a:solidFill>
              </a:defRPr>
            </a:lvl1pPr>
            <a:lvl2pPr indent="-228600" lvl="1" marL="914400" algn="l">
              <a:lnSpc>
                <a:spcPct val="90000"/>
              </a:lnSpc>
              <a:spcBef>
                <a:spcPts val="400"/>
              </a:spcBef>
              <a:spcAft>
                <a:spcPts val="0"/>
              </a:spcAft>
              <a:buClr>
                <a:srgbClr val="56687A"/>
              </a:buClr>
              <a:buSzPts val="1000"/>
              <a:buNone/>
              <a:defRPr sz="1000"/>
            </a:lvl2pPr>
            <a:lvl3pPr indent="-228600" lvl="2" marL="1371600" algn="l">
              <a:lnSpc>
                <a:spcPct val="90000"/>
              </a:lnSpc>
              <a:spcBef>
                <a:spcPts val="400"/>
              </a:spcBef>
              <a:spcAft>
                <a:spcPts val="0"/>
              </a:spcAft>
              <a:buClr>
                <a:srgbClr val="56687A"/>
              </a:buClr>
              <a:buSzPts val="1000"/>
              <a:buNone/>
              <a:defRPr sz="1000"/>
            </a:lvl3pPr>
            <a:lvl4pPr indent="-228600" lvl="3" marL="1828800" algn="l">
              <a:lnSpc>
                <a:spcPct val="90000"/>
              </a:lnSpc>
              <a:spcBef>
                <a:spcPts val="400"/>
              </a:spcBef>
              <a:spcAft>
                <a:spcPts val="0"/>
              </a:spcAft>
              <a:buClr>
                <a:srgbClr val="56687A"/>
              </a:buClr>
              <a:buSzPts val="1000"/>
              <a:buNone/>
              <a:defRPr sz="1000"/>
            </a:lvl4pPr>
            <a:lvl5pPr indent="-228600" lvl="4" marL="2286000" algn="l">
              <a:lnSpc>
                <a:spcPct val="90000"/>
              </a:lnSpc>
              <a:spcBef>
                <a:spcPts val="400"/>
              </a:spcBef>
              <a:spcAft>
                <a:spcPts val="0"/>
              </a:spcAft>
              <a:buClr>
                <a:srgbClr val="56687A"/>
              </a:buClr>
              <a:buSzPts val="1000"/>
              <a:buNone/>
              <a:defRPr sz="1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54" name="Google Shape;1254;p166"/>
          <p:cNvSpPr txBox="1"/>
          <p:nvPr/>
        </p:nvSpPr>
        <p:spPr>
          <a:xfrm>
            <a:off x="6142646" y="2895343"/>
            <a:ext cx="444900" cy="583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accent2"/>
                </a:solidFill>
                <a:latin typeface="Arial"/>
                <a:ea typeface="Arial"/>
                <a:cs typeface="Arial"/>
                <a:sym typeface="Arial"/>
              </a:rPr>
              <a:t>7</a:t>
            </a:r>
            <a:endParaRPr b="0" i="0" sz="500" u="none" cap="none" strike="noStrike">
              <a:solidFill>
                <a:srgbClr val="000000"/>
              </a:solidFill>
              <a:latin typeface="Arial"/>
              <a:ea typeface="Arial"/>
              <a:cs typeface="Arial"/>
              <a:sym typeface="Arial"/>
            </a:endParaRPr>
          </a:p>
        </p:txBody>
      </p:sp>
      <p:sp>
        <p:nvSpPr>
          <p:cNvPr id="1255" name="Google Shape;1255;p166"/>
          <p:cNvSpPr txBox="1"/>
          <p:nvPr>
            <p:ph idx="8" type="body"/>
          </p:nvPr>
        </p:nvSpPr>
        <p:spPr>
          <a:xfrm>
            <a:off x="6131829" y="3438852"/>
            <a:ext cx="1189200" cy="5976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1300"/>
              <a:buNone/>
              <a:defRPr sz="1300">
                <a:solidFill>
                  <a:schemeClr val="accent6"/>
                </a:solidFill>
              </a:defRPr>
            </a:lvl1pPr>
            <a:lvl2pPr indent="-228600" lvl="1" marL="914400" algn="l">
              <a:lnSpc>
                <a:spcPct val="90000"/>
              </a:lnSpc>
              <a:spcBef>
                <a:spcPts val="400"/>
              </a:spcBef>
              <a:spcAft>
                <a:spcPts val="0"/>
              </a:spcAft>
              <a:buClr>
                <a:srgbClr val="56687A"/>
              </a:buClr>
              <a:buSzPts val="1000"/>
              <a:buNone/>
              <a:defRPr sz="1000"/>
            </a:lvl2pPr>
            <a:lvl3pPr indent="-228600" lvl="2" marL="1371600" algn="l">
              <a:lnSpc>
                <a:spcPct val="90000"/>
              </a:lnSpc>
              <a:spcBef>
                <a:spcPts val="400"/>
              </a:spcBef>
              <a:spcAft>
                <a:spcPts val="0"/>
              </a:spcAft>
              <a:buClr>
                <a:srgbClr val="56687A"/>
              </a:buClr>
              <a:buSzPts val="1000"/>
              <a:buNone/>
              <a:defRPr sz="1000"/>
            </a:lvl3pPr>
            <a:lvl4pPr indent="-228600" lvl="3" marL="1828800" algn="l">
              <a:lnSpc>
                <a:spcPct val="90000"/>
              </a:lnSpc>
              <a:spcBef>
                <a:spcPts val="400"/>
              </a:spcBef>
              <a:spcAft>
                <a:spcPts val="0"/>
              </a:spcAft>
              <a:buClr>
                <a:srgbClr val="56687A"/>
              </a:buClr>
              <a:buSzPts val="1000"/>
              <a:buNone/>
              <a:defRPr sz="1000"/>
            </a:lvl4pPr>
            <a:lvl5pPr indent="-228600" lvl="4" marL="2286000" algn="l">
              <a:lnSpc>
                <a:spcPct val="90000"/>
              </a:lnSpc>
              <a:spcBef>
                <a:spcPts val="400"/>
              </a:spcBef>
              <a:spcAft>
                <a:spcPts val="0"/>
              </a:spcAft>
              <a:buClr>
                <a:srgbClr val="56687A"/>
              </a:buClr>
              <a:buSzPts val="1000"/>
              <a:buNone/>
              <a:defRPr sz="1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56" name="Google Shape;1256;p166"/>
          <p:cNvSpPr txBox="1"/>
          <p:nvPr/>
        </p:nvSpPr>
        <p:spPr>
          <a:xfrm>
            <a:off x="7603642" y="2895343"/>
            <a:ext cx="444900" cy="583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accent2"/>
                </a:solidFill>
                <a:latin typeface="Arial"/>
                <a:ea typeface="Arial"/>
                <a:cs typeface="Arial"/>
                <a:sym typeface="Arial"/>
              </a:rPr>
              <a:t>8</a:t>
            </a:r>
            <a:endParaRPr b="0" i="0" sz="500" u="none" cap="none" strike="noStrike">
              <a:solidFill>
                <a:srgbClr val="000000"/>
              </a:solidFill>
              <a:latin typeface="Arial"/>
              <a:ea typeface="Arial"/>
              <a:cs typeface="Arial"/>
              <a:sym typeface="Arial"/>
            </a:endParaRPr>
          </a:p>
        </p:txBody>
      </p:sp>
      <p:sp>
        <p:nvSpPr>
          <p:cNvPr id="1257" name="Google Shape;1257;p166"/>
          <p:cNvSpPr txBox="1"/>
          <p:nvPr>
            <p:ph idx="9" type="body"/>
          </p:nvPr>
        </p:nvSpPr>
        <p:spPr>
          <a:xfrm>
            <a:off x="7614598" y="3438852"/>
            <a:ext cx="1173300" cy="5976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1300"/>
              <a:buNone/>
              <a:defRPr sz="1300">
                <a:solidFill>
                  <a:schemeClr val="accent6"/>
                </a:solidFill>
              </a:defRPr>
            </a:lvl1pPr>
            <a:lvl2pPr indent="-228600" lvl="1" marL="914400" algn="l">
              <a:lnSpc>
                <a:spcPct val="90000"/>
              </a:lnSpc>
              <a:spcBef>
                <a:spcPts val="400"/>
              </a:spcBef>
              <a:spcAft>
                <a:spcPts val="0"/>
              </a:spcAft>
              <a:buClr>
                <a:srgbClr val="56687A"/>
              </a:buClr>
              <a:buSzPts val="1000"/>
              <a:buNone/>
              <a:defRPr sz="1000"/>
            </a:lvl2pPr>
            <a:lvl3pPr indent="-228600" lvl="2" marL="1371600" algn="l">
              <a:lnSpc>
                <a:spcPct val="90000"/>
              </a:lnSpc>
              <a:spcBef>
                <a:spcPts val="400"/>
              </a:spcBef>
              <a:spcAft>
                <a:spcPts val="0"/>
              </a:spcAft>
              <a:buClr>
                <a:srgbClr val="56687A"/>
              </a:buClr>
              <a:buSzPts val="1000"/>
              <a:buNone/>
              <a:defRPr sz="1000"/>
            </a:lvl3pPr>
            <a:lvl4pPr indent="-228600" lvl="3" marL="1828800" algn="l">
              <a:lnSpc>
                <a:spcPct val="90000"/>
              </a:lnSpc>
              <a:spcBef>
                <a:spcPts val="400"/>
              </a:spcBef>
              <a:spcAft>
                <a:spcPts val="0"/>
              </a:spcAft>
              <a:buClr>
                <a:srgbClr val="56687A"/>
              </a:buClr>
              <a:buSzPts val="1000"/>
              <a:buNone/>
              <a:defRPr sz="1000"/>
            </a:lvl4pPr>
            <a:lvl5pPr indent="-228600" lvl="4" marL="2286000" algn="l">
              <a:lnSpc>
                <a:spcPct val="90000"/>
              </a:lnSpc>
              <a:spcBef>
                <a:spcPts val="400"/>
              </a:spcBef>
              <a:spcAft>
                <a:spcPts val="0"/>
              </a:spcAft>
              <a:buClr>
                <a:srgbClr val="56687A"/>
              </a:buClr>
              <a:buSzPts val="1000"/>
              <a:buNone/>
              <a:defRPr sz="1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bullet list side by side">
  <p:cSld name="titles bullet list side by side">
    <p:spTree>
      <p:nvGrpSpPr>
        <p:cNvPr id="1258" name="Shape 1258"/>
        <p:cNvGrpSpPr/>
        <p:nvPr/>
      </p:nvGrpSpPr>
      <p:grpSpPr>
        <a:xfrm>
          <a:off x="0" y="0"/>
          <a:ext cx="0" cy="0"/>
          <a:chOff x="0" y="0"/>
          <a:chExt cx="0" cy="0"/>
        </a:xfrm>
      </p:grpSpPr>
      <p:sp>
        <p:nvSpPr>
          <p:cNvPr id="1259" name="Google Shape;1259;p167"/>
          <p:cNvSpPr txBox="1"/>
          <p:nvPr>
            <p:ph type="title"/>
          </p:nvPr>
        </p:nvSpPr>
        <p:spPr>
          <a:xfrm>
            <a:off x="572021" y="1643350"/>
            <a:ext cx="3277200" cy="1038600"/>
          </a:xfrm>
          <a:prstGeom prst="rect">
            <a:avLst/>
          </a:prstGeom>
          <a:noFill/>
          <a:ln>
            <a:noFill/>
          </a:ln>
        </p:spPr>
        <p:txBody>
          <a:bodyPr anchorCtr="0" anchor="b" bIns="17125" lIns="0" spcFirstLastPara="1" rIns="0" wrap="square" tIns="17125">
            <a:noAutofit/>
          </a:bodyPr>
          <a:lstStyle>
            <a:lvl1pPr lvl="0" algn="l">
              <a:lnSpc>
                <a:spcPct val="100000"/>
              </a:lnSpc>
              <a:spcBef>
                <a:spcPts val="0"/>
              </a:spcBef>
              <a:spcAft>
                <a:spcPts val="0"/>
              </a:spcAft>
              <a:buClr>
                <a:srgbClr val="915907"/>
              </a:buClr>
              <a:buSzPts val="3600"/>
              <a:buFont typeface="Arial"/>
              <a:buNone/>
              <a:defRPr sz="36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260" name="Google Shape;1260;p167"/>
          <p:cNvSpPr txBox="1"/>
          <p:nvPr>
            <p:ph idx="1" type="body"/>
          </p:nvPr>
        </p:nvSpPr>
        <p:spPr>
          <a:xfrm>
            <a:off x="591067" y="2759466"/>
            <a:ext cx="3254400" cy="12123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rgbClr val="5B696B"/>
              </a:buClr>
              <a:buSzPts val="2000"/>
              <a:buFont typeface="Arial"/>
              <a:buNone/>
              <a:defRPr sz="2000">
                <a:solidFill>
                  <a:srgbClr val="5B696B"/>
                </a:solidFill>
              </a:defRPr>
            </a:lvl1pPr>
            <a:lvl2pPr indent="-228600" lvl="1" marL="914400" algn="l">
              <a:lnSpc>
                <a:spcPct val="90000"/>
              </a:lnSpc>
              <a:spcBef>
                <a:spcPts val="400"/>
              </a:spcBef>
              <a:spcAft>
                <a:spcPts val="0"/>
              </a:spcAft>
              <a:buClr>
                <a:srgbClr val="56687A"/>
              </a:buClr>
              <a:buSzPts val="1300"/>
              <a:buFont typeface="Arial"/>
              <a:buNone/>
              <a:defRPr sz="1300"/>
            </a:lvl2pPr>
            <a:lvl3pPr indent="-228600" lvl="2" marL="1371600" algn="l">
              <a:lnSpc>
                <a:spcPct val="90000"/>
              </a:lnSpc>
              <a:spcBef>
                <a:spcPts val="400"/>
              </a:spcBef>
              <a:spcAft>
                <a:spcPts val="0"/>
              </a:spcAft>
              <a:buClr>
                <a:srgbClr val="56687A"/>
              </a:buClr>
              <a:buSzPts val="1300"/>
              <a:buFont typeface="Arial"/>
              <a:buNone/>
              <a:defRPr sz="1300"/>
            </a:lvl3pPr>
            <a:lvl4pPr indent="-228600" lvl="3" marL="1828800" algn="l">
              <a:lnSpc>
                <a:spcPct val="90000"/>
              </a:lnSpc>
              <a:spcBef>
                <a:spcPts val="400"/>
              </a:spcBef>
              <a:spcAft>
                <a:spcPts val="0"/>
              </a:spcAft>
              <a:buClr>
                <a:srgbClr val="56687A"/>
              </a:buClr>
              <a:buSzPts val="1300"/>
              <a:buFont typeface="Arial"/>
              <a:buNone/>
              <a:defRPr sz="1300"/>
            </a:lvl4pPr>
            <a:lvl5pPr indent="-228600" lvl="4" marL="2286000" algn="l">
              <a:lnSpc>
                <a:spcPct val="90000"/>
              </a:lnSpc>
              <a:spcBef>
                <a:spcPts val="400"/>
              </a:spcBef>
              <a:spcAft>
                <a:spcPts val="0"/>
              </a:spcAft>
              <a:buClr>
                <a:srgbClr val="56687A"/>
              </a:buClr>
              <a:buSzPts val="1300"/>
              <a:buFont typeface="Arial"/>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61" name="Google Shape;1261;p167"/>
          <p:cNvSpPr/>
          <p:nvPr/>
        </p:nvSpPr>
        <p:spPr>
          <a:xfrm>
            <a:off x="4572000" y="0"/>
            <a:ext cx="4572000" cy="51435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262" name="Google Shape;1262;p167"/>
          <p:cNvSpPr txBox="1"/>
          <p:nvPr>
            <p:ph idx="2" type="body"/>
          </p:nvPr>
        </p:nvSpPr>
        <p:spPr>
          <a:xfrm>
            <a:off x="5063429" y="1643349"/>
            <a:ext cx="2874300" cy="2585700"/>
          </a:xfrm>
          <a:prstGeom prst="rect">
            <a:avLst/>
          </a:prstGeom>
          <a:noFill/>
          <a:ln>
            <a:noFill/>
          </a:ln>
        </p:spPr>
        <p:txBody>
          <a:bodyPr anchorCtr="0" anchor="t" bIns="17125" lIns="0" spcFirstLastPara="1" rIns="0" wrap="square" tIns="17125">
            <a:normAutofit/>
          </a:bodyPr>
          <a:lstStyle>
            <a:lvl1pPr indent="-342900" lvl="0" marL="457200" algn="l">
              <a:lnSpc>
                <a:spcPct val="90000"/>
              </a:lnSpc>
              <a:spcBef>
                <a:spcPts val="700"/>
              </a:spcBef>
              <a:spcAft>
                <a:spcPts val="0"/>
              </a:spcAft>
              <a:buClr>
                <a:schemeClr val="lt2"/>
              </a:buClr>
              <a:buSzPts val="1800"/>
              <a:buFont typeface="Arial"/>
              <a:buChar char="•"/>
              <a:defRPr sz="1800">
                <a:solidFill>
                  <a:schemeClr val="dk1"/>
                </a:solidFill>
              </a:defRPr>
            </a:lvl1pPr>
            <a:lvl2pPr indent="-228600" lvl="1" marL="914400" algn="l">
              <a:lnSpc>
                <a:spcPct val="90000"/>
              </a:lnSpc>
              <a:spcBef>
                <a:spcPts val="400"/>
              </a:spcBef>
              <a:spcAft>
                <a:spcPts val="0"/>
              </a:spcAft>
              <a:buClr>
                <a:srgbClr val="56687A"/>
              </a:buClr>
              <a:buSzPts val="700"/>
              <a:buNone/>
              <a:defRPr/>
            </a:lvl2pPr>
            <a:lvl3pPr indent="-342900" lvl="2" marL="1371600" algn="l">
              <a:lnSpc>
                <a:spcPct val="90000"/>
              </a:lnSpc>
              <a:spcBef>
                <a:spcPts val="400"/>
              </a:spcBef>
              <a:spcAft>
                <a:spcPts val="0"/>
              </a:spcAft>
              <a:buClr>
                <a:schemeClr val="lt2"/>
              </a:buClr>
              <a:buSzPts val="1800"/>
              <a:buFont typeface="Arial"/>
              <a:buChar char="•"/>
              <a:defRPr sz="1800">
                <a:solidFill>
                  <a:schemeClr val="dk1"/>
                </a:solidFill>
              </a:defRPr>
            </a:lvl3pPr>
            <a:lvl4pPr indent="-342900" lvl="3" marL="1828800" algn="l">
              <a:lnSpc>
                <a:spcPct val="90000"/>
              </a:lnSpc>
              <a:spcBef>
                <a:spcPts val="400"/>
              </a:spcBef>
              <a:spcAft>
                <a:spcPts val="0"/>
              </a:spcAft>
              <a:buClr>
                <a:schemeClr val="lt2"/>
              </a:buClr>
              <a:buSzPts val="1800"/>
              <a:buFont typeface="Arial"/>
              <a:buChar char="•"/>
              <a:defRPr sz="1800">
                <a:solidFill>
                  <a:schemeClr val="dk1"/>
                </a:solidFill>
              </a:defRPr>
            </a:lvl4pPr>
            <a:lvl5pPr indent="-342900" lvl="4" marL="2286000" algn="l">
              <a:lnSpc>
                <a:spcPct val="90000"/>
              </a:lnSpc>
              <a:spcBef>
                <a:spcPts val="400"/>
              </a:spcBef>
              <a:spcAft>
                <a:spcPts val="0"/>
              </a:spcAft>
              <a:buClr>
                <a:schemeClr val="lt2"/>
              </a:buClr>
              <a:buSzPts val="1800"/>
              <a:buFont typeface="Arial"/>
              <a:buChar char="•"/>
              <a:defRPr sz="1800">
                <a:solidFill>
                  <a:schemeClr val="dk1"/>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s bullet list side by side">
  <p:cSld name="1_titles bullet list side by side">
    <p:spTree>
      <p:nvGrpSpPr>
        <p:cNvPr id="1263" name="Shape 1263"/>
        <p:cNvGrpSpPr/>
        <p:nvPr/>
      </p:nvGrpSpPr>
      <p:grpSpPr>
        <a:xfrm>
          <a:off x="0" y="0"/>
          <a:ext cx="0" cy="0"/>
          <a:chOff x="0" y="0"/>
          <a:chExt cx="0" cy="0"/>
        </a:xfrm>
      </p:grpSpPr>
      <p:sp>
        <p:nvSpPr>
          <p:cNvPr id="1264" name="Google Shape;1264;p168"/>
          <p:cNvSpPr txBox="1"/>
          <p:nvPr>
            <p:ph type="title"/>
          </p:nvPr>
        </p:nvSpPr>
        <p:spPr>
          <a:xfrm>
            <a:off x="572021" y="1643350"/>
            <a:ext cx="3277200" cy="1038600"/>
          </a:xfrm>
          <a:prstGeom prst="rect">
            <a:avLst/>
          </a:prstGeom>
          <a:noFill/>
          <a:ln>
            <a:noFill/>
          </a:ln>
        </p:spPr>
        <p:txBody>
          <a:bodyPr anchorCtr="0" anchor="b" bIns="17125" lIns="0" spcFirstLastPara="1" rIns="0" wrap="square" tIns="17125">
            <a:noAutofit/>
          </a:bodyPr>
          <a:lstStyle>
            <a:lvl1pPr lvl="0" algn="l">
              <a:lnSpc>
                <a:spcPct val="100000"/>
              </a:lnSpc>
              <a:spcBef>
                <a:spcPts val="0"/>
              </a:spcBef>
              <a:spcAft>
                <a:spcPts val="0"/>
              </a:spcAft>
              <a:buClr>
                <a:srgbClr val="915907"/>
              </a:buClr>
              <a:buSzPts val="3600"/>
              <a:buFont typeface="Arial"/>
              <a:buNone/>
              <a:defRPr sz="36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265" name="Google Shape;1265;p168"/>
          <p:cNvSpPr txBox="1"/>
          <p:nvPr>
            <p:ph idx="1" type="body"/>
          </p:nvPr>
        </p:nvSpPr>
        <p:spPr>
          <a:xfrm>
            <a:off x="591067" y="2759466"/>
            <a:ext cx="3254400" cy="12123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rgbClr val="5B696B"/>
              </a:buClr>
              <a:buSzPts val="2000"/>
              <a:buFont typeface="Arial"/>
              <a:buNone/>
              <a:defRPr sz="2000">
                <a:solidFill>
                  <a:srgbClr val="5B696B"/>
                </a:solidFill>
              </a:defRPr>
            </a:lvl1pPr>
            <a:lvl2pPr indent="-228600" lvl="1" marL="914400" algn="l">
              <a:lnSpc>
                <a:spcPct val="90000"/>
              </a:lnSpc>
              <a:spcBef>
                <a:spcPts val="400"/>
              </a:spcBef>
              <a:spcAft>
                <a:spcPts val="0"/>
              </a:spcAft>
              <a:buClr>
                <a:srgbClr val="56687A"/>
              </a:buClr>
              <a:buSzPts val="1300"/>
              <a:buFont typeface="Arial"/>
              <a:buNone/>
              <a:defRPr sz="1300"/>
            </a:lvl2pPr>
            <a:lvl3pPr indent="-228600" lvl="2" marL="1371600" algn="l">
              <a:lnSpc>
                <a:spcPct val="90000"/>
              </a:lnSpc>
              <a:spcBef>
                <a:spcPts val="400"/>
              </a:spcBef>
              <a:spcAft>
                <a:spcPts val="0"/>
              </a:spcAft>
              <a:buClr>
                <a:srgbClr val="56687A"/>
              </a:buClr>
              <a:buSzPts val="1300"/>
              <a:buFont typeface="Arial"/>
              <a:buNone/>
              <a:defRPr sz="1300"/>
            </a:lvl3pPr>
            <a:lvl4pPr indent="-228600" lvl="3" marL="1828800" algn="l">
              <a:lnSpc>
                <a:spcPct val="90000"/>
              </a:lnSpc>
              <a:spcBef>
                <a:spcPts val="400"/>
              </a:spcBef>
              <a:spcAft>
                <a:spcPts val="0"/>
              </a:spcAft>
              <a:buClr>
                <a:srgbClr val="56687A"/>
              </a:buClr>
              <a:buSzPts val="1300"/>
              <a:buFont typeface="Arial"/>
              <a:buNone/>
              <a:defRPr sz="1300"/>
            </a:lvl4pPr>
            <a:lvl5pPr indent="-228600" lvl="4" marL="2286000" algn="l">
              <a:lnSpc>
                <a:spcPct val="90000"/>
              </a:lnSpc>
              <a:spcBef>
                <a:spcPts val="400"/>
              </a:spcBef>
              <a:spcAft>
                <a:spcPts val="0"/>
              </a:spcAft>
              <a:buClr>
                <a:srgbClr val="56687A"/>
              </a:buClr>
              <a:buSzPts val="1300"/>
              <a:buFont typeface="Arial"/>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66" name="Google Shape;1266;p168"/>
          <p:cNvSpPr/>
          <p:nvPr/>
        </p:nvSpPr>
        <p:spPr>
          <a:xfrm>
            <a:off x="4572000" y="0"/>
            <a:ext cx="4572000" cy="5143500"/>
          </a:xfrm>
          <a:prstGeom prst="rect">
            <a:avLst/>
          </a:prstGeom>
          <a:solidFill>
            <a:srgbClr val="F1EDE7"/>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267" name="Google Shape;1267;p168"/>
          <p:cNvSpPr txBox="1"/>
          <p:nvPr>
            <p:ph idx="2" type="body"/>
          </p:nvPr>
        </p:nvSpPr>
        <p:spPr>
          <a:xfrm>
            <a:off x="5063429" y="1643349"/>
            <a:ext cx="2874300" cy="2585700"/>
          </a:xfrm>
          <a:prstGeom prst="rect">
            <a:avLst/>
          </a:prstGeom>
          <a:noFill/>
          <a:ln>
            <a:noFill/>
          </a:ln>
        </p:spPr>
        <p:txBody>
          <a:bodyPr anchorCtr="0" anchor="t" bIns="17125" lIns="0" spcFirstLastPara="1" rIns="0" wrap="square" tIns="17125">
            <a:normAutofit/>
          </a:bodyPr>
          <a:lstStyle>
            <a:lvl1pPr indent="-342900" lvl="0" marL="457200" algn="l">
              <a:lnSpc>
                <a:spcPct val="90000"/>
              </a:lnSpc>
              <a:spcBef>
                <a:spcPts val="700"/>
              </a:spcBef>
              <a:spcAft>
                <a:spcPts val="0"/>
              </a:spcAft>
              <a:buClr>
                <a:schemeClr val="lt2"/>
              </a:buClr>
              <a:buSzPts val="1800"/>
              <a:buFont typeface="Arial"/>
              <a:buChar char="•"/>
              <a:defRPr sz="1800">
                <a:solidFill>
                  <a:schemeClr val="dk1"/>
                </a:solidFill>
              </a:defRPr>
            </a:lvl1pPr>
            <a:lvl2pPr indent="-228600" lvl="1" marL="914400" algn="l">
              <a:lnSpc>
                <a:spcPct val="90000"/>
              </a:lnSpc>
              <a:spcBef>
                <a:spcPts val="400"/>
              </a:spcBef>
              <a:spcAft>
                <a:spcPts val="0"/>
              </a:spcAft>
              <a:buClr>
                <a:srgbClr val="56687A"/>
              </a:buClr>
              <a:buSzPts val="700"/>
              <a:buNone/>
              <a:defRPr/>
            </a:lvl2pPr>
            <a:lvl3pPr indent="-342900" lvl="2" marL="1371600" algn="l">
              <a:lnSpc>
                <a:spcPct val="90000"/>
              </a:lnSpc>
              <a:spcBef>
                <a:spcPts val="400"/>
              </a:spcBef>
              <a:spcAft>
                <a:spcPts val="0"/>
              </a:spcAft>
              <a:buClr>
                <a:schemeClr val="lt2"/>
              </a:buClr>
              <a:buSzPts val="1800"/>
              <a:buFont typeface="Arial"/>
              <a:buChar char="•"/>
              <a:defRPr sz="1800">
                <a:solidFill>
                  <a:schemeClr val="dk1"/>
                </a:solidFill>
              </a:defRPr>
            </a:lvl3pPr>
            <a:lvl4pPr indent="-342900" lvl="3" marL="1828800" algn="l">
              <a:lnSpc>
                <a:spcPct val="90000"/>
              </a:lnSpc>
              <a:spcBef>
                <a:spcPts val="400"/>
              </a:spcBef>
              <a:spcAft>
                <a:spcPts val="0"/>
              </a:spcAft>
              <a:buClr>
                <a:schemeClr val="lt2"/>
              </a:buClr>
              <a:buSzPts val="1800"/>
              <a:buFont typeface="Arial"/>
              <a:buChar char="•"/>
              <a:defRPr sz="1800">
                <a:solidFill>
                  <a:schemeClr val="dk1"/>
                </a:solidFill>
              </a:defRPr>
            </a:lvl4pPr>
            <a:lvl5pPr indent="-342900" lvl="4" marL="2286000" algn="l">
              <a:lnSpc>
                <a:spcPct val="90000"/>
              </a:lnSpc>
              <a:spcBef>
                <a:spcPts val="400"/>
              </a:spcBef>
              <a:spcAft>
                <a:spcPts val="0"/>
              </a:spcAft>
              <a:buClr>
                <a:schemeClr val="lt2"/>
              </a:buClr>
              <a:buSzPts val="1800"/>
              <a:buFont typeface="Arial"/>
              <a:buChar char="•"/>
              <a:defRPr sz="1800">
                <a:solidFill>
                  <a:schemeClr val="dk1"/>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descriptor">
  <p:cSld name="big number descriptor">
    <p:bg>
      <p:bgPr>
        <a:solidFill>
          <a:srgbClr val="FEFAF5"/>
        </a:solidFill>
      </p:bgPr>
    </p:bg>
    <p:spTree>
      <p:nvGrpSpPr>
        <p:cNvPr id="1268" name="Shape 1268"/>
        <p:cNvGrpSpPr/>
        <p:nvPr/>
      </p:nvGrpSpPr>
      <p:grpSpPr>
        <a:xfrm>
          <a:off x="0" y="0"/>
          <a:ext cx="0" cy="0"/>
          <a:chOff x="0" y="0"/>
          <a:chExt cx="0" cy="0"/>
        </a:xfrm>
      </p:grpSpPr>
      <p:sp>
        <p:nvSpPr>
          <p:cNvPr id="1269" name="Google Shape;1269;p169"/>
          <p:cNvSpPr/>
          <p:nvPr/>
        </p:nvSpPr>
        <p:spPr>
          <a:xfrm>
            <a:off x="-1753682" y="-713379"/>
            <a:ext cx="6569400" cy="6570300"/>
          </a:xfrm>
          <a:prstGeom prst="ellipse">
            <a:avLst/>
          </a:prstGeom>
          <a:solidFill>
            <a:srgbClr val="E9E5DF"/>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270" name="Google Shape;1270;p169"/>
          <p:cNvSpPr txBox="1"/>
          <p:nvPr>
            <p:ph type="title"/>
          </p:nvPr>
        </p:nvSpPr>
        <p:spPr>
          <a:xfrm>
            <a:off x="549086" y="1417941"/>
            <a:ext cx="3222300" cy="14112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lt2"/>
              </a:buClr>
              <a:buSzPts val="10400"/>
              <a:buFont typeface="Arial"/>
              <a:buNone/>
              <a:defRPr b="0" i="0" sz="10400">
                <a:solidFill>
                  <a:schemeClr val="l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271" name="Google Shape;1271;p169"/>
          <p:cNvSpPr txBox="1"/>
          <p:nvPr>
            <p:ph idx="1" type="body"/>
          </p:nvPr>
        </p:nvSpPr>
        <p:spPr>
          <a:xfrm>
            <a:off x="569895" y="2908167"/>
            <a:ext cx="3203100" cy="8037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2000"/>
              <a:buNone/>
              <a:defRPr sz="2000">
                <a:solidFill>
                  <a:schemeClr val="accent6"/>
                </a:solidFill>
              </a:defRPr>
            </a:lvl1pPr>
            <a:lvl2pPr indent="-228600" lvl="1" marL="914400" algn="l">
              <a:lnSpc>
                <a:spcPct val="90000"/>
              </a:lnSpc>
              <a:spcBef>
                <a:spcPts val="400"/>
              </a:spcBef>
              <a:spcAft>
                <a:spcPts val="0"/>
              </a:spcAft>
              <a:buClr>
                <a:schemeClr val="accent6"/>
              </a:buClr>
              <a:buSzPts val="2000"/>
              <a:buNone/>
              <a:defRPr sz="2000">
                <a:solidFill>
                  <a:schemeClr val="accent6"/>
                </a:solidFill>
              </a:defRPr>
            </a:lvl2pPr>
            <a:lvl3pPr indent="-228600" lvl="2" marL="1371600" algn="l">
              <a:lnSpc>
                <a:spcPct val="90000"/>
              </a:lnSpc>
              <a:spcBef>
                <a:spcPts val="400"/>
              </a:spcBef>
              <a:spcAft>
                <a:spcPts val="0"/>
              </a:spcAft>
              <a:buClr>
                <a:schemeClr val="accent6"/>
              </a:buClr>
              <a:buSzPts val="2000"/>
              <a:buNone/>
              <a:defRPr sz="2000">
                <a:solidFill>
                  <a:schemeClr val="accent6"/>
                </a:solidFill>
              </a:defRPr>
            </a:lvl3pPr>
            <a:lvl4pPr indent="-228600" lvl="3" marL="1828800" algn="l">
              <a:lnSpc>
                <a:spcPct val="90000"/>
              </a:lnSpc>
              <a:spcBef>
                <a:spcPts val="400"/>
              </a:spcBef>
              <a:spcAft>
                <a:spcPts val="0"/>
              </a:spcAft>
              <a:buClr>
                <a:schemeClr val="accent6"/>
              </a:buClr>
              <a:buSzPts val="2000"/>
              <a:buNone/>
              <a:defRPr sz="2000">
                <a:solidFill>
                  <a:schemeClr val="accent6"/>
                </a:solidFill>
              </a:defRPr>
            </a:lvl4pPr>
            <a:lvl5pPr indent="-228600" lvl="4" marL="2286000" algn="l">
              <a:lnSpc>
                <a:spcPct val="90000"/>
              </a:lnSpc>
              <a:spcBef>
                <a:spcPts val="400"/>
              </a:spcBef>
              <a:spcAft>
                <a:spcPts val="0"/>
              </a:spcAft>
              <a:buClr>
                <a:schemeClr val="accent6"/>
              </a:buClr>
              <a:buSzPts val="2000"/>
              <a:buNone/>
              <a:defRPr sz="2000">
                <a:solidFill>
                  <a:schemeClr val="accent6"/>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72" name="Google Shape;1272;p169"/>
          <p:cNvSpPr txBox="1"/>
          <p:nvPr>
            <p:ph idx="2" type="body"/>
          </p:nvPr>
        </p:nvSpPr>
        <p:spPr>
          <a:xfrm>
            <a:off x="5349534" y="1700213"/>
            <a:ext cx="2871000" cy="17430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chemeClr val="dk1"/>
              </a:buClr>
              <a:buSzPts val="1800"/>
              <a:buNone/>
              <a:defRPr sz="1800">
                <a:solidFill>
                  <a:schemeClr val="dk1"/>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descriptor 2">
  <p:cSld name="big number descriptor 2">
    <p:bg>
      <p:bgPr>
        <a:solidFill>
          <a:srgbClr val="FEFAF5"/>
        </a:solidFill>
      </p:bgPr>
    </p:bg>
    <p:spTree>
      <p:nvGrpSpPr>
        <p:cNvPr id="1273" name="Shape 1273"/>
        <p:cNvGrpSpPr/>
        <p:nvPr/>
      </p:nvGrpSpPr>
      <p:grpSpPr>
        <a:xfrm>
          <a:off x="0" y="0"/>
          <a:ext cx="0" cy="0"/>
          <a:chOff x="0" y="0"/>
          <a:chExt cx="0" cy="0"/>
        </a:xfrm>
      </p:grpSpPr>
      <p:sp>
        <p:nvSpPr>
          <p:cNvPr id="1274" name="Google Shape;1274;p170"/>
          <p:cNvSpPr/>
          <p:nvPr/>
        </p:nvSpPr>
        <p:spPr>
          <a:xfrm>
            <a:off x="-1753682" y="-713379"/>
            <a:ext cx="6569400" cy="6570300"/>
          </a:xfrm>
          <a:prstGeom prst="ellipse">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275" name="Google Shape;1275;p170"/>
          <p:cNvSpPr txBox="1"/>
          <p:nvPr>
            <p:ph type="title"/>
          </p:nvPr>
        </p:nvSpPr>
        <p:spPr>
          <a:xfrm>
            <a:off x="549086" y="1417941"/>
            <a:ext cx="3222300" cy="14112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accent2"/>
              </a:buClr>
              <a:buSzPts val="10400"/>
              <a:buFont typeface="Arial"/>
              <a:buNone/>
              <a:defRPr b="0" i="0" sz="104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276" name="Google Shape;1276;p170"/>
          <p:cNvSpPr txBox="1"/>
          <p:nvPr>
            <p:ph idx="1" type="body"/>
          </p:nvPr>
        </p:nvSpPr>
        <p:spPr>
          <a:xfrm>
            <a:off x="569895" y="2908167"/>
            <a:ext cx="3203100" cy="8037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2000"/>
              <a:buNone/>
              <a:defRPr sz="2000">
                <a:solidFill>
                  <a:schemeClr val="accent6"/>
                </a:solidFill>
              </a:defRPr>
            </a:lvl1pPr>
            <a:lvl2pPr indent="-228600" lvl="1" marL="914400" algn="l">
              <a:lnSpc>
                <a:spcPct val="90000"/>
              </a:lnSpc>
              <a:spcBef>
                <a:spcPts val="400"/>
              </a:spcBef>
              <a:spcAft>
                <a:spcPts val="0"/>
              </a:spcAft>
              <a:buClr>
                <a:schemeClr val="accent6"/>
              </a:buClr>
              <a:buSzPts val="2000"/>
              <a:buNone/>
              <a:defRPr sz="2000">
                <a:solidFill>
                  <a:schemeClr val="accent6"/>
                </a:solidFill>
              </a:defRPr>
            </a:lvl2pPr>
            <a:lvl3pPr indent="-228600" lvl="2" marL="1371600" algn="l">
              <a:lnSpc>
                <a:spcPct val="90000"/>
              </a:lnSpc>
              <a:spcBef>
                <a:spcPts val="400"/>
              </a:spcBef>
              <a:spcAft>
                <a:spcPts val="0"/>
              </a:spcAft>
              <a:buClr>
                <a:schemeClr val="accent6"/>
              </a:buClr>
              <a:buSzPts val="2000"/>
              <a:buNone/>
              <a:defRPr sz="2000">
                <a:solidFill>
                  <a:schemeClr val="accent6"/>
                </a:solidFill>
              </a:defRPr>
            </a:lvl3pPr>
            <a:lvl4pPr indent="-228600" lvl="3" marL="1828800" algn="l">
              <a:lnSpc>
                <a:spcPct val="90000"/>
              </a:lnSpc>
              <a:spcBef>
                <a:spcPts val="400"/>
              </a:spcBef>
              <a:spcAft>
                <a:spcPts val="0"/>
              </a:spcAft>
              <a:buClr>
                <a:schemeClr val="accent6"/>
              </a:buClr>
              <a:buSzPts val="2000"/>
              <a:buNone/>
              <a:defRPr sz="2000">
                <a:solidFill>
                  <a:schemeClr val="accent6"/>
                </a:solidFill>
              </a:defRPr>
            </a:lvl4pPr>
            <a:lvl5pPr indent="-228600" lvl="4" marL="2286000" algn="l">
              <a:lnSpc>
                <a:spcPct val="90000"/>
              </a:lnSpc>
              <a:spcBef>
                <a:spcPts val="400"/>
              </a:spcBef>
              <a:spcAft>
                <a:spcPts val="0"/>
              </a:spcAft>
              <a:buClr>
                <a:schemeClr val="accent6"/>
              </a:buClr>
              <a:buSzPts val="2000"/>
              <a:buNone/>
              <a:defRPr sz="2000">
                <a:solidFill>
                  <a:schemeClr val="accent6"/>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77" name="Google Shape;1277;p170"/>
          <p:cNvSpPr txBox="1"/>
          <p:nvPr>
            <p:ph idx="2" type="body"/>
          </p:nvPr>
        </p:nvSpPr>
        <p:spPr>
          <a:xfrm>
            <a:off x="5349534" y="1700213"/>
            <a:ext cx="2871000" cy="17430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chemeClr val="dk1"/>
              </a:buClr>
              <a:buSzPts val="1800"/>
              <a:buNone/>
              <a:defRPr sz="1800">
                <a:solidFill>
                  <a:schemeClr val="dk1"/>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 3 stats with labels">
  <p:cSld name="titles + 3 stats with labels">
    <p:bg>
      <p:bgPr>
        <a:solidFill>
          <a:schemeClr val="lt1"/>
        </a:solidFill>
      </p:bgPr>
    </p:bg>
    <p:spTree>
      <p:nvGrpSpPr>
        <p:cNvPr id="1278" name="Shape 1278"/>
        <p:cNvGrpSpPr/>
        <p:nvPr/>
      </p:nvGrpSpPr>
      <p:grpSpPr>
        <a:xfrm>
          <a:off x="0" y="0"/>
          <a:ext cx="0" cy="0"/>
          <a:chOff x="0" y="0"/>
          <a:chExt cx="0" cy="0"/>
        </a:xfrm>
      </p:grpSpPr>
      <p:sp>
        <p:nvSpPr>
          <p:cNvPr id="1279" name="Google Shape;1279;p171"/>
          <p:cNvSpPr/>
          <p:nvPr/>
        </p:nvSpPr>
        <p:spPr>
          <a:xfrm>
            <a:off x="3537703" y="1428750"/>
            <a:ext cx="2057100" cy="2057400"/>
          </a:xfrm>
          <a:prstGeom prst="ellipse">
            <a:avLst/>
          </a:prstGeom>
          <a:solidFill>
            <a:srgbClr val="7E8F1D"/>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chemeClr val="lt1"/>
              </a:buClr>
              <a:buSzPts val="1300"/>
              <a:buFont typeface="Arial"/>
              <a:buNone/>
            </a:pPr>
            <a:r>
              <a:t/>
            </a:r>
            <a:endParaRPr b="0" i="0" sz="1300" u="none" cap="none" strike="noStrike">
              <a:solidFill>
                <a:srgbClr val="FFFFFF"/>
              </a:solidFill>
              <a:latin typeface="Calibri"/>
              <a:ea typeface="Calibri"/>
              <a:cs typeface="Calibri"/>
              <a:sym typeface="Calibri"/>
            </a:endParaRPr>
          </a:p>
        </p:txBody>
      </p:sp>
      <p:sp>
        <p:nvSpPr>
          <p:cNvPr id="1280" name="Google Shape;1280;p171"/>
          <p:cNvSpPr/>
          <p:nvPr/>
        </p:nvSpPr>
        <p:spPr>
          <a:xfrm>
            <a:off x="6264220" y="1428750"/>
            <a:ext cx="2057100" cy="2057400"/>
          </a:xfrm>
          <a:prstGeom prst="ellipse">
            <a:avLst/>
          </a:prstGeom>
          <a:solidFill>
            <a:srgbClr val="E7A33D"/>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chemeClr val="lt1"/>
              </a:buClr>
              <a:buSzPts val="1300"/>
              <a:buFont typeface="Arial"/>
              <a:buNone/>
            </a:pPr>
            <a:r>
              <a:t/>
            </a:r>
            <a:endParaRPr b="0" i="0" sz="1300" u="none" cap="none" strike="noStrike">
              <a:solidFill>
                <a:srgbClr val="FFFFFF"/>
              </a:solidFill>
              <a:latin typeface="Calibri"/>
              <a:ea typeface="Calibri"/>
              <a:cs typeface="Calibri"/>
              <a:sym typeface="Calibri"/>
            </a:endParaRPr>
          </a:p>
        </p:txBody>
      </p:sp>
      <p:sp>
        <p:nvSpPr>
          <p:cNvPr id="1281" name="Google Shape;1281;p171"/>
          <p:cNvSpPr/>
          <p:nvPr/>
        </p:nvSpPr>
        <p:spPr>
          <a:xfrm>
            <a:off x="811187" y="1428750"/>
            <a:ext cx="2057100" cy="2057400"/>
          </a:xfrm>
          <a:prstGeom prst="ellipse">
            <a:avLst/>
          </a:prstGeom>
          <a:solidFill>
            <a:schemeClr val="dk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chemeClr val="lt1"/>
              </a:buClr>
              <a:buSzPts val="1300"/>
              <a:buFont typeface="Arial"/>
              <a:buNone/>
            </a:pPr>
            <a:r>
              <a:t/>
            </a:r>
            <a:endParaRPr b="0" i="0" sz="1300" u="none" cap="none" strike="noStrike">
              <a:solidFill>
                <a:srgbClr val="FFFFFF"/>
              </a:solidFill>
              <a:latin typeface="Calibri"/>
              <a:ea typeface="Calibri"/>
              <a:cs typeface="Calibri"/>
              <a:sym typeface="Calibri"/>
            </a:endParaRPr>
          </a:p>
        </p:txBody>
      </p:sp>
      <p:sp>
        <p:nvSpPr>
          <p:cNvPr id="1282" name="Google Shape;1282;p171"/>
          <p:cNvSpPr txBox="1"/>
          <p:nvPr>
            <p:ph type="title"/>
          </p:nvPr>
        </p:nvSpPr>
        <p:spPr>
          <a:xfrm>
            <a:off x="542935" y="571500"/>
            <a:ext cx="8000400" cy="333900"/>
          </a:xfrm>
          <a:prstGeom prst="rect">
            <a:avLst/>
          </a:prstGeom>
          <a:noFill/>
          <a:ln>
            <a:noFill/>
          </a:ln>
        </p:spPr>
        <p:txBody>
          <a:bodyPr anchorCtr="0" anchor="b" bIns="17125" lIns="34275" spcFirstLastPara="1" rIns="34275" wrap="square" tIns="17125">
            <a:normAutofit/>
          </a:bodyPr>
          <a:lstStyle>
            <a:lvl1pPr lvl="0" algn="l">
              <a:lnSpc>
                <a:spcPct val="90000"/>
              </a:lnSpc>
              <a:spcBef>
                <a:spcPts val="0"/>
              </a:spcBef>
              <a:spcAft>
                <a:spcPts val="0"/>
              </a:spcAft>
              <a:buClr>
                <a:schemeClr val="accent2"/>
              </a:buClr>
              <a:buSzPts val="2500"/>
              <a:buFont typeface="Arial"/>
              <a:buNone/>
              <a:defRPr>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283" name="Google Shape;1283;p171"/>
          <p:cNvSpPr txBox="1"/>
          <p:nvPr>
            <p:ph idx="1" type="body"/>
          </p:nvPr>
        </p:nvSpPr>
        <p:spPr>
          <a:xfrm>
            <a:off x="540566" y="910992"/>
            <a:ext cx="8000400" cy="2625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84" name="Google Shape;1284;p171"/>
          <p:cNvSpPr txBox="1"/>
          <p:nvPr>
            <p:ph idx="2" type="body"/>
          </p:nvPr>
        </p:nvSpPr>
        <p:spPr>
          <a:xfrm>
            <a:off x="826771" y="2063752"/>
            <a:ext cx="2057100" cy="9984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lt1"/>
              </a:buClr>
              <a:buSzPts val="6300"/>
              <a:buNone/>
              <a:defRPr sz="6300">
                <a:solidFill>
                  <a:schemeClr val="lt1"/>
                </a:solidFill>
              </a:defRPr>
            </a:lvl1pPr>
            <a:lvl2pPr indent="-228600" lvl="1" marL="914400" algn="l">
              <a:lnSpc>
                <a:spcPct val="90000"/>
              </a:lnSpc>
              <a:spcBef>
                <a:spcPts val="400"/>
              </a:spcBef>
              <a:spcAft>
                <a:spcPts val="0"/>
              </a:spcAft>
              <a:buClr>
                <a:srgbClr val="56687A"/>
              </a:buClr>
              <a:buSzPts val="6300"/>
              <a:buNone/>
              <a:defRPr sz="6300"/>
            </a:lvl2pPr>
            <a:lvl3pPr indent="-228600" lvl="2" marL="1371600" algn="l">
              <a:lnSpc>
                <a:spcPct val="90000"/>
              </a:lnSpc>
              <a:spcBef>
                <a:spcPts val="400"/>
              </a:spcBef>
              <a:spcAft>
                <a:spcPts val="0"/>
              </a:spcAft>
              <a:buClr>
                <a:srgbClr val="56687A"/>
              </a:buClr>
              <a:buSzPts val="6300"/>
              <a:buNone/>
              <a:defRPr sz="6300"/>
            </a:lvl3pPr>
            <a:lvl4pPr indent="-228600" lvl="3" marL="1828800" algn="l">
              <a:lnSpc>
                <a:spcPct val="90000"/>
              </a:lnSpc>
              <a:spcBef>
                <a:spcPts val="400"/>
              </a:spcBef>
              <a:spcAft>
                <a:spcPts val="0"/>
              </a:spcAft>
              <a:buClr>
                <a:srgbClr val="56687A"/>
              </a:buClr>
              <a:buSzPts val="6300"/>
              <a:buNone/>
              <a:defRPr sz="6300"/>
            </a:lvl4pPr>
            <a:lvl5pPr indent="-228600" lvl="4" marL="2286000" algn="l">
              <a:lnSpc>
                <a:spcPct val="90000"/>
              </a:lnSpc>
              <a:spcBef>
                <a:spcPts val="400"/>
              </a:spcBef>
              <a:spcAft>
                <a:spcPts val="0"/>
              </a:spcAft>
              <a:buClr>
                <a:srgbClr val="56687A"/>
              </a:buClr>
              <a:buSzPts val="6300"/>
              <a:buNone/>
              <a:defRPr sz="6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85" name="Google Shape;1285;p171"/>
          <p:cNvSpPr txBox="1"/>
          <p:nvPr>
            <p:ph idx="3" type="body"/>
          </p:nvPr>
        </p:nvSpPr>
        <p:spPr>
          <a:xfrm>
            <a:off x="572021" y="3687950"/>
            <a:ext cx="2499900" cy="998400"/>
          </a:xfrm>
          <a:prstGeom prst="rect">
            <a:avLst/>
          </a:prstGeom>
          <a:noFill/>
          <a:ln>
            <a:noFill/>
          </a:ln>
        </p:spPr>
        <p:txBody>
          <a:bodyPr anchorCtr="0" anchor="t" bIns="17125" lIns="0" spcFirstLastPara="1" rIns="0" wrap="square" tIns="17125">
            <a:normAutofit/>
          </a:bodyPr>
          <a:lstStyle>
            <a:lvl1pPr indent="-228600" lvl="0" marL="457200" algn="ctr">
              <a:lnSpc>
                <a:spcPct val="90000"/>
              </a:lnSpc>
              <a:spcBef>
                <a:spcPts val="700"/>
              </a:spcBef>
              <a:spcAft>
                <a:spcPts val="0"/>
              </a:spcAft>
              <a:buClr>
                <a:srgbClr val="56687A"/>
              </a:buClr>
              <a:buSzPts val="2100"/>
              <a:buNone/>
              <a:defRPr b="0" i="0">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86" name="Google Shape;1286;p171"/>
          <p:cNvSpPr txBox="1"/>
          <p:nvPr>
            <p:ph idx="4" type="body"/>
          </p:nvPr>
        </p:nvSpPr>
        <p:spPr>
          <a:xfrm>
            <a:off x="3537703" y="2063752"/>
            <a:ext cx="2057100" cy="9984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lt1"/>
              </a:buClr>
              <a:buSzPts val="6300"/>
              <a:buNone/>
              <a:defRPr sz="6300">
                <a:solidFill>
                  <a:schemeClr val="lt1"/>
                </a:solidFill>
              </a:defRPr>
            </a:lvl1pPr>
            <a:lvl2pPr indent="-228600" lvl="1" marL="914400" algn="l">
              <a:lnSpc>
                <a:spcPct val="90000"/>
              </a:lnSpc>
              <a:spcBef>
                <a:spcPts val="400"/>
              </a:spcBef>
              <a:spcAft>
                <a:spcPts val="0"/>
              </a:spcAft>
              <a:buClr>
                <a:srgbClr val="56687A"/>
              </a:buClr>
              <a:buSzPts val="6300"/>
              <a:buNone/>
              <a:defRPr sz="6300"/>
            </a:lvl2pPr>
            <a:lvl3pPr indent="-228600" lvl="2" marL="1371600" algn="l">
              <a:lnSpc>
                <a:spcPct val="90000"/>
              </a:lnSpc>
              <a:spcBef>
                <a:spcPts val="400"/>
              </a:spcBef>
              <a:spcAft>
                <a:spcPts val="0"/>
              </a:spcAft>
              <a:buClr>
                <a:srgbClr val="56687A"/>
              </a:buClr>
              <a:buSzPts val="6300"/>
              <a:buNone/>
              <a:defRPr sz="6300"/>
            </a:lvl3pPr>
            <a:lvl4pPr indent="-228600" lvl="3" marL="1828800" algn="l">
              <a:lnSpc>
                <a:spcPct val="90000"/>
              </a:lnSpc>
              <a:spcBef>
                <a:spcPts val="400"/>
              </a:spcBef>
              <a:spcAft>
                <a:spcPts val="0"/>
              </a:spcAft>
              <a:buClr>
                <a:srgbClr val="56687A"/>
              </a:buClr>
              <a:buSzPts val="6300"/>
              <a:buNone/>
              <a:defRPr sz="6300"/>
            </a:lvl4pPr>
            <a:lvl5pPr indent="-228600" lvl="4" marL="2286000" algn="l">
              <a:lnSpc>
                <a:spcPct val="90000"/>
              </a:lnSpc>
              <a:spcBef>
                <a:spcPts val="400"/>
              </a:spcBef>
              <a:spcAft>
                <a:spcPts val="0"/>
              </a:spcAft>
              <a:buClr>
                <a:srgbClr val="56687A"/>
              </a:buClr>
              <a:buSzPts val="6300"/>
              <a:buNone/>
              <a:defRPr sz="6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87" name="Google Shape;1287;p171"/>
          <p:cNvSpPr txBox="1"/>
          <p:nvPr>
            <p:ph idx="5" type="body"/>
          </p:nvPr>
        </p:nvSpPr>
        <p:spPr>
          <a:xfrm>
            <a:off x="3314864" y="3687950"/>
            <a:ext cx="2499900" cy="998400"/>
          </a:xfrm>
          <a:prstGeom prst="rect">
            <a:avLst/>
          </a:prstGeom>
          <a:noFill/>
          <a:ln>
            <a:noFill/>
          </a:ln>
        </p:spPr>
        <p:txBody>
          <a:bodyPr anchorCtr="0" anchor="t" bIns="17125" lIns="0" spcFirstLastPara="1" rIns="0" wrap="square" tIns="17125">
            <a:normAutofit/>
          </a:bodyPr>
          <a:lstStyle>
            <a:lvl1pPr indent="-228600" lvl="0" marL="457200" marR="0" algn="ctr">
              <a:lnSpc>
                <a:spcPct val="90000"/>
              </a:lnSpc>
              <a:spcBef>
                <a:spcPts val="0"/>
              </a:spcBef>
              <a:spcAft>
                <a:spcPts val="0"/>
              </a:spcAft>
              <a:buClr>
                <a:srgbClr val="0A66C2"/>
              </a:buClr>
              <a:buSzPts val="2100"/>
              <a:buFont typeface="Arial"/>
              <a:buNone/>
              <a:defRPr b="0" i="0">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88" name="Google Shape;1288;p171"/>
          <p:cNvSpPr txBox="1"/>
          <p:nvPr>
            <p:ph idx="6" type="body"/>
          </p:nvPr>
        </p:nvSpPr>
        <p:spPr>
          <a:xfrm>
            <a:off x="6264220" y="2063752"/>
            <a:ext cx="2057100" cy="9984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lt1"/>
              </a:buClr>
              <a:buSzPts val="6300"/>
              <a:buNone/>
              <a:defRPr sz="6300">
                <a:solidFill>
                  <a:schemeClr val="lt1"/>
                </a:solidFill>
              </a:defRPr>
            </a:lvl1pPr>
            <a:lvl2pPr indent="-228600" lvl="1" marL="914400" algn="l">
              <a:lnSpc>
                <a:spcPct val="90000"/>
              </a:lnSpc>
              <a:spcBef>
                <a:spcPts val="400"/>
              </a:spcBef>
              <a:spcAft>
                <a:spcPts val="0"/>
              </a:spcAft>
              <a:buClr>
                <a:srgbClr val="56687A"/>
              </a:buClr>
              <a:buSzPts val="6300"/>
              <a:buNone/>
              <a:defRPr sz="6300"/>
            </a:lvl2pPr>
            <a:lvl3pPr indent="-228600" lvl="2" marL="1371600" algn="l">
              <a:lnSpc>
                <a:spcPct val="90000"/>
              </a:lnSpc>
              <a:spcBef>
                <a:spcPts val="400"/>
              </a:spcBef>
              <a:spcAft>
                <a:spcPts val="0"/>
              </a:spcAft>
              <a:buClr>
                <a:srgbClr val="56687A"/>
              </a:buClr>
              <a:buSzPts val="6300"/>
              <a:buNone/>
              <a:defRPr sz="6300"/>
            </a:lvl3pPr>
            <a:lvl4pPr indent="-228600" lvl="3" marL="1828800" algn="l">
              <a:lnSpc>
                <a:spcPct val="90000"/>
              </a:lnSpc>
              <a:spcBef>
                <a:spcPts val="400"/>
              </a:spcBef>
              <a:spcAft>
                <a:spcPts val="0"/>
              </a:spcAft>
              <a:buClr>
                <a:srgbClr val="56687A"/>
              </a:buClr>
              <a:buSzPts val="6300"/>
              <a:buNone/>
              <a:defRPr sz="6300"/>
            </a:lvl4pPr>
            <a:lvl5pPr indent="-228600" lvl="4" marL="2286000" algn="l">
              <a:lnSpc>
                <a:spcPct val="90000"/>
              </a:lnSpc>
              <a:spcBef>
                <a:spcPts val="400"/>
              </a:spcBef>
              <a:spcAft>
                <a:spcPts val="0"/>
              </a:spcAft>
              <a:buClr>
                <a:srgbClr val="56687A"/>
              </a:buClr>
              <a:buSzPts val="6300"/>
              <a:buNone/>
              <a:defRPr sz="6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89" name="Google Shape;1289;p171"/>
          <p:cNvSpPr txBox="1"/>
          <p:nvPr>
            <p:ph idx="7" type="body"/>
          </p:nvPr>
        </p:nvSpPr>
        <p:spPr>
          <a:xfrm>
            <a:off x="6057707" y="3687950"/>
            <a:ext cx="2499900" cy="998400"/>
          </a:xfrm>
          <a:prstGeom prst="rect">
            <a:avLst/>
          </a:prstGeom>
          <a:noFill/>
          <a:ln>
            <a:noFill/>
          </a:ln>
        </p:spPr>
        <p:txBody>
          <a:bodyPr anchorCtr="0" anchor="t" bIns="17125" lIns="0" spcFirstLastPara="1" rIns="0" wrap="square" tIns="17125">
            <a:normAutofit/>
          </a:bodyPr>
          <a:lstStyle>
            <a:lvl1pPr indent="-228600" lvl="0" marL="457200" marR="0" algn="ctr">
              <a:lnSpc>
                <a:spcPct val="90000"/>
              </a:lnSpc>
              <a:spcBef>
                <a:spcPts val="0"/>
              </a:spcBef>
              <a:spcAft>
                <a:spcPts val="0"/>
              </a:spcAft>
              <a:buClr>
                <a:srgbClr val="0A66C2"/>
              </a:buClr>
              <a:buSzPts val="2100"/>
              <a:buFont typeface="Arial"/>
              <a:buNone/>
              <a:defRPr b="0" i="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itle 1">
  <p:cSld name="darkamber_title 1">
    <p:bg>
      <p:bgPr>
        <a:solidFill>
          <a:srgbClr val="FDFAF5"/>
        </a:solidFill>
      </p:bgPr>
    </p:bg>
    <p:spTree>
      <p:nvGrpSpPr>
        <p:cNvPr id="97" name="Shape 97"/>
        <p:cNvGrpSpPr/>
        <p:nvPr/>
      </p:nvGrpSpPr>
      <p:grpSpPr>
        <a:xfrm>
          <a:off x="0" y="0"/>
          <a:ext cx="0" cy="0"/>
          <a:chOff x="0" y="0"/>
          <a:chExt cx="0" cy="0"/>
        </a:xfrm>
      </p:grpSpPr>
      <p:grpSp>
        <p:nvGrpSpPr>
          <p:cNvPr id="98" name="Google Shape;98;p19"/>
          <p:cNvGrpSpPr/>
          <p:nvPr/>
        </p:nvGrpSpPr>
        <p:grpSpPr>
          <a:xfrm>
            <a:off x="-972814" y="-671884"/>
            <a:ext cx="10118051" cy="5815422"/>
            <a:chOff x="-2594171" y="-1791691"/>
            <a:chExt cx="26981470" cy="15507791"/>
          </a:xfrm>
        </p:grpSpPr>
        <p:sp>
          <p:nvSpPr>
            <p:cNvPr id="99" name="Google Shape;99;p19"/>
            <p:cNvSpPr/>
            <p:nvPr/>
          </p:nvSpPr>
          <p:spPr>
            <a:xfrm>
              <a:off x="-1" y="9956800"/>
              <a:ext cx="24387300" cy="3759300"/>
            </a:xfrm>
            <a:prstGeom prst="rect">
              <a:avLst/>
            </a:prstGeom>
            <a:solidFill>
              <a:srgbClr val="E9E6DF"/>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grpSp>
          <p:nvGrpSpPr>
            <p:cNvPr id="100" name="Google Shape;100;p19"/>
            <p:cNvGrpSpPr/>
            <p:nvPr/>
          </p:nvGrpSpPr>
          <p:grpSpPr>
            <a:xfrm rot="-5400000">
              <a:off x="-2594171" y="-1791691"/>
              <a:ext cx="14663949" cy="14663949"/>
              <a:chOff x="6061747" y="1538838"/>
              <a:chExt cx="10553400" cy="10553400"/>
            </a:xfrm>
          </p:grpSpPr>
          <p:sp>
            <p:nvSpPr>
              <p:cNvPr id="101" name="Google Shape;101;p19"/>
              <p:cNvSpPr/>
              <p:nvPr/>
            </p:nvSpPr>
            <p:spPr>
              <a:xfrm>
                <a:off x="6061747" y="1538838"/>
                <a:ext cx="10553400" cy="10553400"/>
              </a:xfrm>
              <a:prstGeom prst="ellipse">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02" name="Google Shape;102;p19"/>
              <p:cNvSpPr/>
              <p:nvPr/>
            </p:nvSpPr>
            <p:spPr>
              <a:xfrm>
                <a:off x="6061747"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grpSp>
      </p:grpSp>
      <p:pic>
        <p:nvPicPr>
          <p:cNvPr id="103" name="Google Shape;103;p19"/>
          <p:cNvPicPr preferRelativeResize="0"/>
          <p:nvPr/>
        </p:nvPicPr>
        <p:blipFill rotWithShape="1">
          <a:blip r:embed="rId2">
            <a:alphaModFix/>
          </a:blip>
          <a:srcRect b="0" l="0" r="0" t="0"/>
          <a:stretch/>
        </p:blipFill>
        <p:spPr>
          <a:xfrm>
            <a:off x="769354" y="571500"/>
            <a:ext cx="818376" cy="207077"/>
          </a:xfrm>
          <a:prstGeom prst="rect">
            <a:avLst/>
          </a:prstGeom>
          <a:noFill/>
          <a:ln>
            <a:noFill/>
          </a:ln>
        </p:spPr>
      </p:pic>
      <p:sp>
        <p:nvSpPr>
          <p:cNvPr id="104" name="Google Shape;104;p19"/>
          <p:cNvSpPr txBox="1"/>
          <p:nvPr>
            <p:ph type="title"/>
          </p:nvPr>
        </p:nvSpPr>
        <p:spPr>
          <a:xfrm>
            <a:off x="713517" y="1485900"/>
            <a:ext cx="5101200" cy="12573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accent2"/>
              </a:buClr>
              <a:buSzPts val="4300"/>
              <a:buFont typeface="Arial"/>
              <a:buNone/>
              <a:defRPr sz="43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05" name="Google Shape;105;p19"/>
          <p:cNvSpPr txBox="1"/>
          <p:nvPr>
            <p:ph idx="1" type="body"/>
          </p:nvPr>
        </p:nvSpPr>
        <p:spPr>
          <a:xfrm>
            <a:off x="713517" y="2975162"/>
            <a:ext cx="2322600" cy="4728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rgbClr val="56687A"/>
              </a:buClr>
              <a:buSzPts val="1300"/>
              <a:buNone/>
              <a:defRPr sz="1300"/>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06" name="Google Shape;106;p19"/>
          <p:cNvSpPr txBox="1"/>
          <p:nvPr>
            <p:ph idx="2" type="body"/>
          </p:nvPr>
        </p:nvSpPr>
        <p:spPr>
          <a:xfrm>
            <a:off x="713517" y="4038791"/>
            <a:ext cx="2334000" cy="1662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lt1"/>
              </a:buClr>
              <a:buSzPts val="1000"/>
              <a:buNone/>
              <a:defRPr sz="1000">
                <a:solidFill>
                  <a:schemeClr val="lt1"/>
                </a:solidFill>
              </a:defRPr>
            </a:lvl1pPr>
            <a:lvl2pPr indent="-228600" lvl="1" marL="914400" algn="l">
              <a:lnSpc>
                <a:spcPct val="90000"/>
              </a:lnSpc>
              <a:spcBef>
                <a:spcPts val="400"/>
              </a:spcBef>
              <a:spcAft>
                <a:spcPts val="0"/>
              </a:spcAft>
              <a:buClr>
                <a:srgbClr val="56687A"/>
              </a:buClr>
              <a:buSzPts val="1000"/>
              <a:buNone/>
              <a:defRPr sz="1000"/>
            </a:lvl2pPr>
            <a:lvl3pPr indent="-228600" lvl="2" marL="1371600" algn="l">
              <a:lnSpc>
                <a:spcPct val="90000"/>
              </a:lnSpc>
              <a:spcBef>
                <a:spcPts val="400"/>
              </a:spcBef>
              <a:spcAft>
                <a:spcPts val="0"/>
              </a:spcAft>
              <a:buClr>
                <a:srgbClr val="56687A"/>
              </a:buClr>
              <a:buSzPts val="1000"/>
              <a:buNone/>
              <a:defRPr sz="1000"/>
            </a:lvl3pPr>
            <a:lvl4pPr indent="-228600" lvl="3" marL="1828800" algn="l">
              <a:lnSpc>
                <a:spcPct val="90000"/>
              </a:lnSpc>
              <a:spcBef>
                <a:spcPts val="400"/>
              </a:spcBef>
              <a:spcAft>
                <a:spcPts val="0"/>
              </a:spcAft>
              <a:buClr>
                <a:srgbClr val="56687A"/>
              </a:buClr>
              <a:buSzPts val="1000"/>
              <a:buNone/>
              <a:defRPr sz="1000"/>
            </a:lvl4pPr>
            <a:lvl5pPr indent="-228600" lvl="4" marL="2286000" algn="l">
              <a:lnSpc>
                <a:spcPct val="90000"/>
              </a:lnSpc>
              <a:spcBef>
                <a:spcPts val="400"/>
              </a:spcBef>
              <a:spcAft>
                <a:spcPts val="0"/>
              </a:spcAft>
              <a:buClr>
                <a:srgbClr val="56687A"/>
              </a:buClr>
              <a:buSzPts val="1000"/>
              <a:buNone/>
              <a:defRPr sz="1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itle 2 topics side by side">
  <p:cSld name="large title 2 topics side by side">
    <p:bg>
      <p:bgPr>
        <a:solidFill>
          <a:schemeClr val="lt1"/>
        </a:solidFill>
      </p:bgPr>
    </p:bg>
    <p:spTree>
      <p:nvGrpSpPr>
        <p:cNvPr id="1290" name="Shape 1290"/>
        <p:cNvGrpSpPr/>
        <p:nvPr/>
      </p:nvGrpSpPr>
      <p:grpSpPr>
        <a:xfrm>
          <a:off x="0" y="0"/>
          <a:ext cx="0" cy="0"/>
          <a:chOff x="0" y="0"/>
          <a:chExt cx="0" cy="0"/>
        </a:xfrm>
      </p:grpSpPr>
      <p:sp>
        <p:nvSpPr>
          <p:cNvPr id="1291" name="Google Shape;1291;p172"/>
          <p:cNvSpPr txBox="1"/>
          <p:nvPr>
            <p:ph type="title"/>
          </p:nvPr>
        </p:nvSpPr>
        <p:spPr>
          <a:xfrm>
            <a:off x="579439" y="934099"/>
            <a:ext cx="3925200" cy="1007700"/>
          </a:xfrm>
          <a:prstGeom prst="rect">
            <a:avLst/>
          </a:prstGeom>
          <a:noFill/>
          <a:ln>
            <a:noFill/>
          </a:ln>
        </p:spPr>
        <p:txBody>
          <a:bodyPr anchorCtr="0" anchor="t" bIns="17125" lIns="0" spcFirstLastPara="1" rIns="0" wrap="square" tIns="17125">
            <a:normAutofit/>
          </a:bodyPr>
          <a:lstStyle>
            <a:lvl1pPr lvl="0" algn="l">
              <a:lnSpc>
                <a:spcPct val="90000"/>
              </a:lnSpc>
              <a:spcBef>
                <a:spcPts val="0"/>
              </a:spcBef>
              <a:spcAft>
                <a:spcPts val="0"/>
              </a:spcAft>
              <a:buClr>
                <a:srgbClr val="56687A"/>
              </a:buClr>
              <a:buSzPts val="3300"/>
              <a:buFont typeface="Arial"/>
              <a:buNone/>
              <a:defRPr b="0" i="0" sz="3300">
                <a:solidFill>
                  <a:srgbClr val="56687A"/>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292" name="Google Shape;1292;p172"/>
          <p:cNvSpPr/>
          <p:nvPr/>
        </p:nvSpPr>
        <p:spPr>
          <a:xfrm flipH="1" rot="10800000">
            <a:off x="579439" y="2615353"/>
            <a:ext cx="438900" cy="240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293" name="Google Shape;1293;p172"/>
          <p:cNvSpPr/>
          <p:nvPr/>
        </p:nvSpPr>
        <p:spPr>
          <a:xfrm flipH="1" rot="10800000">
            <a:off x="4693703" y="2615353"/>
            <a:ext cx="438900" cy="24000"/>
          </a:xfrm>
          <a:prstGeom prst="rect">
            <a:avLst/>
          </a:prstGeom>
          <a:solidFill>
            <a:schemeClr val="accent4"/>
          </a:solidFill>
          <a:ln>
            <a:noFill/>
          </a:ln>
        </p:spPr>
        <p:txBody>
          <a:bodyPr anchorCtr="0" anchor="ctr" bIns="17125" lIns="34275" spcFirstLastPara="1" rIns="34275" wrap="square" tIns="17125">
            <a:noAutofit/>
          </a:bodyPr>
          <a:lstStyle/>
          <a:p>
            <a:pPr indent="-127000" lvl="0" marL="215900" marR="0" rtl="0" algn="ctr">
              <a:lnSpc>
                <a:spcPct val="100000"/>
              </a:lnSpc>
              <a:spcBef>
                <a:spcPts val="0"/>
              </a:spcBef>
              <a:spcAft>
                <a:spcPts val="0"/>
              </a:spcAft>
              <a:buClr>
                <a:schemeClr val="dk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294" name="Google Shape;1294;p172"/>
          <p:cNvSpPr txBox="1"/>
          <p:nvPr>
            <p:ph idx="1" type="body"/>
          </p:nvPr>
        </p:nvSpPr>
        <p:spPr>
          <a:xfrm>
            <a:off x="579164" y="2224327"/>
            <a:ext cx="3849900" cy="3021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chemeClr val="lt2"/>
              </a:buClr>
              <a:buSzPts val="2000"/>
              <a:buNone/>
              <a:defRPr b="0" i="0" sz="2000">
                <a:solidFill>
                  <a:schemeClr val="lt2"/>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95" name="Google Shape;1295;p172"/>
          <p:cNvSpPr txBox="1"/>
          <p:nvPr>
            <p:ph idx="2" type="body"/>
          </p:nvPr>
        </p:nvSpPr>
        <p:spPr>
          <a:xfrm>
            <a:off x="572021" y="2782055"/>
            <a:ext cx="3885600" cy="15432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rgbClr val="56687A"/>
              </a:buClr>
              <a:buSzPts val="1800"/>
              <a:buNone/>
              <a:defRPr sz="1800"/>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96" name="Google Shape;1296;p172"/>
          <p:cNvSpPr txBox="1"/>
          <p:nvPr>
            <p:ph idx="3" type="body"/>
          </p:nvPr>
        </p:nvSpPr>
        <p:spPr>
          <a:xfrm>
            <a:off x="4693428" y="2224327"/>
            <a:ext cx="3849900" cy="3021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chemeClr val="lt2"/>
              </a:buClr>
              <a:buSzPts val="2000"/>
              <a:buNone/>
              <a:defRPr b="0" i="0" sz="2000">
                <a:solidFill>
                  <a:schemeClr val="lt2"/>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297" name="Google Shape;1297;p172"/>
          <p:cNvSpPr txBox="1"/>
          <p:nvPr>
            <p:ph idx="4" type="body"/>
          </p:nvPr>
        </p:nvSpPr>
        <p:spPr>
          <a:xfrm>
            <a:off x="4686285" y="2782055"/>
            <a:ext cx="3885600" cy="15432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rgbClr val="56687A"/>
              </a:buClr>
              <a:buSzPts val="1800"/>
              <a:buNone/>
              <a:defRPr sz="1800"/>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on large image">
  <p:cSld name="titles on large image">
    <p:spTree>
      <p:nvGrpSpPr>
        <p:cNvPr id="1298" name="Shape 1298"/>
        <p:cNvGrpSpPr/>
        <p:nvPr/>
      </p:nvGrpSpPr>
      <p:grpSpPr>
        <a:xfrm>
          <a:off x="0" y="0"/>
          <a:ext cx="0" cy="0"/>
          <a:chOff x="0" y="0"/>
          <a:chExt cx="0" cy="0"/>
        </a:xfrm>
      </p:grpSpPr>
      <p:sp>
        <p:nvSpPr>
          <p:cNvPr id="1299" name="Google Shape;1299;p173"/>
          <p:cNvSpPr/>
          <p:nvPr/>
        </p:nvSpPr>
        <p:spPr>
          <a:xfrm>
            <a:off x="-1753682" y="-713379"/>
            <a:ext cx="6569400" cy="6570300"/>
          </a:xfrm>
          <a:prstGeom prst="ellipse">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descr="Image placeholder" id="1300" name="Google Shape;1300;p173"/>
          <p:cNvSpPr/>
          <p:nvPr>
            <p:ph idx="2" type="pic"/>
          </p:nvPr>
        </p:nvSpPr>
        <p:spPr>
          <a:xfrm>
            <a:off x="3573591" y="0"/>
            <a:ext cx="5570400" cy="5143500"/>
          </a:xfrm>
          <a:prstGeom prst="rect">
            <a:avLst/>
          </a:prstGeom>
          <a:solidFill>
            <a:schemeClr val="lt1"/>
          </a:solidFill>
          <a:ln>
            <a:noFill/>
          </a:ln>
        </p:spPr>
      </p:sp>
      <p:sp>
        <p:nvSpPr>
          <p:cNvPr id="1301" name="Google Shape;1301;p173"/>
          <p:cNvSpPr txBox="1"/>
          <p:nvPr>
            <p:ph type="title"/>
          </p:nvPr>
        </p:nvSpPr>
        <p:spPr>
          <a:xfrm>
            <a:off x="540282" y="1806179"/>
            <a:ext cx="3462600" cy="7656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rgbClr val="915907"/>
              </a:buClr>
              <a:buSzPts val="4300"/>
              <a:buFont typeface="Arial"/>
              <a:buNone/>
              <a:defRPr sz="43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302" name="Google Shape;1302;p173"/>
          <p:cNvSpPr txBox="1"/>
          <p:nvPr>
            <p:ph idx="1" type="body"/>
          </p:nvPr>
        </p:nvSpPr>
        <p:spPr>
          <a:xfrm>
            <a:off x="532829" y="2732079"/>
            <a:ext cx="3462600" cy="8037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2000"/>
              <a:buNone/>
              <a:defRPr sz="2000">
                <a:solidFill>
                  <a:schemeClr val="accent6"/>
                </a:solidFill>
              </a:defRPr>
            </a:lvl1pPr>
            <a:lvl2pPr indent="-228600" lvl="1" marL="914400" algn="l">
              <a:lnSpc>
                <a:spcPct val="90000"/>
              </a:lnSpc>
              <a:spcBef>
                <a:spcPts val="400"/>
              </a:spcBef>
              <a:spcAft>
                <a:spcPts val="0"/>
              </a:spcAft>
              <a:buClr>
                <a:schemeClr val="accent6"/>
              </a:buClr>
              <a:buSzPts val="2000"/>
              <a:buNone/>
              <a:defRPr sz="2000">
                <a:solidFill>
                  <a:schemeClr val="accent6"/>
                </a:solidFill>
              </a:defRPr>
            </a:lvl2pPr>
            <a:lvl3pPr indent="-228600" lvl="2" marL="1371600" algn="l">
              <a:lnSpc>
                <a:spcPct val="90000"/>
              </a:lnSpc>
              <a:spcBef>
                <a:spcPts val="400"/>
              </a:spcBef>
              <a:spcAft>
                <a:spcPts val="0"/>
              </a:spcAft>
              <a:buClr>
                <a:schemeClr val="accent6"/>
              </a:buClr>
              <a:buSzPts val="2000"/>
              <a:buNone/>
              <a:defRPr sz="2000">
                <a:solidFill>
                  <a:schemeClr val="accent6"/>
                </a:solidFill>
              </a:defRPr>
            </a:lvl3pPr>
            <a:lvl4pPr indent="-228600" lvl="3" marL="1828800" algn="l">
              <a:lnSpc>
                <a:spcPct val="90000"/>
              </a:lnSpc>
              <a:spcBef>
                <a:spcPts val="400"/>
              </a:spcBef>
              <a:spcAft>
                <a:spcPts val="0"/>
              </a:spcAft>
              <a:buClr>
                <a:schemeClr val="accent6"/>
              </a:buClr>
              <a:buSzPts val="2000"/>
              <a:buNone/>
              <a:defRPr sz="2000">
                <a:solidFill>
                  <a:schemeClr val="accent6"/>
                </a:solidFill>
              </a:defRPr>
            </a:lvl4pPr>
            <a:lvl5pPr indent="-228600" lvl="4" marL="2286000" algn="l">
              <a:lnSpc>
                <a:spcPct val="90000"/>
              </a:lnSpc>
              <a:spcBef>
                <a:spcPts val="400"/>
              </a:spcBef>
              <a:spcAft>
                <a:spcPts val="0"/>
              </a:spcAft>
              <a:buClr>
                <a:schemeClr val="accent6"/>
              </a:buClr>
              <a:buSzPts val="2000"/>
              <a:buNone/>
              <a:defRPr sz="2000">
                <a:solidFill>
                  <a:schemeClr val="accent6"/>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one speaker">
  <p:cSld name="title slide: one speaker">
    <p:spTree>
      <p:nvGrpSpPr>
        <p:cNvPr id="1303" name="Shape 1303"/>
        <p:cNvGrpSpPr/>
        <p:nvPr/>
      </p:nvGrpSpPr>
      <p:grpSpPr>
        <a:xfrm>
          <a:off x="0" y="0"/>
          <a:ext cx="0" cy="0"/>
          <a:chOff x="0" y="0"/>
          <a:chExt cx="0" cy="0"/>
        </a:xfrm>
      </p:grpSpPr>
      <p:sp>
        <p:nvSpPr>
          <p:cNvPr id="1304" name="Google Shape;1304;p174"/>
          <p:cNvSpPr/>
          <p:nvPr/>
        </p:nvSpPr>
        <p:spPr>
          <a:xfrm>
            <a:off x="0" y="0"/>
            <a:ext cx="9144000" cy="2571900"/>
          </a:xfrm>
          <a:prstGeom prst="rect">
            <a:avLst/>
          </a:pr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1305" name="Google Shape;1305;p174"/>
          <p:cNvPicPr preferRelativeResize="0"/>
          <p:nvPr/>
        </p:nvPicPr>
        <p:blipFill rotWithShape="1">
          <a:blip r:embed="rId2">
            <a:alphaModFix/>
          </a:blip>
          <a:srcRect b="0" l="0" r="0" t="0"/>
          <a:stretch/>
        </p:blipFill>
        <p:spPr>
          <a:xfrm>
            <a:off x="829162" y="592997"/>
            <a:ext cx="818376" cy="207077"/>
          </a:xfrm>
          <a:prstGeom prst="rect">
            <a:avLst/>
          </a:prstGeom>
          <a:noFill/>
          <a:ln>
            <a:noFill/>
          </a:ln>
        </p:spPr>
      </p:pic>
      <p:sp>
        <p:nvSpPr>
          <p:cNvPr id="1306" name="Google Shape;1306;p174"/>
          <p:cNvSpPr txBox="1"/>
          <p:nvPr>
            <p:ph type="title"/>
          </p:nvPr>
        </p:nvSpPr>
        <p:spPr>
          <a:xfrm>
            <a:off x="829162" y="1164147"/>
            <a:ext cx="7227000" cy="447000"/>
          </a:xfrm>
          <a:prstGeom prst="rect">
            <a:avLst/>
          </a:prstGeom>
          <a:noFill/>
          <a:ln>
            <a:noFill/>
          </a:ln>
        </p:spPr>
        <p:txBody>
          <a:bodyPr anchorCtr="0" anchor="t" bIns="17125" lIns="0" spcFirstLastPara="1" rIns="0" wrap="square" tIns="17125">
            <a:normAutofit/>
          </a:bodyPr>
          <a:lstStyle>
            <a:lvl1pPr lvl="0" algn="l">
              <a:lnSpc>
                <a:spcPct val="90000"/>
              </a:lnSpc>
              <a:spcBef>
                <a:spcPts val="0"/>
              </a:spcBef>
              <a:spcAft>
                <a:spcPts val="0"/>
              </a:spcAft>
              <a:buClr>
                <a:schemeClr val="lt2"/>
              </a:buClr>
              <a:buSzPts val="3000"/>
              <a:buFont typeface="Arial"/>
              <a:buNone/>
              <a:defRPr b="0" i="0" sz="3000">
                <a:solidFill>
                  <a:schemeClr val="lt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307" name="Google Shape;1307;p174"/>
          <p:cNvSpPr txBox="1"/>
          <p:nvPr>
            <p:ph idx="1" type="body"/>
          </p:nvPr>
        </p:nvSpPr>
        <p:spPr>
          <a:xfrm>
            <a:off x="829162" y="1661684"/>
            <a:ext cx="7227000" cy="3480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chemeClr val="lt2"/>
              </a:buClr>
              <a:buSzPts val="2000"/>
              <a:buFont typeface="Arial"/>
              <a:buNone/>
              <a:defRPr b="0" i="0" sz="2000">
                <a:solidFill>
                  <a:schemeClr val="lt2"/>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18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308" name="Google Shape;1308;p174"/>
          <p:cNvSpPr/>
          <p:nvPr>
            <p:ph idx="2" type="pic"/>
          </p:nvPr>
        </p:nvSpPr>
        <p:spPr>
          <a:xfrm>
            <a:off x="759008" y="2757840"/>
            <a:ext cx="1221300" cy="1221300"/>
          </a:xfrm>
          <a:prstGeom prst="ellipse">
            <a:avLst/>
          </a:prstGeom>
          <a:solidFill>
            <a:schemeClr val="lt1"/>
          </a:solidFill>
          <a:ln>
            <a:noFill/>
          </a:ln>
        </p:spPr>
      </p:sp>
      <p:sp>
        <p:nvSpPr>
          <p:cNvPr id="1309" name="Google Shape;1309;p174"/>
          <p:cNvSpPr txBox="1"/>
          <p:nvPr>
            <p:ph idx="3" type="body"/>
          </p:nvPr>
        </p:nvSpPr>
        <p:spPr>
          <a:xfrm>
            <a:off x="589892" y="4147030"/>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310" name="Google Shape;1310;p174"/>
          <p:cNvSpPr txBox="1"/>
          <p:nvPr>
            <p:ph idx="4" type="body"/>
          </p:nvPr>
        </p:nvSpPr>
        <p:spPr>
          <a:xfrm>
            <a:off x="589892" y="4383936"/>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speakers">
  <p:cSld name="title slide: 2 speakers">
    <p:bg>
      <p:bgPr>
        <a:solidFill>
          <a:srgbClr val="FDFAF5"/>
        </a:solidFill>
      </p:bgPr>
    </p:bg>
    <p:spTree>
      <p:nvGrpSpPr>
        <p:cNvPr id="1311" name="Shape 1311"/>
        <p:cNvGrpSpPr/>
        <p:nvPr/>
      </p:nvGrpSpPr>
      <p:grpSpPr>
        <a:xfrm>
          <a:off x="0" y="0"/>
          <a:ext cx="0" cy="0"/>
          <a:chOff x="0" y="0"/>
          <a:chExt cx="0" cy="0"/>
        </a:xfrm>
      </p:grpSpPr>
      <p:sp>
        <p:nvSpPr>
          <p:cNvPr id="1312" name="Google Shape;1312;p175"/>
          <p:cNvSpPr/>
          <p:nvPr/>
        </p:nvSpPr>
        <p:spPr>
          <a:xfrm>
            <a:off x="0" y="0"/>
            <a:ext cx="9144000" cy="2571900"/>
          </a:xfrm>
          <a:prstGeom prst="rect">
            <a:avLst/>
          </a:pr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1313" name="Google Shape;1313;p175"/>
          <p:cNvPicPr preferRelativeResize="0"/>
          <p:nvPr/>
        </p:nvPicPr>
        <p:blipFill rotWithShape="1">
          <a:blip r:embed="rId2">
            <a:alphaModFix/>
          </a:blip>
          <a:srcRect b="0" l="0" r="0" t="0"/>
          <a:stretch/>
        </p:blipFill>
        <p:spPr>
          <a:xfrm>
            <a:off x="829162" y="592997"/>
            <a:ext cx="818376" cy="207077"/>
          </a:xfrm>
          <a:prstGeom prst="rect">
            <a:avLst/>
          </a:prstGeom>
          <a:noFill/>
          <a:ln>
            <a:noFill/>
          </a:ln>
        </p:spPr>
      </p:pic>
      <p:sp>
        <p:nvSpPr>
          <p:cNvPr id="1314" name="Google Shape;1314;p175"/>
          <p:cNvSpPr txBox="1"/>
          <p:nvPr>
            <p:ph type="title"/>
          </p:nvPr>
        </p:nvSpPr>
        <p:spPr>
          <a:xfrm>
            <a:off x="829162" y="1164147"/>
            <a:ext cx="7227000" cy="447000"/>
          </a:xfrm>
          <a:prstGeom prst="rect">
            <a:avLst/>
          </a:prstGeom>
          <a:noFill/>
          <a:ln>
            <a:noFill/>
          </a:ln>
        </p:spPr>
        <p:txBody>
          <a:bodyPr anchorCtr="0" anchor="t" bIns="17125" lIns="0" spcFirstLastPara="1" rIns="0" wrap="square" tIns="17125">
            <a:normAutofit/>
          </a:bodyPr>
          <a:lstStyle>
            <a:lvl1pPr lvl="0" algn="l">
              <a:lnSpc>
                <a:spcPct val="90000"/>
              </a:lnSpc>
              <a:spcBef>
                <a:spcPts val="0"/>
              </a:spcBef>
              <a:spcAft>
                <a:spcPts val="0"/>
              </a:spcAft>
              <a:buClr>
                <a:schemeClr val="lt2"/>
              </a:buClr>
              <a:buSzPts val="3000"/>
              <a:buFont typeface="Arial"/>
              <a:buNone/>
              <a:defRPr b="0" i="0" sz="3000">
                <a:solidFill>
                  <a:schemeClr val="lt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315" name="Google Shape;1315;p175"/>
          <p:cNvSpPr txBox="1"/>
          <p:nvPr>
            <p:ph idx="1" type="body"/>
          </p:nvPr>
        </p:nvSpPr>
        <p:spPr>
          <a:xfrm>
            <a:off x="829162" y="1661684"/>
            <a:ext cx="7227000" cy="3480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chemeClr val="lt2"/>
              </a:buClr>
              <a:buSzPts val="2000"/>
              <a:buFont typeface="Arial"/>
              <a:buNone/>
              <a:defRPr b="0" i="0" sz="2000">
                <a:solidFill>
                  <a:schemeClr val="lt2"/>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18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316" name="Google Shape;1316;p175"/>
          <p:cNvSpPr/>
          <p:nvPr>
            <p:ph idx="2" type="pic"/>
          </p:nvPr>
        </p:nvSpPr>
        <p:spPr>
          <a:xfrm>
            <a:off x="759008" y="2753758"/>
            <a:ext cx="1221300" cy="1221300"/>
          </a:xfrm>
          <a:prstGeom prst="ellipse">
            <a:avLst/>
          </a:prstGeom>
          <a:solidFill>
            <a:schemeClr val="lt1"/>
          </a:solidFill>
          <a:ln>
            <a:noFill/>
          </a:ln>
        </p:spPr>
      </p:sp>
      <p:sp>
        <p:nvSpPr>
          <p:cNvPr id="1317" name="Google Shape;1317;p175"/>
          <p:cNvSpPr txBox="1"/>
          <p:nvPr>
            <p:ph idx="3" type="body"/>
          </p:nvPr>
        </p:nvSpPr>
        <p:spPr>
          <a:xfrm>
            <a:off x="589892" y="4152473"/>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318" name="Google Shape;1318;p175"/>
          <p:cNvSpPr txBox="1"/>
          <p:nvPr>
            <p:ph idx="4" type="body"/>
          </p:nvPr>
        </p:nvSpPr>
        <p:spPr>
          <a:xfrm>
            <a:off x="589892" y="4389379"/>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319" name="Google Shape;1319;p175"/>
          <p:cNvSpPr/>
          <p:nvPr>
            <p:ph idx="5" type="pic"/>
          </p:nvPr>
        </p:nvSpPr>
        <p:spPr>
          <a:xfrm>
            <a:off x="2916504" y="2753758"/>
            <a:ext cx="1221300" cy="1221300"/>
          </a:xfrm>
          <a:prstGeom prst="ellipse">
            <a:avLst/>
          </a:prstGeom>
          <a:solidFill>
            <a:schemeClr val="lt1"/>
          </a:solidFill>
          <a:ln>
            <a:noFill/>
          </a:ln>
        </p:spPr>
      </p:sp>
      <p:sp>
        <p:nvSpPr>
          <p:cNvPr id="1320" name="Google Shape;1320;p175"/>
          <p:cNvSpPr txBox="1"/>
          <p:nvPr>
            <p:ph idx="6" type="body"/>
          </p:nvPr>
        </p:nvSpPr>
        <p:spPr>
          <a:xfrm>
            <a:off x="2775927" y="4152472"/>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321" name="Google Shape;1321;p175"/>
          <p:cNvSpPr txBox="1"/>
          <p:nvPr>
            <p:ph idx="7" type="body"/>
          </p:nvPr>
        </p:nvSpPr>
        <p:spPr>
          <a:xfrm>
            <a:off x="2775927" y="4389379"/>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speakers">
  <p:cSld name="title slide: 3 speakers">
    <p:spTree>
      <p:nvGrpSpPr>
        <p:cNvPr id="1322" name="Shape 1322"/>
        <p:cNvGrpSpPr/>
        <p:nvPr/>
      </p:nvGrpSpPr>
      <p:grpSpPr>
        <a:xfrm>
          <a:off x="0" y="0"/>
          <a:ext cx="0" cy="0"/>
          <a:chOff x="0" y="0"/>
          <a:chExt cx="0" cy="0"/>
        </a:xfrm>
      </p:grpSpPr>
      <p:sp>
        <p:nvSpPr>
          <p:cNvPr id="1323" name="Google Shape;1323;p176"/>
          <p:cNvSpPr/>
          <p:nvPr/>
        </p:nvSpPr>
        <p:spPr>
          <a:xfrm>
            <a:off x="0" y="0"/>
            <a:ext cx="9144000" cy="2571900"/>
          </a:xfrm>
          <a:prstGeom prst="rect">
            <a:avLst/>
          </a:pr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1324" name="Google Shape;1324;p176"/>
          <p:cNvPicPr preferRelativeResize="0"/>
          <p:nvPr/>
        </p:nvPicPr>
        <p:blipFill rotWithShape="1">
          <a:blip r:embed="rId2">
            <a:alphaModFix/>
          </a:blip>
          <a:srcRect b="0" l="0" r="0" t="0"/>
          <a:stretch/>
        </p:blipFill>
        <p:spPr>
          <a:xfrm>
            <a:off x="829162" y="592997"/>
            <a:ext cx="818376" cy="207077"/>
          </a:xfrm>
          <a:prstGeom prst="rect">
            <a:avLst/>
          </a:prstGeom>
          <a:noFill/>
          <a:ln>
            <a:noFill/>
          </a:ln>
        </p:spPr>
      </p:pic>
      <p:sp>
        <p:nvSpPr>
          <p:cNvPr id="1325" name="Google Shape;1325;p176"/>
          <p:cNvSpPr txBox="1"/>
          <p:nvPr>
            <p:ph type="title"/>
          </p:nvPr>
        </p:nvSpPr>
        <p:spPr>
          <a:xfrm>
            <a:off x="829162" y="1164147"/>
            <a:ext cx="7227000" cy="447000"/>
          </a:xfrm>
          <a:prstGeom prst="rect">
            <a:avLst/>
          </a:prstGeom>
          <a:noFill/>
          <a:ln>
            <a:noFill/>
          </a:ln>
        </p:spPr>
        <p:txBody>
          <a:bodyPr anchorCtr="0" anchor="t" bIns="17125" lIns="0" spcFirstLastPara="1" rIns="0" wrap="square" tIns="17125">
            <a:normAutofit/>
          </a:bodyPr>
          <a:lstStyle>
            <a:lvl1pPr lvl="0" algn="l">
              <a:lnSpc>
                <a:spcPct val="90000"/>
              </a:lnSpc>
              <a:spcBef>
                <a:spcPts val="0"/>
              </a:spcBef>
              <a:spcAft>
                <a:spcPts val="0"/>
              </a:spcAft>
              <a:buClr>
                <a:schemeClr val="lt2"/>
              </a:buClr>
              <a:buSzPts val="3000"/>
              <a:buFont typeface="Arial"/>
              <a:buNone/>
              <a:defRPr b="0" i="0" sz="3000">
                <a:solidFill>
                  <a:schemeClr val="lt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326" name="Google Shape;1326;p176"/>
          <p:cNvSpPr txBox="1"/>
          <p:nvPr>
            <p:ph idx="1" type="body"/>
          </p:nvPr>
        </p:nvSpPr>
        <p:spPr>
          <a:xfrm>
            <a:off x="829162" y="1661684"/>
            <a:ext cx="7227000" cy="3480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chemeClr val="lt2"/>
              </a:buClr>
              <a:buSzPts val="2000"/>
              <a:buFont typeface="Arial"/>
              <a:buNone/>
              <a:defRPr b="0" i="0" sz="2000">
                <a:solidFill>
                  <a:schemeClr val="lt2"/>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18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327" name="Google Shape;1327;p176"/>
          <p:cNvSpPr/>
          <p:nvPr>
            <p:ph idx="2" type="pic"/>
          </p:nvPr>
        </p:nvSpPr>
        <p:spPr>
          <a:xfrm>
            <a:off x="759008" y="2757840"/>
            <a:ext cx="1221300" cy="1221300"/>
          </a:xfrm>
          <a:prstGeom prst="ellipse">
            <a:avLst/>
          </a:prstGeom>
          <a:solidFill>
            <a:schemeClr val="lt1"/>
          </a:solidFill>
          <a:ln>
            <a:noFill/>
          </a:ln>
        </p:spPr>
      </p:sp>
      <p:sp>
        <p:nvSpPr>
          <p:cNvPr id="1328" name="Google Shape;1328;p176"/>
          <p:cNvSpPr/>
          <p:nvPr>
            <p:ph idx="3" type="pic"/>
          </p:nvPr>
        </p:nvSpPr>
        <p:spPr>
          <a:xfrm>
            <a:off x="2916504" y="2757840"/>
            <a:ext cx="1221300" cy="1221300"/>
          </a:xfrm>
          <a:prstGeom prst="ellipse">
            <a:avLst/>
          </a:prstGeom>
          <a:solidFill>
            <a:schemeClr val="lt1"/>
          </a:solidFill>
          <a:ln>
            <a:noFill/>
          </a:ln>
        </p:spPr>
      </p:sp>
      <p:sp>
        <p:nvSpPr>
          <p:cNvPr id="1329" name="Google Shape;1329;p176"/>
          <p:cNvSpPr/>
          <p:nvPr>
            <p:ph idx="4" type="pic"/>
          </p:nvPr>
        </p:nvSpPr>
        <p:spPr>
          <a:xfrm>
            <a:off x="5123106" y="2757840"/>
            <a:ext cx="1221300" cy="1221300"/>
          </a:xfrm>
          <a:prstGeom prst="ellipse">
            <a:avLst/>
          </a:prstGeom>
          <a:solidFill>
            <a:schemeClr val="lt1"/>
          </a:solidFill>
          <a:ln>
            <a:noFill/>
          </a:ln>
        </p:spPr>
      </p:sp>
      <p:sp>
        <p:nvSpPr>
          <p:cNvPr id="1330" name="Google Shape;1330;p176"/>
          <p:cNvSpPr txBox="1"/>
          <p:nvPr>
            <p:ph idx="5" type="body"/>
          </p:nvPr>
        </p:nvSpPr>
        <p:spPr>
          <a:xfrm>
            <a:off x="589892" y="4147030"/>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331" name="Google Shape;1331;p176"/>
          <p:cNvSpPr txBox="1"/>
          <p:nvPr>
            <p:ph idx="6" type="body"/>
          </p:nvPr>
        </p:nvSpPr>
        <p:spPr>
          <a:xfrm>
            <a:off x="589892" y="4383936"/>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332" name="Google Shape;1332;p176"/>
          <p:cNvSpPr txBox="1"/>
          <p:nvPr>
            <p:ph idx="7" type="body"/>
          </p:nvPr>
        </p:nvSpPr>
        <p:spPr>
          <a:xfrm>
            <a:off x="2775927" y="4147030"/>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333" name="Google Shape;1333;p176"/>
          <p:cNvSpPr txBox="1"/>
          <p:nvPr>
            <p:ph idx="8" type="body"/>
          </p:nvPr>
        </p:nvSpPr>
        <p:spPr>
          <a:xfrm>
            <a:off x="2775927" y="4383936"/>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334" name="Google Shape;1334;p176"/>
          <p:cNvSpPr txBox="1"/>
          <p:nvPr>
            <p:ph idx="9" type="body"/>
          </p:nvPr>
        </p:nvSpPr>
        <p:spPr>
          <a:xfrm>
            <a:off x="4953988" y="4147030"/>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335" name="Google Shape;1335;p176"/>
          <p:cNvSpPr txBox="1"/>
          <p:nvPr>
            <p:ph idx="13" type="body"/>
          </p:nvPr>
        </p:nvSpPr>
        <p:spPr>
          <a:xfrm>
            <a:off x="4953988" y="4383936"/>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speakers">
  <p:cSld name="title slide: 4 speakers">
    <p:spTree>
      <p:nvGrpSpPr>
        <p:cNvPr id="1336" name="Shape 1336"/>
        <p:cNvGrpSpPr/>
        <p:nvPr/>
      </p:nvGrpSpPr>
      <p:grpSpPr>
        <a:xfrm>
          <a:off x="0" y="0"/>
          <a:ext cx="0" cy="0"/>
          <a:chOff x="0" y="0"/>
          <a:chExt cx="0" cy="0"/>
        </a:xfrm>
      </p:grpSpPr>
      <p:sp>
        <p:nvSpPr>
          <p:cNvPr id="1337" name="Google Shape;1337;p177"/>
          <p:cNvSpPr/>
          <p:nvPr/>
        </p:nvSpPr>
        <p:spPr>
          <a:xfrm>
            <a:off x="0" y="0"/>
            <a:ext cx="9144000" cy="23856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1338" name="Google Shape;1338;p177"/>
          <p:cNvPicPr preferRelativeResize="0"/>
          <p:nvPr/>
        </p:nvPicPr>
        <p:blipFill rotWithShape="1">
          <a:blip r:embed="rId2">
            <a:alphaModFix/>
          </a:blip>
          <a:srcRect b="0" l="0" r="0" t="0"/>
          <a:stretch/>
        </p:blipFill>
        <p:spPr>
          <a:xfrm>
            <a:off x="829162" y="592997"/>
            <a:ext cx="818376" cy="207077"/>
          </a:xfrm>
          <a:prstGeom prst="rect">
            <a:avLst/>
          </a:prstGeom>
          <a:noFill/>
          <a:ln>
            <a:noFill/>
          </a:ln>
        </p:spPr>
      </p:pic>
      <p:sp>
        <p:nvSpPr>
          <p:cNvPr id="1339" name="Google Shape;1339;p177"/>
          <p:cNvSpPr txBox="1"/>
          <p:nvPr>
            <p:ph type="title"/>
          </p:nvPr>
        </p:nvSpPr>
        <p:spPr>
          <a:xfrm>
            <a:off x="829162" y="1164147"/>
            <a:ext cx="7227000" cy="447000"/>
          </a:xfrm>
          <a:prstGeom prst="rect">
            <a:avLst/>
          </a:prstGeom>
          <a:noFill/>
          <a:ln>
            <a:noFill/>
          </a:ln>
        </p:spPr>
        <p:txBody>
          <a:bodyPr anchorCtr="0" anchor="t" bIns="17125" lIns="0" spcFirstLastPara="1" rIns="0" wrap="square" tIns="17125">
            <a:normAutofit/>
          </a:bodyPr>
          <a:lstStyle>
            <a:lvl1pPr lvl="0" algn="l">
              <a:lnSpc>
                <a:spcPct val="90000"/>
              </a:lnSpc>
              <a:spcBef>
                <a:spcPts val="0"/>
              </a:spcBef>
              <a:spcAft>
                <a:spcPts val="0"/>
              </a:spcAft>
              <a:buClr>
                <a:schemeClr val="lt2"/>
              </a:buClr>
              <a:buSzPts val="3000"/>
              <a:buFont typeface="Arial"/>
              <a:buNone/>
              <a:defRPr b="0" i="0" sz="3000">
                <a:solidFill>
                  <a:schemeClr val="lt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340" name="Google Shape;1340;p177"/>
          <p:cNvSpPr txBox="1"/>
          <p:nvPr>
            <p:ph idx="1" type="body"/>
          </p:nvPr>
        </p:nvSpPr>
        <p:spPr>
          <a:xfrm>
            <a:off x="829162" y="1661684"/>
            <a:ext cx="7227000" cy="3480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chemeClr val="lt2"/>
              </a:buClr>
              <a:buSzPts val="2000"/>
              <a:buFont typeface="Arial"/>
              <a:buNone/>
              <a:defRPr b="0" i="0" sz="2000">
                <a:solidFill>
                  <a:schemeClr val="lt2"/>
                </a:solidFill>
                <a:latin typeface="Arial"/>
                <a:ea typeface="Arial"/>
                <a:cs typeface="Arial"/>
                <a:sym typeface="Arial"/>
              </a:defRPr>
            </a:lvl1pPr>
            <a:lvl2pPr indent="-228600" lvl="1" marL="914400" algn="l">
              <a:lnSpc>
                <a:spcPct val="90000"/>
              </a:lnSpc>
              <a:spcBef>
                <a:spcPts val="400"/>
              </a:spcBef>
              <a:spcAft>
                <a:spcPts val="0"/>
              </a:spcAft>
              <a:buClr>
                <a:srgbClr val="56687A"/>
              </a:buClr>
              <a:buSzPts val="18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341" name="Google Shape;1341;p177"/>
          <p:cNvSpPr/>
          <p:nvPr>
            <p:ph idx="2" type="pic"/>
          </p:nvPr>
        </p:nvSpPr>
        <p:spPr>
          <a:xfrm>
            <a:off x="759008" y="2757842"/>
            <a:ext cx="1221300" cy="1221300"/>
          </a:xfrm>
          <a:prstGeom prst="ellipse">
            <a:avLst/>
          </a:prstGeom>
          <a:solidFill>
            <a:schemeClr val="lt1"/>
          </a:solidFill>
          <a:ln>
            <a:noFill/>
          </a:ln>
        </p:spPr>
      </p:sp>
      <p:sp>
        <p:nvSpPr>
          <p:cNvPr id="1342" name="Google Shape;1342;p177"/>
          <p:cNvSpPr/>
          <p:nvPr>
            <p:ph idx="3" type="pic"/>
          </p:nvPr>
        </p:nvSpPr>
        <p:spPr>
          <a:xfrm>
            <a:off x="2916504" y="2757842"/>
            <a:ext cx="1221300" cy="1221300"/>
          </a:xfrm>
          <a:prstGeom prst="ellipse">
            <a:avLst/>
          </a:prstGeom>
          <a:solidFill>
            <a:schemeClr val="lt1"/>
          </a:solidFill>
          <a:ln>
            <a:noFill/>
          </a:ln>
        </p:spPr>
      </p:sp>
      <p:sp>
        <p:nvSpPr>
          <p:cNvPr id="1343" name="Google Shape;1343;p177"/>
          <p:cNvSpPr/>
          <p:nvPr>
            <p:ph idx="4" type="pic"/>
          </p:nvPr>
        </p:nvSpPr>
        <p:spPr>
          <a:xfrm>
            <a:off x="5123106" y="2757842"/>
            <a:ext cx="1221300" cy="1221300"/>
          </a:xfrm>
          <a:prstGeom prst="ellipse">
            <a:avLst/>
          </a:prstGeom>
          <a:solidFill>
            <a:schemeClr val="lt1"/>
          </a:solidFill>
          <a:ln>
            <a:noFill/>
          </a:ln>
        </p:spPr>
      </p:sp>
      <p:sp>
        <p:nvSpPr>
          <p:cNvPr id="1344" name="Google Shape;1344;p177"/>
          <p:cNvSpPr/>
          <p:nvPr>
            <p:ph idx="5" type="pic"/>
          </p:nvPr>
        </p:nvSpPr>
        <p:spPr>
          <a:xfrm>
            <a:off x="7309141" y="2757842"/>
            <a:ext cx="1221300" cy="1221300"/>
          </a:xfrm>
          <a:prstGeom prst="ellipse">
            <a:avLst/>
          </a:prstGeom>
          <a:solidFill>
            <a:schemeClr val="lt1"/>
          </a:solidFill>
          <a:ln>
            <a:noFill/>
          </a:ln>
        </p:spPr>
      </p:sp>
      <p:sp>
        <p:nvSpPr>
          <p:cNvPr id="1345" name="Google Shape;1345;p177"/>
          <p:cNvSpPr txBox="1"/>
          <p:nvPr>
            <p:ph idx="6" type="body"/>
          </p:nvPr>
        </p:nvSpPr>
        <p:spPr>
          <a:xfrm>
            <a:off x="589892" y="4147032"/>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346" name="Google Shape;1346;p177"/>
          <p:cNvSpPr txBox="1"/>
          <p:nvPr>
            <p:ph idx="7" type="body"/>
          </p:nvPr>
        </p:nvSpPr>
        <p:spPr>
          <a:xfrm>
            <a:off x="589892" y="4383938"/>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347" name="Google Shape;1347;p177"/>
          <p:cNvSpPr txBox="1"/>
          <p:nvPr>
            <p:ph idx="8" type="body"/>
          </p:nvPr>
        </p:nvSpPr>
        <p:spPr>
          <a:xfrm>
            <a:off x="2775927" y="4147032"/>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348" name="Google Shape;1348;p177"/>
          <p:cNvSpPr txBox="1"/>
          <p:nvPr>
            <p:ph idx="9" type="body"/>
          </p:nvPr>
        </p:nvSpPr>
        <p:spPr>
          <a:xfrm>
            <a:off x="2775927" y="4383938"/>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349" name="Google Shape;1349;p177"/>
          <p:cNvSpPr txBox="1"/>
          <p:nvPr>
            <p:ph idx="13" type="body"/>
          </p:nvPr>
        </p:nvSpPr>
        <p:spPr>
          <a:xfrm>
            <a:off x="4953988" y="4147032"/>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350" name="Google Shape;1350;p177"/>
          <p:cNvSpPr txBox="1"/>
          <p:nvPr>
            <p:ph idx="14" type="body"/>
          </p:nvPr>
        </p:nvSpPr>
        <p:spPr>
          <a:xfrm>
            <a:off x="4953988" y="4383938"/>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351" name="Google Shape;1351;p177"/>
          <p:cNvSpPr txBox="1"/>
          <p:nvPr>
            <p:ph idx="15" type="body"/>
          </p:nvPr>
        </p:nvSpPr>
        <p:spPr>
          <a:xfrm>
            <a:off x="7140024" y="4147032"/>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352" name="Google Shape;1352;p177"/>
          <p:cNvSpPr txBox="1"/>
          <p:nvPr>
            <p:ph idx="16" type="body"/>
          </p:nvPr>
        </p:nvSpPr>
        <p:spPr>
          <a:xfrm>
            <a:off x="7140024" y="4383938"/>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dea full bleed image bg">
  <p:cSld name="big idea full bleed image bg">
    <p:spTree>
      <p:nvGrpSpPr>
        <p:cNvPr id="1353" name="Shape 1353"/>
        <p:cNvGrpSpPr/>
        <p:nvPr/>
      </p:nvGrpSpPr>
      <p:grpSpPr>
        <a:xfrm>
          <a:off x="0" y="0"/>
          <a:ext cx="0" cy="0"/>
          <a:chOff x="0" y="0"/>
          <a:chExt cx="0" cy="0"/>
        </a:xfrm>
      </p:grpSpPr>
      <p:sp>
        <p:nvSpPr>
          <p:cNvPr id="1354" name="Google Shape;1354;p178"/>
          <p:cNvSpPr txBox="1"/>
          <p:nvPr>
            <p:ph type="title"/>
          </p:nvPr>
        </p:nvSpPr>
        <p:spPr>
          <a:xfrm>
            <a:off x="2465889" y="1655309"/>
            <a:ext cx="4212300" cy="1833000"/>
          </a:xfrm>
          <a:prstGeom prst="rect">
            <a:avLst/>
          </a:prstGeom>
          <a:noFill/>
          <a:ln>
            <a:noFill/>
          </a:ln>
        </p:spPr>
        <p:txBody>
          <a:bodyPr anchorCtr="0" anchor="ctr" bIns="17125" lIns="0" spcFirstLastPara="1" rIns="0" wrap="square" tIns="17125">
            <a:noAutofit/>
          </a:bodyPr>
          <a:lstStyle>
            <a:lvl1pPr lvl="0" algn="ctr">
              <a:lnSpc>
                <a:spcPct val="120000"/>
              </a:lnSpc>
              <a:spcBef>
                <a:spcPts val="700"/>
              </a:spcBef>
              <a:spcAft>
                <a:spcPts val="0"/>
              </a:spcAft>
              <a:buClr>
                <a:srgbClr val="915907"/>
              </a:buClr>
              <a:buSzPts val="3300"/>
              <a:buFont typeface="Arial"/>
              <a:buNone/>
              <a:defRPr sz="33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355" name="Google Shape;1355;p178"/>
          <p:cNvSpPr/>
          <p:nvPr>
            <p:ph idx="2" type="pic"/>
          </p:nvPr>
        </p:nvSpPr>
        <p:spPr>
          <a:xfrm>
            <a:off x="5661551" y="0"/>
            <a:ext cx="3481200" cy="5180100"/>
          </a:xfrm>
          <a:prstGeom prst="rect">
            <a:avLst/>
          </a:prstGeom>
          <a:solidFill>
            <a:schemeClr val="lt1"/>
          </a:solidFill>
          <a:ln>
            <a:noFill/>
          </a:ln>
        </p:spPr>
      </p:sp>
      <p:sp>
        <p:nvSpPr>
          <p:cNvPr id="1356" name="Google Shape;1356;p178"/>
          <p:cNvSpPr/>
          <p:nvPr>
            <p:ph idx="3" type="pic"/>
          </p:nvPr>
        </p:nvSpPr>
        <p:spPr>
          <a:xfrm>
            <a:off x="0" y="0"/>
            <a:ext cx="3482400" cy="5143500"/>
          </a:xfrm>
          <a:prstGeom prst="rect">
            <a:avLst/>
          </a:prstGeom>
          <a:solidFill>
            <a:schemeClr val="lt1"/>
          </a:solidFill>
          <a:ln>
            <a:noFill/>
          </a:ln>
        </p:spPr>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bile title">
  <p:cSld name="mobile title">
    <p:bg>
      <p:bgPr>
        <a:solidFill>
          <a:schemeClr val="lt1"/>
        </a:solidFill>
      </p:bgPr>
    </p:bg>
    <p:spTree>
      <p:nvGrpSpPr>
        <p:cNvPr id="1357" name="Shape 1357"/>
        <p:cNvGrpSpPr/>
        <p:nvPr/>
      </p:nvGrpSpPr>
      <p:grpSpPr>
        <a:xfrm>
          <a:off x="0" y="0"/>
          <a:ext cx="0" cy="0"/>
          <a:chOff x="0" y="0"/>
          <a:chExt cx="0" cy="0"/>
        </a:xfrm>
      </p:grpSpPr>
      <p:sp>
        <p:nvSpPr>
          <p:cNvPr id="1358" name="Google Shape;1358;p179"/>
          <p:cNvSpPr/>
          <p:nvPr/>
        </p:nvSpPr>
        <p:spPr>
          <a:xfrm>
            <a:off x="9524" y="2382"/>
            <a:ext cx="6165003" cy="5143500"/>
          </a:xfrm>
          <a:custGeom>
            <a:rect b="b" l="l" r="r" t="t"/>
            <a:pathLst>
              <a:path extrusionOk="0" h="13715999" w="16440007">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1359" name="Google Shape;1359;p179"/>
          <p:cNvSpPr txBox="1"/>
          <p:nvPr>
            <p:ph type="title"/>
          </p:nvPr>
        </p:nvSpPr>
        <p:spPr>
          <a:xfrm>
            <a:off x="559164" y="1577340"/>
            <a:ext cx="3340800" cy="2006100"/>
          </a:xfrm>
          <a:prstGeom prst="rect">
            <a:avLst/>
          </a:prstGeom>
          <a:noFill/>
          <a:ln>
            <a:noFill/>
          </a:ln>
        </p:spPr>
        <p:txBody>
          <a:bodyPr anchorCtr="0" anchor="ctr" bIns="17125" lIns="0" spcFirstLastPara="1" rIns="0" wrap="square" tIns="17125">
            <a:normAutofit/>
          </a:bodyPr>
          <a:lstStyle>
            <a:lvl1pPr lvl="0" algn="l">
              <a:lnSpc>
                <a:spcPct val="90000"/>
              </a:lnSpc>
              <a:spcBef>
                <a:spcPts val="0"/>
              </a:spcBef>
              <a:spcAft>
                <a:spcPts val="0"/>
              </a:spcAft>
              <a:buClr>
                <a:schemeClr val="accent2"/>
              </a:buClr>
              <a:buSzPts val="5200"/>
              <a:buFont typeface="Arial"/>
              <a:buNone/>
              <a:defRPr sz="5200">
                <a:solidFill>
                  <a:schemeClr val="accent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pic>
        <p:nvPicPr>
          <p:cNvPr descr="Apple laptop device" id="1360" name="Google Shape;1360;p179"/>
          <p:cNvPicPr preferRelativeResize="0"/>
          <p:nvPr/>
        </p:nvPicPr>
        <p:blipFill rotWithShape="1">
          <a:blip r:embed="rId2">
            <a:alphaModFix/>
          </a:blip>
          <a:srcRect b="0" l="0" r="0" t="0"/>
          <a:stretch/>
        </p:blipFill>
        <p:spPr>
          <a:xfrm>
            <a:off x="5281477" y="498247"/>
            <a:ext cx="6012404" cy="3324166"/>
          </a:xfrm>
          <a:prstGeom prst="rect">
            <a:avLst/>
          </a:prstGeom>
          <a:noFill/>
          <a:ln>
            <a:noFill/>
          </a:ln>
        </p:spPr>
      </p:pic>
      <p:sp>
        <p:nvSpPr>
          <p:cNvPr id="1361" name="Google Shape;1361;p179"/>
          <p:cNvSpPr/>
          <p:nvPr>
            <p:ph idx="2" type="pic"/>
          </p:nvPr>
        </p:nvSpPr>
        <p:spPr>
          <a:xfrm>
            <a:off x="6070597" y="725833"/>
            <a:ext cx="4442700" cy="2664600"/>
          </a:xfrm>
          <a:prstGeom prst="rect">
            <a:avLst/>
          </a:prstGeom>
          <a:solidFill>
            <a:schemeClr val="lt1"/>
          </a:solidFill>
          <a:ln>
            <a:noFill/>
          </a:ln>
        </p:spPr>
      </p:sp>
      <p:pic>
        <p:nvPicPr>
          <p:cNvPr descr="Samsung mobile device" id="1362" name="Google Shape;1362;p179"/>
          <p:cNvPicPr preferRelativeResize="0"/>
          <p:nvPr/>
        </p:nvPicPr>
        <p:blipFill rotWithShape="1">
          <a:blip r:embed="rId3">
            <a:alphaModFix/>
          </a:blip>
          <a:srcRect b="0" l="0" r="0" t="0"/>
          <a:stretch/>
        </p:blipFill>
        <p:spPr>
          <a:xfrm rot="5400000">
            <a:off x="7044720" y="2385567"/>
            <a:ext cx="1387747" cy="2904588"/>
          </a:xfrm>
          <a:prstGeom prst="rect">
            <a:avLst/>
          </a:prstGeom>
          <a:noFill/>
          <a:ln>
            <a:noFill/>
          </a:ln>
        </p:spPr>
      </p:pic>
      <p:pic>
        <p:nvPicPr>
          <p:cNvPr descr="Apple mobile device" id="1363" name="Google Shape;1363;p179"/>
          <p:cNvPicPr preferRelativeResize="0"/>
          <p:nvPr/>
        </p:nvPicPr>
        <p:blipFill rotWithShape="1">
          <a:blip r:embed="rId4">
            <a:alphaModFix/>
          </a:blip>
          <a:srcRect b="0" l="0" r="0" t="0"/>
          <a:stretch/>
        </p:blipFill>
        <p:spPr>
          <a:xfrm>
            <a:off x="4713929" y="1447229"/>
            <a:ext cx="1331277" cy="2789843"/>
          </a:xfrm>
          <a:prstGeom prst="rect">
            <a:avLst/>
          </a:prstGeom>
          <a:noFill/>
          <a:ln>
            <a:noFill/>
          </a:ln>
        </p:spPr>
      </p:pic>
      <p:sp>
        <p:nvSpPr>
          <p:cNvPr id="1364" name="Google Shape;1364;p179"/>
          <p:cNvSpPr/>
          <p:nvPr>
            <p:ph idx="3" type="pic"/>
          </p:nvPr>
        </p:nvSpPr>
        <p:spPr>
          <a:xfrm>
            <a:off x="4758086" y="1482349"/>
            <a:ext cx="1244100" cy="2711400"/>
          </a:xfrm>
          <a:prstGeom prst="rect">
            <a:avLst/>
          </a:prstGeom>
          <a:solidFill>
            <a:schemeClr val="lt1"/>
          </a:solidFill>
          <a:ln>
            <a:noFill/>
          </a:ln>
        </p:spPr>
      </p:sp>
      <p:sp>
        <p:nvSpPr>
          <p:cNvPr id="1365" name="Google Shape;1365;p179"/>
          <p:cNvSpPr/>
          <p:nvPr>
            <p:ph idx="4" type="pic"/>
          </p:nvPr>
        </p:nvSpPr>
        <p:spPr>
          <a:xfrm>
            <a:off x="6426742" y="3207992"/>
            <a:ext cx="2592300" cy="1259400"/>
          </a:xfrm>
          <a:prstGeom prst="rect">
            <a:avLst/>
          </a:prstGeom>
          <a:solidFill>
            <a:schemeClr val="lt1"/>
          </a:solidFill>
          <a:ln>
            <a:noFill/>
          </a:ln>
        </p:spPr>
      </p:sp>
      <p:pic>
        <p:nvPicPr>
          <p:cNvPr id="1366" name="Google Shape;1366;p179"/>
          <p:cNvPicPr preferRelativeResize="0"/>
          <p:nvPr/>
        </p:nvPicPr>
        <p:blipFill rotWithShape="1">
          <a:blip r:embed="rId5">
            <a:alphaModFix/>
          </a:blip>
          <a:srcRect b="0" l="0" r="0" t="0"/>
          <a:stretch/>
        </p:blipFill>
        <p:spPr>
          <a:xfrm>
            <a:off x="572021" y="4387854"/>
            <a:ext cx="727659" cy="184122"/>
          </a:xfrm>
          <a:prstGeom prst="rect">
            <a:avLst/>
          </a:prstGeom>
          <a:noFill/>
          <a:ln>
            <a:noFill/>
          </a:ln>
        </p:spPr>
      </p:pic>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iphone x + galaxy s9">
  <p:cSld name="title iphone x + galaxy s9">
    <p:bg>
      <p:bgPr>
        <a:solidFill>
          <a:schemeClr val="lt1"/>
        </a:solidFill>
      </p:bgPr>
    </p:bg>
    <p:spTree>
      <p:nvGrpSpPr>
        <p:cNvPr id="1367" name="Shape 1367"/>
        <p:cNvGrpSpPr/>
        <p:nvPr/>
      </p:nvGrpSpPr>
      <p:grpSpPr>
        <a:xfrm>
          <a:off x="0" y="0"/>
          <a:ext cx="0" cy="0"/>
          <a:chOff x="0" y="0"/>
          <a:chExt cx="0" cy="0"/>
        </a:xfrm>
      </p:grpSpPr>
      <p:pic>
        <p:nvPicPr>
          <p:cNvPr id="1368" name="Google Shape;1368;p180"/>
          <p:cNvPicPr preferRelativeResize="0"/>
          <p:nvPr/>
        </p:nvPicPr>
        <p:blipFill rotWithShape="1">
          <a:blip r:embed="rId2">
            <a:alphaModFix/>
          </a:blip>
          <a:srcRect b="0" l="0" r="0" t="0"/>
          <a:stretch/>
        </p:blipFill>
        <p:spPr>
          <a:xfrm>
            <a:off x="7455513" y="209169"/>
            <a:ext cx="2267313" cy="4745538"/>
          </a:xfrm>
          <a:prstGeom prst="rect">
            <a:avLst/>
          </a:prstGeom>
          <a:noFill/>
          <a:ln>
            <a:noFill/>
          </a:ln>
        </p:spPr>
      </p:pic>
      <p:sp>
        <p:nvSpPr>
          <p:cNvPr id="1369" name="Google Shape;1369;p180"/>
          <p:cNvSpPr/>
          <p:nvPr/>
        </p:nvSpPr>
        <p:spPr>
          <a:xfrm>
            <a:off x="0" y="0"/>
            <a:ext cx="6165003" cy="5143500"/>
          </a:xfrm>
          <a:custGeom>
            <a:rect b="b" l="l" r="r" t="t"/>
            <a:pathLst>
              <a:path extrusionOk="0" h="13715999" w="16440007">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1370" name="Google Shape;1370;p180"/>
          <p:cNvSpPr txBox="1"/>
          <p:nvPr>
            <p:ph type="title"/>
          </p:nvPr>
        </p:nvSpPr>
        <p:spPr>
          <a:xfrm>
            <a:off x="559164" y="1577340"/>
            <a:ext cx="3340800" cy="2006100"/>
          </a:xfrm>
          <a:prstGeom prst="rect">
            <a:avLst/>
          </a:prstGeom>
          <a:noFill/>
          <a:ln>
            <a:noFill/>
          </a:ln>
        </p:spPr>
        <p:txBody>
          <a:bodyPr anchorCtr="0" anchor="ctr" bIns="17125" lIns="0" spcFirstLastPara="1" rIns="0" wrap="square" tIns="17125">
            <a:normAutofit/>
          </a:bodyPr>
          <a:lstStyle>
            <a:lvl1pPr lvl="0" algn="l">
              <a:lnSpc>
                <a:spcPct val="90000"/>
              </a:lnSpc>
              <a:spcBef>
                <a:spcPts val="0"/>
              </a:spcBef>
              <a:spcAft>
                <a:spcPts val="0"/>
              </a:spcAft>
              <a:buClr>
                <a:schemeClr val="accent2"/>
              </a:buClr>
              <a:buSzPts val="5200"/>
              <a:buFont typeface="Arial"/>
              <a:buNone/>
              <a:defRPr sz="5200">
                <a:solidFill>
                  <a:schemeClr val="accent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pic>
        <p:nvPicPr>
          <p:cNvPr id="1371" name="Google Shape;1371;p180"/>
          <p:cNvPicPr preferRelativeResize="0"/>
          <p:nvPr/>
        </p:nvPicPr>
        <p:blipFill rotWithShape="1">
          <a:blip r:embed="rId3">
            <a:alphaModFix/>
          </a:blip>
          <a:srcRect b="0" l="0" r="0" t="0"/>
          <a:stretch/>
        </p:blipFill>
        <p:spPr>
          <a:xfrm>
            <a:off x="5037226" y="326502"/>
            <a:ext cx="2219455" cy="4631041"/>
          </a:xfrm>
          <a:prstGeom prst="rect">
            <a:avLst/>
          </a:prstGeom>
          <a:noFill/>
          <a:ln>
            <a:noFill/>
          </a:ln>
        </p:spPr>
      </p:pic>
      <p:sp>
        <p:nvSpPr>
          <p:cNvPr id="1372" name="Google Shape;1372;p180"/>
          <p:cNvSpPr/>
          <p:nvPr>
            <p:ph idx="2" type="pic"/>
          </p:nvPr>
        </p:nvSpPr>
        <p:spPr>
          <a:xfrm>
            <a:off x="5112798" y="385515"/>
            <a:ext cx="2067000" cy="4504500"/>
          </a:xfrm>
          <a:prstGeom prst="rect">
            <a:avLst/>
          </a:prstGeom>
          <a:solidFill>
            <a:schemeClr val="lt1"/>
          </a:solidFill>
          <a:ln>
            <a:noFill/>
          </a:ln>
        </p:spPr>
      </p:sp>
      <p:sp>
        <p:nvSpPr>
          <p:cNvPr id="1373" name="Google Shape;1373;p180"/>
          <p:cNvSpPr/>
          <p:nvPr>
            <p:ph idx="3" type="pic"/>
          </p:nvPr>
        </p:nvSpPr>
        <p:spPr>
          <a:xfrm>
            <a:off x="7542530" y="457393"/>
            <a:ext cx="2091600" cy="4297800"/>
          </a:xfrm>
          <a:prstGeom prst="rect">
            <a:avLst/>
          </a:prstGeom>
          <a:solidFill>
            <a:schemeClr val="lt1"/>
          </a:solidFill>
          <a:ln>
            <a:noFill/>
          </a:ln>
        </p:spPr>
      </p:sp>
      <p:pic>
        <p:nvPicPr>
          <p:cNvPr id="1374" name="Google Shape;1374;p180"/>
          <p:cNvPicPr preferRelativeResize="0"/>
          <p:nvPr/>
        </p:nvPicPr>
        <p:blipFill rotWithShape="1">
          <a:blip r:embed="rId4">
            <a:alphaModFix/>
          </a:blip>
          <a:srcRect b="0" l="0" r="0" t="0"/>
          <a:stretch/>
        </p:blipFill>
        <p:spPr>
          <a:xfrm>
            <a:off x="572021" y="4387854"/>
            <a:ext cx="727659" cy="184122"/>
          </a:xfrm>
          <a:prstGeom prst="rect">
            <a:avLst/>
          </a:prstGeom>
          <a:noFill/>
          <a:ln>
            <a:noFill/>
          </a:ln>
        </p:spPr>
      </p:pic>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phone x + macbook air">
  <p:cSld name="title + iphone x + macbook air">
    <p:bg>
      <p:bgPr>
        <a:solidFill>
          <a:schemeClr val="lt1"/>
        </a:solidFill>
      </p:bgPr>
    </p:bg>
    <p:spTree>
      <p:nvGrpSpPr>
        <p:cNvPr id="1375" name="Shape 1375"/>
        <p:cNvGrpSpPr/>
        <p:nvPr/>
      </p:nvGrpSpPr>
      <p:grpSpPr>
        <a:xfrm>
          <a:off x="0" y="0"/>
          <a:ext cx="0" cy="0"/>
          <a:chOff x="0" y="0"/>
          <a:chExt cx="0" cy="0"/>
        </a:xfrm>
      </p:grpSpPr>
      <p:sp>
        <p:nvSpPr>
          <p:cNvPr id="1376" name="Google Shape;1376;p181"/>
          <p:cNvSpPr/>
          <p:nvPr/>
        </p:nvSpPr>
        <p:spPr>
          <a:xfrm>
            <a:off x="0" y="0"/>
            <a:ext cx="6165003" cy="5143500"/>
          </a:xfrm>
          <a:custGeom>
            <a:rect b="b" l="l" r="r" t="t"/>
            <a:pathLst>
              <a:path extrusionOk="0" h="13715999" w="16440007">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1377" name="Google Shape;1377;p181"/>
          <p:cNvSpPr txBox="1"/>
          <p:nvPr>
            <p:ph type="title"/>
          </p:nvPr>
        </p:nvSpPr>
        <p:spPr>
          <a:xfrm>
            <a:off x="559164" y="1577340"/>
            <a:ext cx="3340800" cy="2006100"/>
          </a:xfrm>
          <a:prstGeom prst="rect">
            <a:avLst/>
          </a:prstGeom>
          <a:noFill/>
          <a:ln>
            <a:noFill/>
          </a:ln>
        </p:spPr>
        <p:txBody>
          <a:bodyPr anchorCtr="0" anchor="ctr" bIns="17125" lIns="0" spcFirstLastPara="1" rIns="0" wrap="square" tIns="17125">
            <a:normAutofit/>
          </a:bodyPr>
          <a:lstStyle>
            <a:lvl1pPr lvl="0" algn="l">
              <a:lnSpc>
                <a:spcPct val="90000"/>
              </a:lnSpc>
              <a:spcBef>
                <a:spcPts val="0"/>
              </a:spcBef>
              <a:spcAft>
                <a:spcPts val="0"/>
              </a:spcAft>
              <a:buClr>
                <a:schemeClr val="accent2"/>
              </a:buClr>
              <a:buSzPts val="5200"/>
              <a:buFont typeface="Arial"/>
              <a:buNone/>
              <a:defRPr sz="5200">
                <a:solidFill>
                  <a:schemeClr val="accent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pic>
        <p:nvPicPr>
          <p:cNvPr id="1378" name="Google Shape;1378;p181"/>
          <p:cNvPicPr preferRelativeResize="0"/>
          <p:nvPr/>
        </p:nvPicPr>
        <p:blipFill rotWithShape="1">
          <a:blip r:embed="rId2">
            <a:alphaModFix/>
          </a:blip>
          <a:srcRect b="0" l="0" r="0" t="0"/>
          <a:stretch/>
        </p:blipFill>
        <p:spPr>
          <a:xfrm>
            <a:off x="6103066" y="167878"/>
            <a:ext cx="8674236" cy="4795852"/>
          </a:xfrm>
          <a:prstGeom prst="rect">
            <a:avLst/>
          </a:prstGeom>
          <a:noFill/>
          <a:ln>
            <a:noFill/>
          </a:ln>
        </p:spPr>
      </p:pic>
      <p:sp>
        <p:nvSpPr>
          <p:cNvPr id="1379" name="Google Shape;1379;p181"/>
          <p:cNvSpPr/>
          <p:nvPr>
            <p:ph idx="2" type="pic"/>
          </p:nvPr>
        </p:nvSpPr>
        <p:spPr>
          <a:xfrm>
            <a:off x="7234800" y="496864"/>
            <a:ext cx="6419700" cy="3850500"/>
          </a:xfrm>
          <a:prstGeom prst="rect">
            <a:avLst/>
          </a:prstGeom>
          <a:solidFill>
            <a:schemeClr val="lt1"/>
          </a:solidFill>
          <a:ln>
            <a:noFill/>
          </a:ln>
        </p:spPr>
      </p:sp>
      <p:pic>
        <p:nvPicPr>
          <p:cNvPr id="1380" name="Google Shape;1380;p181"/>
          <p:cNvPicPr preferRelativeResize="0"/>
          <p:nvPr/>
        </p:nvPicPr>
        <p:blipFill rotWithShape="1">
          <a:blip r:embed="rId3">
            <a:alphaModFix/>
          </a:blip>
          <a:srcRect b="0" l="0" r="0" t="0"/>
          <a:stretch/>
        </p:blipFill>
        <p:spPr>
          <a:xfrm>
            <a:off x="4820521" y="887234"/>
            <a:ext cx="1924087" cy="4014737"/>
          </a:xfrm>
          <a:prstGeom prst="rect">
            <a:avLst/>
          </a:prstGeom>
          <a:noFill/>
          <a:ln>
            <a:noFill/>
          </a:ln>
        </p:spPr>
      </p:pic>
      <p:sp>
        <p:nvSpPr>
          <p:cNvPr id="1381" name="Google Shape;1381;p181"/>
          <p:cNvSpPr/>
          <p:nvPr>
            <p:ph idx="3" type="pic"/>
          </p:nvPr>
        </p:nvSpPr>
        <p:spPr>
          <a:xfrm>
            <a:off x="4888035" y="935172"/>
            <a:ext cx="1791300" cy="3903600"/>
          </a:xfrm>
          <a:prstGeom prst="rect">
            <a:avLst/>
          </a:prstGeom>
          <a:solidFill>
            <a:schemeClr val="lt1"/>
          </a:solidFill>
          <a:ln>
            <a:noFill/>
          </a:ln>
        </p:spPr>
      </p:sp>
      <p:pic>
        <p:nvPicPr>
          <p:cNvPr id="1382" name="Google Shape;1382;p181"/>
          <p:cNvPicPr preferRelativeResize="0"/>
          <p:nvPr/>
        </p:nvPicPr>
        <p:blipFill rotWithShape="1">
          <a:blip r:embed="rId4">
            <a:alphaModFix/>
          </a:blip>
          <a:srcRect b="0" l="0" r="0" t="0"/>
          <a:stretch/>
        </p:blipFill>
        <p:spPr>
          <a:xfrm>
            <a:off x="572021" y="4387854"/>
            <a:ext cx="727659" cy="18412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itle 2">
  <p:cSld name="green_title 2">
    <p:spTree>
      <p:nvGrpSpPr>
        <p:cNvPr id="107" name="Shape 107"/>
        <p:cNvGrpSpPr/>
        <p:nvPr/>
      </p:nvGrpSpPr>
      <p:grpSpPr>
        <a:xfrm>
          <a:off x="0" y="0"/>
          <a:ext cx="0" cy="0"/>
          <a:chOff x="0" y="0"/>
          <a:chExt cx="0" cy="0"/>
        </a:xfrm>
      </p:grpSpPr>
      <p:sp>
        <p:nvSpPr>
          <p:cNvPr id="108" name="Google Shape;108;p20"/>
          <p:cNvSpPr/>
          <p:nvPr/>
        </p:nvSpPr>
        <p:spPr>
          <a:xfrm>
            <a:off x="839761" y="585669"/>
            <a:ext cx="3957000" cy="3957600"/>
          </a:xfrm>
          <a:prstGeom prst="ellipse">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09" name="Google Shape;109;p20"/>
          <p:cNvSpPr/>
          <p:nvPr/>
        </p:nvSpPr>
        <p:spPr>
          <a:xfrm>
            <a:off x="0" y="0"/>
            <a:ext cx="1409700" cy="5143500"/>
          </a:xfrm>
          <a:prstGeom prst="rect">
            <a:avLst/>
          </a:prstGeom>
          <a:solidFill>
            <a:srgbClr val="D7EBCF"/>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2"/>
              </a:solidFill>
              <a:latin typeface="Arial"/>
              <a:ea typeface="Arial"/>
              <a:cs typeface="Arial"/>
              <a:sym typeface="Arial"/>
            </a:endParaRPr>
          </a:p>
        </p:txBody>
      </p:sp>
      <p:sp>
        <p:nvSpPr>
          <p:cNvPr id="110" name="Google Shape;110;p20"/>
          <p:cNvSpPr/>
          <p:nvPr/>
        </p:nvSpPr>
        <p:spPr>
          <a:xfrm>
            <a:off x="846912" y="1183635"/>
            <a:ext cx="558367" cy="2753934"/>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11" name="Google Shape;111;p20"/>
          <p:cNvSpPr txBox="1"/>
          <p:nvPr>
            <p:ph type="title"/>
          </p:nvPr>
        </p:nvSpPr>
        <p:spPr>
          <a:xfrm>
            <a:off x="2204388" y="1420077"/>
            <a:ext cx="5395500" cy="11412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accent1"/>
              </a:buClr>
              <a:buSzPts val="4300"/>
              <a:buFont typeface="Arial"/>
              <a:buNone/>
              <a:defRPr sz="4300">
                <a:solidFill>
                  <a:schemeClr val="accent1"/>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12" name="Google Shape;112;p20"/>
          <p:cNvSpPr txBox="1"/>
          <p:nvPr>
            <p:ph idx="1" type="body"/>
          </p:nvPr>
        </p:nvSpPr>
        <p:spPr>
          <a:xfrm>
            <a:off x="2204155" y="2586025"/>
            <a:ext cx="3350100" cy="11412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chemeClr val="accent6"/>
              </a:buClr>
              <a:buSzPts val="1800"/>
              <a:buFont typeface="Arial"/>
              <a:buNone/>
              <a:defRPr sz="1800">
                <a:solidFill>
                  <a:schemeClr val="accent6"/>
                </a:solidFill>
              </a:defRPr>
            </a:lvl1pPr>
            <a:lvl2pPr indent="-228600" lvl="1" marL="914400" algn="l">
              <a:lnSpc>
                <a:spcPct val="90000"/>
              </a:lnSpc>
              <a:spcBef>
                <a:spcPts val="400"/>
              </a:spcBef>
              <a:spcAft>
                <a:spcPts val="0"/>
              </a:spcAft>
              <a:buClr>
                <a:srgbClr val="56687A"/>
              </a:buClr>
              <a:buSzPts val="1800"/>
              <a:buFont typeface="Arial"/>
              <a:buNone/>
              <a:defRPr sz="1800"/>
            </a:lvl2pPr>
            <a:lvl3pPr indent="-228600" lvl="2" marL="1371600" algn="l">
              <a:lnSpc>
                <a:spcPct val="90000"/>
              </a:lnSpc>
              <a:spcBef>
                <a:spcPts val="400"/>
              </a:spcBef>
              <a:spcAft>
                <a:spcPts val="0"/>
              </a:spcAft>
              <a:buClr>
                <a:srgbClr val="56687A"/>
              </a:buClr>
              <a:buSzPts val="1800"/>
              <a:buFont typeface="Arial"/>
              <a:buNone/>
              <a:defRPr sz="1800"/>
            </a:lvl3pPr>
            <a:lvl4pPr indent="-228600" lvl="3" marL="1828800" algn="l">
              <a:lnSpc>
                <a:spcPct val="90000"/>
              </a:lnSpc>
              <a:spcBef>
                <a:spcPts val="400"/>
              </a:spcBef>
              <a:spcAft>
                <a:spcPts val="0"/>
              </a:spcAft>
              <a:buClr>
                <a:srgbClr val="56687A"/>
              </a:buClr>
              <a:buSzPts val="1800"/>
              <a:buFont typeface="Arial"/>
              <a:buNone/>
              <a:defRPr sz="1800"/>
            </a:lvl4pPr>
            <a:lvl5pPr indent="-228600" lvl="4" marL="2286000" algn="l">
              <a:lnSpc>
                <a:spcPct val="90000"/>
              </a:lnSpc>
              <a:spcBef>
                <a:spcPts val="400"/>
              </a:spcBef>
              <a:spcAft>
                <a:spcPts val="0"/>
              </a:spcAft>
              <a:buClr>
                <a:srgbClr val="56687A"/>
              </a:buClr>
              <a:buSzPts val="1800"/>
              <a:buFont typeface="Arial"/>
              <a:buNone/>
              <a:defRPr sz="18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pic>
        <p:nvPicPr>
          <p:cNvPr id="113" name="Google Shape;113;p20"/>
          <p:cNvPicPr preferRelativeResize="0"/>
          <p:nvPr/>
        </p:nvPicPr>
        <p:blipFill rotWithShape="1">
          <a:blip r:embed="rId2">
            <a:alphaModFix/>
          </a:blip>
          <a:srcRect b="0" l="0" r="0" t="0"/>
          <a:stretch/>
        </p:blipFill>
        <p:spPr>
          <a:xfrm>
            <a:off x="7725033" y="4364897"/>
            <a:ext cx="818376" cy="207077"/>
          </a:xfrm>
          <a:prstGeom prst="rect">
            <a:avLst/>
          </a:prstGeom>
          <a:noFill/>
          <a:ln>
            <a:noFill/>
          </a:ln>
        </p:spPr>
      </p:pic>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amsung s9 + macbook air">
  <p:cSld name="title + samsung s9 + macbook air">
    <p:bg>
      <p:bgPr>
        <a:solidFill>
          <a:schemeClr val="lt1"/>
        </a:solidFill>
      </p:bgPr>
    </p:bg>
    <p:spTree>
      <p:nvGrpSpPr>
        <p:cNvPr id="1383" name="Shape 1383"/>
        <p:cNvGrpSpPr/>
        <p:nvPr/>
      </p:nvGrpSpPr>
      <p:grpSpPr>
        <a:xfrm>
          <a:off x="0" y="0"/>
          <a:ext cx="0" cy="0"/>
          <a:chOff x="0" y="0"/>
          <a:chExt cx="0" cy="0"/>
        </a:xfrm>
      </p:grpSpPr>
      <p:sp>
        <p:nvSpPr>
          <p:cNvPr id="1384" name="Google Shape;1384;p182"/>
          <p:cNvSpPr/>
          <p:nvPr/>
        </p:nvSpPr>
        <p:spPr>
          <a:xfrm>
            <a:off x="0" y="0"/>
            <a:ext cx="6165003" cy="5143500"/>
          </a:xfrm>
          <a:custGeom>
            <a:rect b="b" l="l" r="r" t="t"/>
            <a:pathLst>
              <a:path extrusionOk="0" h="13715999" w="16440007">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1385" name="Google Shape;1385;p182"/>
          <p:cNvSpPr txBox="1"/>
          <p:nvPr>
            <p:ph type="title"/>
          </p:nvPr>
        </p:nvSpPr>
        <p:spPr>
          <a:xfrm>
            <a:off x="559164" y="1577340"/>
            <a:ext cx="3340800" cy="2006100"/>
          </a:xfrm>
          <a:prstGeom prst="rect">
            <a:avLst/>
          </a:prstGeom>
          <a:noFill/>
          <a:ln>
            <a:noFill/>
          </a:ln>
        </p:spPr>
        <p:txBody>
          <a:bodyPr anchorCtr="0" anchor="ctr" bIns="17125" lIns="0" spcFirstLastPara="1" rIns="0" wrap="square" tIns="17125">
            <a:normAutofit/>
          </a:bodyPr>
          <a:lstStyle>
            <a:lvl1pPr lvl="0" algn="l">
              <a:lnSpc>
                <a:spcPct val="90000"/>
              </a:lnSpc>
              <a:spcBef>
                <a:spcPts val="0"/>
              </a:spcBef>
              <a:spcAft>
                <a:spcPts val="0"/>
              </a:spcAft>
              <a:buClr>
                <a:schemeClr val="accent2"/>
              </a:buClr>
              <a:buSzPts val="5200"/>
              <a:buFont typeface="Arial"/>
              <a:buNone/>
              <a:defRPr sz="5200">
                <a:solidFill>
                  <a:schemeClr val="accent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pic>
        <p:nvPicPr>
          <p:cNvPr id="1386" name="Google Shape;1386;p182"/>
          <p:cNvPicPr preferRelativeResize="0"/>
          <p:nvPr/>
        </p:nvPicPr>
        <p:blipFill rotWithShape="1">
          <a:blip r:embed="rId2">
            <a:alphaModFix/>
          </a:blip>
          <a:srcRect b="0" l="0" r="0" t="0"/>
          <a:stretch/>
        </p:blipFill>
        <p:spPr>
          <a:xfrm>
            <a:off x="6103927" y="168354"/>
            <a:ext cx="8672513" cy="4794900"/>
          </a:xfrm>
          <a:prstGeom prst="rect">
            <a:avLst/>
          </a:prstGeom>
          <a:noFill/>
          <a:ln>
            <a:noFill/>
          </a:ln>
        </p:spPr>
      </p:pic>
      <p:sp>
        <p:nvSpPr>
          <p:cNvPr id="1387" name="Google Shape;1387;p182"/>
          <p:cNvSpPr/>
          <p:nvPr>
            <p:ph idx="2" type="pic"/>
          </p:nvPr>
        </p:nvSpPr>
        <p:spPr>
          <a:xfrm>
            <a:off x="7234800" y="496864"/>
            <a:ext cx="6419700" cy="3850500"/>
          </a:xfrm>
          <a:prstGeom prst="rect">
            <a:avLst/>
          </a:prstGeom>
          <a:solidFill>
            <a:schemeClr val="lt1"/>
          </a:solidFill>
          <a:ln>
            <a:noFill/>
          </a:ln>
        </p:spPr>
      </p:sp>
      <p:pic>
        <p:nvPicPr>
          <p:cNvPr id="1388" name="Google Shape;1388;p182"/>
          <p:cNvPicPr preferRelativeResize="0"/>
          <p:nvPr/>
        </p:nvPicPr>
        <p:blipFill rotWithShape="1">
          <a:blip r:embed="rId3">
            <a:alphaModFix/>
          </a:blip>
          <a:srcRect b="0" l="0" r="0" t="0"/>
          <a:stretch/>
        </p:blipFill>
        <p:spPr>
          <a:xfrm>
            <a:off x="4706089" y="768426"/>
            <a:ext cx="1990664" cy="4166506"/>
          </a:xfrm>
          <a:prstGeom prst="rect">
            <a:avLst/>
          </a:prstGeom>
          <a:noFill/>
          <a:ln>
            <a:noFill/>
          </a:ln>
        </p:spPr>
      </p:pic>
      <p:sp>
        <p:nvSpPr>
          <p:cNvPr id="1389" name="Google Shape;1389;p182"/>
          <p:cNvSpPr/>
          <p:nvPr>
            <p:ph idx="3" type="pic"/>
          </p:nvPr>
        </p:nvSpPr>
        <p:spPr>
          <a:xfrm>
            <a:off x="4782544" y="983956"/>
            <a:ext cx="1835400" cy="3771000"/>
          </a:xfrm>
          <a:prstGeom prst="rect">
            <a:avLst/>
          </a:prstGeom>
          <a:solidFill>
            <a:schemeClr val="lt1"/>
          </a:solidFill>
          <a:ln>
            <a:noFill/>
          </a:ln>
        </p:spPr>
      </p:sp>
      <p:pic>
        <p:nvPicPr>
          <p:cNvPr id="1390" name="Google Shape;1390;p182"/>
          <p:cNvPicPr preferRelativeResize="0"/>
          <p:nvPr/>
        </p:nvPicPr>
        <p:blipFill rotWithShape="1">
          <a:blip r:embed="rId4">
            <a:alphaModFix/>
          </a:blip>
          <a:srcRect b="0" l="0" r="0" t="0"/>
          <a:stretch/>
        </p:blipFill>
        <p:spPr>
          <a:xfrm>
            <a:off x="572021" y="4387854"/>
            <a:ext cx="727659" cy="184122"/>
          </a:xfrm>
          <a:prstGeom prst="rect">
            <a:avLst/>
          </a:prstGeom>
          <a:noFill/>
          <a:ln>
            <a:noFill/>
          </a:ln>
        </p:spPr>
      </p:pic>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 macbook air">
  <p:cSld name="titles + macbook air">
    <p:bg>
      <p:bgPr>
        <a:solidFill>
          <a:srgbClr val="FDFAF5"/>
        </a:solidFill>
      </p:bgPr>
    </p:bg>
    <p:spTree>
      <p:nvGrpSpPr>
        <p:cNvPr id="1391" name="Shape 1391"/>
        <p:cNvGrpSpPr/>
        <p:nvPr/>
      </p:nvGrpSpPr>
      <p:grpSpPr>
        <a:xfrm>
          <a:off x="0" y="0"/>
          <a:ext cx="0" cy="0"/>
          <a:chOff x="0" y="0"/>
          <a:chExt cx="0" cy="0"/>
        </a:xfrm>
      </p:grpSpPr>
      <p:sp>
        <p:nvSpPr>
          <p:cNvPr id="1392" name="Google Shape;1392;p183"/>
          <p:cNvSpPr/>
          <p:nvPr/>
        </p:nvSpPr>
        <p:spPr>
          <a:xfrm>
            <a:off x="4250360" y="0"/>
            <a:ext cx="4894278" cy="51435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393" name="Google Shape;1393;p183"/>
          <p:cNvSpPr txBox="1"/>
          <p:nvPr>
            <p:ph type="title"/>
          </p:nvPr>
        </p:nvSpPr>
        <p:spPr>
          <a:xfrm>
            <a:off x="540566" y="1628775"/>
            <a:ext cx="2692200" cy="942900"/>
          </a:xfrm>
          <a:prstGeom prst="rect">
            <a:avLst/>
          </a:prstGeom>
          <a:noFill/>
          <a:ln>
            <a:noFill/>
          </a:ln>
        </p:spPr>
        <p:txBody>
          <a:bodyPr anchorCtr="0" anchor="b" bIns="17125" lIns="34275" spcFirstLastPara="1" rIns="34275" wrap="square" tIns="17125">
            <a:noAutofit/>
          </a:bodyPr>
          <a:lstStyle>
            <a:lvl1pPr lvl="0" algn="l">
              <a:lnSpc>
                <a:spcPct val="90000"/>
              </a:lnSpc>
              <a:spcBef>
                <a:spcPts val="0"/>
              </a:spcBef>
              <a:spcAft>
                <a:spcPts val="0"/>
              </a:spcAft>
              <a:buClr>
                <a:schemeClr val="accent2"/>
              </a:buClr>
              <a:buSzPts val="3300"/>
              <a:buFont typeface="Arial"/>
              <a:buNone/>
              <a:defRPr sz="33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394" name="Google Shape;1394;p183"/>
          <p:cNvSpPr txBox="1"/>
          <p:nvPr>
            <p:ph idx="1" type="body"/>
          </p:nvPr>
        </p:nvSpPr>
        <p:spPr>
          <a:xfrm>
            <a:off x="540566" y="2606040"/>
            <a:ext cx="2529000" cy="8697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pic>
        <p:nvPicPr>
          <p:cNvPr id="1395" name="Google Shape;1395;p183"/>
          <p:cNvPicPr preferRelativeResize="0"/>
          <p:nvPr/>
        </p:nvPicPr>
        <p:blipFill rotWithShape="1">
          <a:blip r:embed="rId2">
            <a:alphaModFix/>
          </a:blip>
          <a:srcRect b="0" l="0" r="0" t="0"/>
          <a:stretch/>
        </p:blipFill>
        <p:spPr>
          <a:xfrm>
            <a:off x="3147660" y="881380"/>
            <a:ext cx="5990769" cy="3312204"/>
          </a:xfrm>
          <a:prstGeom prst="rect">
            <a:avLst/>
          </a:prstGeom>
          <a:noFill/>
          <a:ln>
            <a:noFill/>
          </a:ln>
        </p:spPr>
      </p:pic>
      <p:sp>
        <p:nvSpPr>
          <p:cNvPr id="1396" name="Google Shape;1396;p183"/>
          <p:cNvSpPr/>
          <p:nvPr>
            <p:ph idx="2" type="pic"/>
          </p:nvPr>
        </p:nvSpPr>
        <p:spPr>
          <a:xfrm>
            <a:off x="3922265" y="1105739"/>
            <a:ext cx="4436400" cy="2666100"/>
          </a:xfrm>
          <a:prstGeom prst="rect">
            <a:avLst/>
          </a:prstGeom>
          <a:solidFill>
            <a:schemeClr val="lt1"/>
          </a:solidFill>
          <a:ln>
            <a:noFill/>
          </a:ln>
        </p:spPr>
      </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s + macbook air">
  <p:cSld name="4_titles + macbook air">
    <p:bg>
      <p:bgPr>
        <a:solidFill>
          <a:srgbClr val="FDFAF5"/>
        </a:solidFill>
      </p:bgPr>
    </p:bg>
    <p:spTree>
      <p:nvGrpSpPr>
        <p:cNvPr id="1397" name="Shape 1397"/>
        <p:cNvGrpSpPr/>
        <p:nvPr/>
      </p:nvGrpSpPr>
      <p:grpSpPr>
        <a:xfrm>
          <a:off x="0" y="0"/>
          <a:ext cx="0" cy="0"/>
          <a:chOff x="0" y="0"/>
          <a:chExt cx="0" cy="0"/>
        </a:xfrm>
      </p:grpSpPr>
      <p:sp>
        <p:nvSpPr>
          <p:cNvPr id="1398" name="Google Shape;1398;p184"/>
          <p:cNvSpPr/>
          <p:nvPr/>
        </p:nvSpPr>
        <p:spPr>
          <a:xfrm>
            <a:off x="4250360" y="0"/>
            <a:ext cx="4894278" cy="51435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399" name="Google Shape;1399;p184"/>
          <p:cNvSpPr txBox="1"/>
          <p:nvPr>
            <p:ph type="title"/>
          </p:nvPr>
        </p:nvSpPr>
        <p:spPr>
          <a:xfrm>
            <a:off x="540566" y="1628775"/>
            <a:ext cx="2692200" cy="942900"/>
          </a:xfrm>
          <a:prstGeom prst="rect">
            <a:avLst/>
          </a:prstGeom>
          <a:noFill/>
          <a:ln>
            <a:noFill/>
          </a:ln>
        </p:spPr>
        <p:txBody>
          <a:bodyPr anchorCtr="0" anchor="b" bIns="17125" lIns="34275" spcFirstLastPara="1" rIns="34275" wrap="square" tIns="17125">
            <a:noAutofit/>
          </a:bodyPr>
          <a:lstStyle>
            <a:lvl1pPr lvl="0" algn="l">
              <a:lnSpc>
                <a:spcPct val="90000"/>
              </a:lnSpc>
              <a:spcBef>
                <a:spcPts val="0"/>
              </a:spcBef>
              <a:spcAft>
                <a:spcPts val="0"/>
              </a:spcAft>
              <a:buClr>
                <a:schemeClr val="accent2"/>
              </a:buClr>
              <a:buSzPts val="3300"/>
              <a:buFont typeface="Arial"/>
              <a:buNone/>
              <a:defRPr sz="33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400" name="Google Shape;1400;p184"/>
          <p:cNvSpPr txBox="1"/>
          <p:nvPr>
            <p:ph idx="1" type="body"/>
          </p:nvPr>
        </p:nvSpPr>
        <p:spPr>
          <a:xfrm>
            <a:off x="540566" y="2606040"/>
            <a:ext cx="2529000" cy="8697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s + macbook air">
  <p:cSld name="1_titles + macbook air">
    <p:bg>
      <p:bgPr>
        <a:solidFill>
          <a:srgbClr val="FDFAF5"/>
        </a:solidFill>
      </p:bgPr>
    </p:bg>
    <p:spTree>
      <p:nvGrpSpPr>
        <p:cNvPr id="1401" name="Shape 1401"/>
        <p:cNvGrpSpPr/>
        <p:nvPr/>
      </p:nvGrpSpPr>
      <p:grpSpPr>
        <a:xfrm>
          <a:off x="0" y="0"/>
          <a:ext cx="0" cy="0"/>
          <a:chOff x="0" y="0"/>
          <a:chExt cx="0" cy="0"/>
        </a:xfrm>
      </p:grpSpPr>
      <p:sp>
        <p:nvSpPr>
          <p:cNvPr id="1402" name="Google Shape;1402;p185"/>
          <p:cNvSpPr/>
          <p:nvPr/>
        </p:nvSpPr>
        <p:spPr>
          <a:xfrm>
            <a:off x="0" y="0"/>
            <a:ext cx="6165003" cy="5143500"/>
          </a:xfrm>
          <a:custGeom>
            <a:rect b="b" l="l" r="r" t="t"/>
            <a:pathLst>
              <a:path extrusionOk="0" h="13715999" w="16440007">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1403" name="Google Shape;1403;p185"/>
          <p:cNvSpPr txBox="1"/>
          <p:nvPr>
            <p:ph type="title"/>
          </p:nvPr>
        </p:nvSpPr>
        <p:spPr>
          <a:xfrm>
            <a:off x="540566" y="1628775"/>
            <a:ext cx="2692200" cy="942900"/>
          </a:xfrm>
          <a:prstGeom prst="rect">
            <a:avLst/>
          </a:prstGeom>
          <a:noFill/>
          <a:ln>
            <a:noFill/>
          </a:ln>
        </p:spPr>
        <p:txBody>
          <a:bodyPr anchorCtr="0" anchor="b" bIns="17125" lIns="34275" spcFirstLastPara="1" rIns="34275" wrap="square" tIns="17125">
            <a:noAutofit/>
          </a:bodyPr>
          <a:lstStyle>
            <a:lvl1pPr lvl="0" algn="l">
              <a:lnSpc>
                <a:spcPct val="90000"/>
              </a:lnSpc>
              <a:spcBef>
                <a:spcPts val="0"/>
              </a:spcBef>
              <a:spcAft>
                <a:spcPts val="0"/>
              </a:spcAft>
              <a:buClr>
                <a:schemeClr val="accent2"/>
              </a:buClr>
              <a:buSzPts val="3300"/>
              <a:buFont typeface="Arial"/>
              <a:buNone/>
              <a:defRPr sz="33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404" name="Google Shape;1404;p185"/>
          <p:cNvSpPr txBox="1"/>
          <p:nvPr>
            <p:ph idx="1" type="body"/>
          </p:nvPr>
        </p:nvSpPr>
        <p:spPr>
          <a:xfrm>
            <a:off x="540566" y="2606040"/>
            <a:ext cx="2529000" cy="8697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pic>
        <p:nvPicPr>
          <p:cNvPr id="1405" name="Google Shape;1405;p185"/>
          <p:cNvPicPr preferRelativeResize="0"/>
          <p:nvPr/>
        </p:nvPicPr>
        <p:blipFill rotWithShape="1">
          <a:blip r:embed="rId2">
            <a:alphaModFix/>
          </a:blip>
          <a:srcRect b="0" l="0" r="0" t="0"/>
          <a:stretch/>
        </p:blipFill>
        <p:spPr>
          <a:xfrm>
            <a:off x="3147660" y="881380"/>
            <a:ext cx="5990769" cy="3312204"/>
          </a:xfrm>
          <a:prstGeom prst="rect">
            <a:avLst/>
          </a:prstGeom>
          <a:noFill/>
          <a:ln>
            <a:noFill/>
          </a:ln>
        </p:spPr>
      </p:pic>
      <p:sp>
        <p:nvSpPr>
          <p:cNvPr id="1406" name="Google Shape;1406;p185"/>
          <p:cNvSpPr/>
          <p:nvPr>
            <p:ph idx="2" type="pic"/>
          </p:nvPr>
        </p:nvSpPr>
        <p:spPr>
          <a:xfrm>
            <a:off x="3922265" y="1105739"/>
            <a:ext cx="4436400" cy="2666100"/>
          </a:xfrm>
          <a:prstGeom prst="rect">
            <a:avLst/>
          </a:prstGeom>
          <a:solidFill>
            <a:schemeClr val="lt1"/>
          </a:solidFill>
          <a:ln>
            <a:noFill/>
          </a:ln>
        </p:spPr>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s + macbook air">
  <p:cSld name="3_titles + macbook air">
    <p:bg>
      <p:bgPr>
        <a:solidFill>
          <a:srgbClr val="FDFAF5"/>
        </a:solidFill>
      </p:bgPr>
    </p:bg>
    <p:spTree>
      <p:nvGrpSpPr>
        <p:cNvPr id="1407" name="Shape 1407"/>
        <p:cNvGrpSpPr/>
        <p:nvPr/>
      </p:nvGrpSpPr>
      <p:grpSpPr>
        <a:xfrm>
          <a:off x="0" y="0"/>
          <a:ext cx="0" cy="0"/>
          <a:chOff x="0" y="0"/>
          <a:chExt cx="0" cy="0"/>
        </a:xfrm>
      </p:grpSpPr>
      <p:sp>
        <p:nvSpPr>
          <p:cNvPr id="1408" name="Google Shape;1408;p186"/>
          <p:cNvSpPr/>
          <p:nvPr/>
        </p:nvSpPr>
        <p:spPr>
          <a:xfrm>
            <a:off x="-783622" y="1223199"/>
            <a:ext cx="2696700" cy="2697000"/>
          </a:xfrm>
          <a:prstGeom prst="ellipse">
            <a:avLst/>
          </a:pr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409" name="Google Shape;1409;p186"/>
          <p:cNvSpPr txBox="1"/>
          <p:nvPr>
            <p:ph type="title"/>
          </p:nvPr>
        </p:nvSpPr>
        <p:spPr>
          <a:xfrm>
            <a:off x="540566" y="1628775"/>
            <a:ext cx="2692200" cy="942900"/>
          </a:xfrm>
          <a:prstGeom prst="rect">
            <a:avLst/>
          </a:prstGeom>
          <a:noFill/>
          <a:ln>
            <a:noFill/>
          </a:ln>
        </p:spPr>
        <p:txBody>
          <a:bodyPr anchorCtr="0" anchor="b" bIns="17125" lIns="34275" spcFirstLastPara="1" rIns="34275" wrap="square" tIns="17125">
            <a:noAutofit/>
          </a:bodyPr>
          <a:lstStyle>
            <a:lvl1pPr lvl="0" algn="l">
              <a:lnSpc>
                <a:spcPct val="90000"/>
              </a:lnSpc>
              <a:spcBef>
                <a:spcPts val="0"/>
              </a:spcBef>
              <a:spcAft>
                <a:spcPts val="0"/>
              </a:spcAft>
              <a:buClr>
                <a:schemeClr val="accent2"/>
              </a:buClr>
              <a:buSzPts val="3300"/>
              <a:buFont typeface="Arial"/>
              <a:buNone/>
              <a:defRPr sz="33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410" name="Google Shape;1410;p186"/>
          <p:cNvSpPr txBox="1"/>
          <p:nvPr>
            <p:ph idx="1" type="body"/>
          </p:nvPr>
        </p:nvSpPr>
        <p:spPr>
          <a:xfrm>
            <a:off x="540566" y="2606040"/>
            <a:ext cx="2529000" cy="8697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pic>
        <p:nvPicPr>
          <p:cNvPr id="1411" name="Google Shape;1411;p186"/>
          <p:cNvPicPr preferRelativeResize="0"/>
          <p:nvPr/>
        </p:nvPicPr>
        <p:blipFill rotWithShape="1">
          <a:blip r:embed="rId2">
            <a:alphaModFix/>
          </a:blip>
          <a:srcRect b="0" l="0" r="0" t="0"/>
          <a:stretch/>
        </p:blipFill>
        <p:spPr>
          <a:xfrm>
            <a:off x="3147660" y="881380"/>
            <a:ext cx="5990769" cy="3312204"/>
          </a:xfrm>
          <a:prstGeom prst="rect">
            <a:avLst/>
          </a:prstGeom>
          <a:noFill/>
          <a:ln>
            <a:noFill/>
          </a:ln>
        </p:spPr>
      </p:pic>
      <p:sp>
        <p:nvSpPr>
          <p:cNvPr id="1412" name="Google Shape;1412;p186"/>
          <p:cNvSpPr/>
          <p:nvPr>
            <p:ph idx="2" type="pic"/>
          </p:nvPr>
        </p:nvSpPr>
        <p:spPr>
          <a:xfrm>
            <a:off x="3922265" y="1105739"/>
            <a:ext cx="4436400" cy="2666100"/>
          </a:xfrm>
          <a:prstGeom prst="rect">
            <a:avLst/>
          </a:prstGeom>
          <a:solidFill>
            <a:schemeClr val="lt1"/>
          </a:solidFill>
          <a:ln>
            <a:noFill/>
          </a:ln>
        </p:spPr>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 iphone x vertical">
  <p:cSld name="titles + iphone x vertical">
    <p:spTree>
      <p:nvGrpSpPr>
        <p:cNvPr id="1413" name="Shape 1413"/>
        <p:cNvGrpSpPr/>
        <p:nvPr/>
      </p:nvGrpSpPr>
      <p:grpSpPr>
        <a:xfrm>
          <a:off x="0" y="0"/>
          <a:ext cx="0" cy="0"/>
          <a:chOff x="0" y="0"/>
          <a:chExt cx="0" cy="0"/>
        </a:xfrm>
      </p:grpSpPr>
      <p:sp>
        <p:nvSpPr>
          <p:cNvPr id="1414" name="Google Shape;1414;p187"/>
          <p:cNvSpPr txBox="1"/>
          <p:nvPr>
            <p:ph type="title"/>
          </p:nvPr>
        </p:nvSpPr>
        <p:spPr>
          <a:xfrm>
            <a:off x="540565" y="1628775"/>
            <a:ext cx="2753400" cy="942900"/>
          </a:xfrm>
          <a:prstGeom prst="rect">
            <a:avLst/>
          </a:prstGeom>
          <a:noFill/>
          <a:ln>
            <a:noFill/>
          </a:ln>
        </p:spPr>
        <p:txBody>
          <a:bodyPr anchorCtr="0" anchor="b" bIns="17125" lIns="34275" spcFirstLastPara="1" rIns="34275" wrap="square" tIns="17125">
            <a:noAutofit/>
          </a:bodyPr>
          <a:lstStyle>
            <a:lvl1pPr lvl="0" algn="l">
              <a:lnSpc>
                <a:spcPct val="90000"/>
              </a:lnSpc>
              <a:spcBef>
                <a:spcPts val="0"/>
              </a:spcBef>
              <a:spcAft>
                <a:spcPts val="0"/>
              </a:spcAft>
              <a:buClr>
                <a:schemeClr val="accent2"/>
              </a:buClr>
              <a:buSzPts val="3300"/>
              <a:buFont typeface="Arial"/>
              <a:buNone/>
              <a:defRPr sz="33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415" name="Google Shape;1415;p187"/>
          <p:cNvSpPr txBox="1"/>
          <p:nvPr>
            <p:ph idx="1" type="body"/>
          </p:nvPr>
        </p:nvSpPr>
        <p:spPr>
          <a:xfrm>
            <a:off x="540566" y="2606040"/>
            <a:ext cx="2529000" cy="8697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416" name="Google Shape;1416;p187"/>
          <p:cNvSpPr/>
          <p:nvPr/>
        </p:nvSpPr>
        <p:spPr>
          <a:xfrm>
            <a:off x="4250360" y="0"/>
            <a:ext cx="4894278" cy="51435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1417" name="Google Shape;1417;p187"/>
          <p:cNvPicPr preferRelativeResize="0"/>
          <p:nvPr/>
        </p:nvPicPr>
        <p:blipFill rotWithShape="1">
          <a:blip r:embed="rId2">
            <a:alphaModFix/>
          </a:blip>
          <a:srcRect b="0" l="0" r="0" t="0"/>
          <a:stretch/>
        </p:blipFill>
        <p:spPr>
          <a:xfrm>
            <a:off x="4766102" y="267296"/>
            <a:ext cx="2208699" cy="4629349"/>
          </a:xfrm>
          <a:prstGeom prst="rect">
            <a:avLst/>
          </a:prstGeom>
          <a:noFill/>
          <a:ln>
            <a:noFill/>
          </a:ln>
        </p:spPr>
      </p:pic>
      <p:sp>
        <p:nvSpPr>
          <p:cNvPr id="1418" name="Google Shape;1418;p187"/>
          <p:cNvSpPr/>
          <p:nvPr>
            <p:ph idx="2" type="pic"/>
          </p:nvPr>
        </p:nvSpPr>
        <p:spPr>
          <a:xfrm>
            <a:off x="4830544" y="322554"/>
            <a:ext cx="2067000" cy="4504500"/>
          </a:xfrm>
          <a:prstGeom prst="rect">
            <a:avLst/>
          </a:prstGeom>
          <a:solidFill>
            <a:schemeClr val="lt1"/>
          </a:solidFill>
          <a:ln>
            <a:noFill/>
          </a:ln>
        </p:spPr>
      </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s + iphone x vertical">
  <p:cSld name="7_titles + iphone x vertical">
    <p:spTree>
      <p:nvGrpSpPr>
        <p:cNvPr id="1419" name="Shape 1419"/>
        <p:cNvGrpSpPr/>
        <p:nvPr/>
      </p:nvGrpSpPr>
      <p:grpSpPr>
        <a:xfrm>
          <a:off x="0" y="0"/>
          <a:ext cx="0" cy="0"/>
          <a:chOff x="0" y="0"/>
          <a:chExt cx="0" cy="0"/>
        </a:xfrm>
      </p:grpSpPr>
      <p:sp>
        <p:nvSpPr>
          <p:cNvPr id="1420" name="Google Shape;1420;p188"/>
          <p:cNvSpPr txBox="1"/>
          <p:nvPr>
            <p:ph type="title"/>
          </p:nvPr>
        </p:nvSpPr>
        <p:spPr>
          <a:xfrm>
            <a:off x="540565" y="1628775"/>
            <a:ext cx="2679900" cy="942900"/>
          </a:xfrm>
          <a:prstGeom prst="rect">
            <a:avLst/>
          </a:prstGeom>
          <a:noFill/>
          <a:ln>
            <a:noFill/>
          </a:ln>
        </p:spPr>
        <p:txBody>
          <a:bodyPr anchorCtr="0" anchor="b" bIns="17125" lIns="34275" spcFirstLastPara="1" rIns="34275" wrap="square" tIns="17125">
            <a:noAutofit/>
          </a:bodyPr>
          <a:lstStyle>
            <a:lvl1pPr lvl="0" algn="l">
              <a:lnSpc>
                <a:spcPct val="90000"/>
              </a:lnSpc>
              <a:spcBef>
                <a:spcPts val="0"/>
              </a:spcBef>
              <a:spcAft>
                <a:spcPts val="0"/>
              </a:spcAft>
              <a:buClr>
                <a:schemeClr val="accent2"/>
              </a:buClr>
              <a:buSzPts val="3300"/>
              <a:buFont typeface="Arial"/>
              <a:buNone/>
              <a:defRPr sz="33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421" name="Google Shape;1421;p188"/>
          <p:cNvSpPr txBox="1"/>
          <p:nvPr>
            <p:ph idx="1" type="body"/>
          </p:nvPr>
        </p:nvSpPr>
        <p:spPr>
          <a:xfrm>
            <a:off x="540566" y="2606040"/>
            <a:ext cx="2529000" cy="8697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422" name="Google Shape;1422;p188"/>
          <p:cNvSpPr/>
          <p:nvPr/>
        </p:nvSpPr>
        <p:spPr>
          <a:xfrm>
            <a:off x="4250360" y="0"/>
            <a:ext cx="4894278" cy="51435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1423" name="Google Shape;1423;p188"/>
          <p:cNvPicPr preferRelativeResize="0"/>
          <p:nvPr/>
        </p:nvPicPr>
        <p:blipFill rotWithShape="1">
          <a:blip r:embed="rId2">
            <a:alphaModFix/>
          </a:blip>
          <a:srcRect b="0" l="0" r="0" t="0"/>
          <a:stretch/>
        </p:blipFill>
        <p:spPr>
          <a:xfrm>
            <a:off x="4766102" y="267296"/>
            <a:ext cx="2208699" cy="4629349"/>
          </a:xfrm>
          <a:prstGeom prst="rect">
            <a:avLst/>
          </a:prstGeom>
          <a:noFill/>
          <a:ln>
            <a:noFill/>
          </a:ln>
        </p:spPr>
      </p:pic>
      <p:sp>
        <p:nvSpPr>
          <p:cNvPr id="1424" name="Google Shape;1424;p188"/>
          <p:cNvSpPr/>
          <p:nvPr>
            <p:ph idx="2" type="pic"/>
          </p:nvPr>
        </p:nvSpPr>
        <p:spPr>
          <a:xfrm>
            <a:off x="4830544" y="322554"/>
            <a:ext cx="2067000" cy="4504500"/>
          </a:xfrm>
          <a:prstGeom prst="rect">
            <a:avLst/>
          </a:prstGeom>
          <a:solidFill>
            <a:schemeClr val="lt1"/>
          </a:solidFill>
          <a:ln>
            <a:noFill/>
          </a:ln>
        </p:spPr>
      </p:sp>
      <p:pic>
        <p:nvPicPr>
          <p:cNvPr id="1425" name="Google Shape;1425;p188"/>
          <p:cNvPicPr preferRelativeResize="0"/>
          <p:nvPr/>
        </p:nvPicPr>
        <p:blipFill rotWithShape="1">
          <a:blip r:embed="rId2">
            <a:alphaModFix/>
          </a:blip>
          <a:srcRect b="0" l="0" r="0" t="0"/>
          <a:stretch/>
        </p:blipFill>
        <p:spPr>
          <a:xfrm>
            <a:off x="7118090" y="267296"/>
            <a:ext cx="2208699" cy="4629349"/>
          </a:xfrm>
          <a:prstGeom prst="rect">
            <a:avLst/>
          </a:prstGeom>
          <a:noFill/>
          <a:ln>
            <a:noFill/>
          </a:ln>
        </p:spPr>
      </p:pic>
      <p:sp>
        <p:nvSpPr>
          <p:cNvPr id="1426" name="Google Shape;1426;p188"/>
          <p:cNvSpPr/>
          <p:nvPr>
            <p:ph idx="3" type="pic"/>
          </p:nvPr>
        </p:nvSpPr>
        <p:spPr>
          <a:xfrm>
            <a:off x="7182532" y="322554"/>
            <a:ext cx="2067000" cy="4504500"/>
          </a:xfrm>
          <a:prstGeom prst="rect">
            <a:avLst/>
          </a:prstGeom>
          <a:solidFill>
            <a:schemeClr val="lt1"/>
          </a:solidFill>
          <a:ln>
            <a:noFill/>
          </a:ln>
        </p:spPr>
      </p:sp>
    </p:spTree>
  </p:cSld>
  <p:clrMapOvr>
    <a:masterClrMapping/>
  </p:clrMapOvr>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 iphone horizontal">
  <p:cSld name="titles + iphone horizontal">
    <p:spTree>
      <p:nvGrpSpPr>
        <p:cNvPr id="1427" name="Shape 1427"/>
        <p:cNvGrpSpPr/>
        <p:nvPr/>
      </p:nvGrpSpPr>
      <p:grpSpPr>
        <a:xfrm>
          <a:off x="0" y="0"/>
          <a:ext cx="0" cy="0"/>
          <a:chOff x="0" y="0"/>
          <a:chExt cx="0" cy="0"/>
        </a:xfrm>
      </p:grpSpPr>
      <p:sp>
        <p:nvSpPr>
          <p:cNvPr id="1428" name="Google Shape;1428;p189"/>
          <p:cNvSpPr txBox="1"/>
          <p:nvPr>
            <p:ph type="title"/>
          </p:nvPr>
        </p:nvSpPr>
        <p:spPr>
          <a:xfrm>
            <a:off x="540566" y="1628775"/>
            <a:ext cx="2655300" cy="942900"/>
          </a:xfrm>
          <a:prstGeom prst="rect">
            <a:avLst/>
          </a:prstGeom>
          <a:noFill/>
          <a:ln>
            <a:noFill/>
          </a:ln>
        </p:spPr>
        <p:txBody>
          <a:bodyPr anchorCtr="0" anchor="b" bIns="17125" lIns="34275" spcFirstLastPara="1" rIns="34275" wrap="square" tIns="17125">
            <a:noAutofit/>
          </a:bodyPr>
          <a:lstStyle>
            <a:lvl1pPr lvl="0" algn="l">
              <a:lnSpc>
                <a:spcPct val="90000"/>
              </a:lnSpc>
              <a:spcBef>
                <a:spcPts val="0"/>
              </a:spcBef>
              <a:spcAft>
                <a:spcPts val="0"/>
              </a:spcAft>
              <a:buClr>
                <a:schemeClr val="accent2"/>
              </a:buClr>
              <a:buSzPts val="3300"/>
              <a:buFont typeface="Arial"/>
              <a:buNone/>
              <a:defRPr sz="33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429" name="Google Shape;1429;p189"/>
          <p:cNvSpPr txBox="1"/>
          <p:nvPr>
            <p:ph idx="1" type="body"/>
          </p:nvPr>
        </p:nvSpPr>
        <p:spPr>
          <a:xfrm>
            <a:off x="540566" y="2606040"/>
            <a:ext cx="2529000" cy="8697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430" name="Google Shape;1430;p189"/>
          <p:cNvSpPr/>
          <p:nvPr/>
        </p:nvSpPr>
        <p:spPr>
          <a:xfrm>
            <a:off x="4250360" y="0"/>
            <a:ext cx="4894278" cy="51435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1431" name="Google Shape;1431;p189"/>
          <p:cNvPicPr preferRelativeResize="0"/>
          <p:nvPr/>
        </p:nvPicPr>
        <p:blipFill rotWithShape="1">
          <a:blip r:embed="rId2">
            <a:alphaModFix/>
          </a:blip>
          <a:srcRect b="0" l="0" r="0" t="0"/>
          <a:stretch/>
        </p:blipFill>
        <p:spPr>
          <a:xfrm rot="5400000">
            <a:off x="5121146" y="268414"/>
            <a:ext cx="2207213" cy="4626237"/>
          </a:xfrm>
          <a:prstGeom prst="rect">
            <a:avLst/>
          </a:prstGeom>
          <a:noFill/>
          <a:ln>
            <a:noFill/>
          </a:ln>
        </p:spPr>
      </p:pic>
      <p:sp>
        <p:nvSpPr>
          <p:cNvPr id="1432" name="Google Shape;1432;p189"/>
          <p:cNvSpPr/>
          <p:nvPr>
            <p:ph idx="2" type="pic"/>
          </p:nvPr>
        </p:nvSpPr>
        <p:spPr>
          <a:xfrm rot="5400000">
            <a:off x="5187211" y="322872"/>
            <a:ext cx="2067300" cy="4503900"/>
          </a:xfrm>
          <a:prstGeom prst="rect">
            <a:avLst/>
          </a:prstGeom>
          <a:solidFill>
            <a:schemeClr val="lt1"/>
          </a:solidFill>
          <a:ln>
            <a:noFill/>
          </a:ln>
        </p:spPr>
      </p:sp>
      <p:sp>
        <p:nvSpPr>
          <p:cNvPr id="1433" name="Google Shape;1433;p189"/>
          <p:cNvSpPr txBox="1"/>
          <p:nvPr/>
        </p:nvSpPr>
        <p:spPr>
          <a:xfrm>
            <a:off x="3968962" y="1541165"/>
            <a:ext cx="4503900" cy="2067300"/>
          </a:xfrm>
          <a:prstGeom prst="rect">
            <a:avLst/>
          </a:prstGeom>
          <a:noFill/>
          <a:ln>
            <a:noFill/>
          </a:ln>
        </p:spPr>
        <p:txBody>
          <a:bodyPr anchorCtr="0" anchor="t" bIns="171425" lIns="171425" spcFirstLastPara="1" rIns="171425" wrap="square" tIns="960025">
            <a:noAutofit/>
          </a:bodyPr>
          <a:lstStyle/>
          <a:p>
            <a:pPr indent="0" lvl="0" marL="0" marR="0" rtl="0" algn="l">
              <a:lnSpc>
                <a:spcPct val="90000"/>
              </a:lnSpc>
              <a:spcBef>
                <a:spcPts val="0"/>
              </a:spcBef>
              <a:spcAft>
                <a:spcPts val="0"/>
              </a:spcAft>
              <a:buClr>
                <a:schemeClr val="dk1"/>
              </a:buClr>
              <a:buSzPts val="1300"/>
              <a:buFont typeface="Arial"/>
              <a:buNone/>
            </a:pPr>
            <a:r>
              <a:rPr b="0" i="0" lang="en" sz="1300" u="none" cap="none" strike="noStrike">
                <a:solidFill>
                  <a:schemeClr val="dk1"/>
                </a:solidFill>
                <a:latin typeface="Arial"/>
                <a:ea typeface="Arial"/>
                <a:cs typeface="Arial"/>
                <a:sym typeface="Arial"/>
              </a:rPr>
              <a:t>Drag and drop your iPhone X screenshot into this photo placeholder</a:t>
            </a:r>
            <a:endParaRPr b="0" i="0" sz="5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 iphone vertical detail">
  <p:cSld name="titles + iphone vertical detail">
    <p:spTree>
      <p:nvGrpSpPr>
        <p:cNvPr id="1434" name="Shape 1434"/>
        <p:cNvGrpSpPr/>
        <p:nvPr/>
      </p:nvGrpSpPr>
      <p:grpSpPr>
        <a:xfrm>
          <a:off x="0" y="0"/>
          <a:ext cx="0" cy="0"/>
          <a:chOff x="0" y="0"/>
          <a:chExt cx="0" cy="0"/>
        </a:xfrm>
      </p:grpSpPr>
      <p:sp>
        <p:nvSpPr>
          <p:cNvPr id="1435" name="Google Shape;1435;p190"/>
          <p:cNvSpPr txBox="1"/>
          <p:nvPr>
            <p:ph type="title"/>
          </p:nvPr>
        </p:nvSpPr>
        <p:spPr>
          <a:xfrm>
            <a:off x="540566" y="1628775"/>
            <a:ext cx="2655300" cy="942900"/>
          </a:xfrm>
          <a:prstGeom prst="rect">
            <a:avLst/>
          </a:prstGeom>
          <a:noFill/>
          <a:ln>
            <a:noFill/>
          </a:ln>
        </p:spPr>
        <p:txBody>
          <a:bodyPr anchorCtr="0" anchor="b" bIns="17125" lIns="34275" spcFirstLastPara="1" rIns="34275" wrap="square" tIns="17125">
            <a:noAutofit/>
          </a:bodyPr>
          <a:lstStyle>
            <a:lvl1pPr lvl="0" algn="l">
              <a:lnSpc>
                <a:spcPct val="90000"/>
              </a:lnSpc>
              <a:spcBef>
                <a:spcPts val="0"/>
              </a:spcBef>
              <a:spcAft>
                <a:spcPts val="0"/>
              </a:spcAft>
              <a:buClr>
                <a:schemeClr val="accent2"/>
              </a:buClr>
              <a:buSzPts val="3300"/>
              <a:buFont typeface="Arial"/>
              <a:buNone/>
              <a:defRPr sz="33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436" name="Google Shape;1436;p190"/>
          <p:cNvSpPr txBox="1"/>
          <p:nvPr>
            <p:ph idx="1" type="body"/>
          </p:nvPr>
        </p:nvSpPr>
        <p:spPr>
          <a:xfrm>
            <a:off x="540566" y="2606040"/>
            <a:ext cx="2529000" cy="8697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437" name="Google Shape;1437;p190"/>
          <p:cNvSpPr/>
          <p:nvPr/>
        </p:nvSpPr>
        <p:spPr>
          <a:xfrm>
            <a:off x="4250360" y="0"/>
            <a:ext cx="4894278" cy="51435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1438" name="Google Shape;1438;p190"/>
          <p:cNvPicPr preferRelativeResize="0"/>
          <p:nvPr/>
        </p:nvPicPr>
        <p:blipFill rotWithShape="1">
          <a:blip r:embed="rId2">
            <a:alphaModFix/>
          </a:blip>
          <a:srcRect b="0" l="0" r="0" t="0"/>
          <a:stretch/>
        </p:blipFill>
        <p:spPr>
          <a:xfrm>
            <a:off x="4710477" y="-573741"/>
            <a:ext cx="3015724" cy="6292513"/>
          </a:xfrm>
          <a:prstGeom prst="rect">
            <a:avLst/>
          </a:prstGeom>
          <a:noFill/>
          <a:ln>
            <a:noFill/>
          </a:ln>
        </p:spPr>
      </p:pic>
      <p:sp>
        <p:nvSpPr>
          <p:cNvPr id="1439" name="Google Shape;1439;p190"/>
          <p:cNvSpPr/>
          <p:nvPr>
            <p:ph idx="2" type="pic"/>
          </p:nvPr>
        </p:nvSpPr>
        <p:spPr>
          <a:xfrm>
            <a:off x="4812672" y="-483984"/>
            <a:ext cx="2813700" cy="6132300"/>
          </a:xfrm>
          <a:prstGeom prst="rect">
            <a:avLst/>
          </a:prstGeom>
          <a:solidFill>
            <a:schemeClr val="lt1"/>
          </a:solidFill>
          <a:ln>
            <a:noFill/>
          </a:ln>
        </p:spPr>
      </p:sp>
      <p:sp>
        <p:nvSpPr>
          <p:cNvPr id="1440" name="Google Shape;1440;p190"/>
          <p:cNvSpPr txBox="1"/>
          <p:nvPr/>
        </p:nvSpPr>
        <p:spPr>
          <a:xfrm>
            <a:off x="8413330" y="548883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 iphone horizontal detail">
  <p:cSld name="titles + iphone horizontal detail">
    <p:spTree>
      <p:nvGrpSpPr>
        <p:cNvPr id="1441" name="Shape 1441"/>
        <p:cNvGrpSpPr/>
        <p:nvPr/>
      </p:nvGrpSpPr>
      <p:grpSpPr>
        <a:xfrm>
          <a:off x="0" y="0"/>
          <a:ext cx="0" cy="0"/>
          <a:chOff x="0" y="0"/>
          <a:chExt cx="0" cy="0"/>
        </a:xfrm>
      </p:grpSpPr>
      <p:sp>
        <p:nvSpPr>
          <p:cNvPr id="1442" name="Google Shape;1442;p191"/>
          <p:cNvSpPr txBox="1"/>
          <p:nvPr>
            <p:ph type="title"/>
          </p:nvPr>
        </p:nvSpPr>
        <p:spPr>
          <a:xfrm>
            <a:off x="540566" y="1628775"/>
            <a:ext cx="2655300" cy="942900"/>
          </a:xfrm>
          <a:prstGeom prst="rect">
            <a:avLst/>
          </a:prstGeom>
          <a:noFill/>
          <a:ln>
            <a:noFill/>
          </a:ln>
        </p:spPr>
        <p:txBody>
          <a:bodyPr anchorCtr="0" anchor="b" bIns="17125" lIns="34275" spcFirstLastPara="1" rIns="34275" wrap="square" tIns="17125">
            <a:noAutofit/>
          </a:bodyPr>
          <a:lstStyle>
            <a:lvl1pPr lvl="0" algn="l">
              <a:lnSpc>
                <a:spcPct val="90000"/>
              </a:lnSpc>
              <a:spcBef>
                <a:spcPts val="0"/>
              </a:spcBef>
              <a:spcAft>
                <a:spcPts val="0"/>
              </a:spcAft>
              <a:buClr>
                <a:schemeClr val="accent2"/>
              </a:buClr>
              <a:buSzPts val="3300"/>
              <a:buFont typeface="Arial"/>
              <a:buNone/>
              <a:defRPr sz="33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443" name="Google Shape;1443;p191"/>
          <p:cNvSpPr txBox="1"/>
          <p:nvPr>
            <p:ph idx="1" type="body"/>
          </p:nvPr>
        </p:nvSpPr>
        <p:spPr>
          <a:xfrm>
            <a:off x="540566" y="2606040"/>
            <a:ext cx="2529000" cy="8697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444" name="Google Shape;1444;p191"/>
          <p:cNvSpPr/>
          <p:nvPr/>
        </p:nvSpPr>
        <p:spPr>
          <a:xfrm>
            <a:off x="4250360" y="0"/>
            <a:ext cx="4894278" cy="51435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1445" name="Google Shape;1445;p191"/>
          <p:cNvPicPr preferRelativeResize="0"/>
          <p:nvPr/>
        </p:nvPicPr>
        <p:blipFill rotWithShape="1">
          <a:blip r:embed="rId2">
            <a:alphaModFix/>
          </a:blip>
          <a:srcRect b="0" l="0" r="0" t="0"/>
          <a:stretch/>
        </p:blipFill>
        <p:spPr>
          <a:xfrm rot="5400000">
            <a:off x="5506588" y="-569032"/>
            <a:ext cx="3013565" cy="6288004"/>
          </a:xfrm>
          <a:prstGeom prst="rect">
            <a:avLst/>
          </a:prstGeom>
          <a:noFill/>
          <a:ln>
            <a:noFill/>
          </a:ln>
        </p:spPr>
      </p:pic>
      <p:sp>
        <p:nvSpPr>
          <p:cNvPr id="1446" name="Google Shape;1446;p191"/>
          <p:cNvSpPr txBox="1"/>
          <p:nvPr/>
        </p:nvSpPr>
        <p:spPr>
          <a:xfrm>
            <a:off x="8413330" y="548883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p:txBody>
      </p:sp>
      <p:sp>
        <p:nvSpPr>
          <p:cNvPr id="1447" name="Google Shape;1447;p191"/>
          <p:cNvSpPr/>
          <p:nvPr>
            <p:ph idx="2" type="pic"/>
          </p:nvPr>
        </p:nvSpPr>
        <p:spPr>
          <a:xfrm>
            <a:off x="3963004" y="1170984"/>
            <a:ext cx="6120900" cy="2809500"/>
          </a:xfrm>
          <a:prstGeom prst="rect">
            <a:avLst/>
          </a:prstGeom>
          <a:solidFill>
            <a:schemeClr val="lt1"/>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2">
  <p:cSld name="amber_title 2">
    <p:spTree>
      <p:nvGrpSpPr>
        <p:cNvPr id="114" name="Shape 114"/>
        <p:cNvGrpSpPr/>
        <p:nvPr/>
      </p:nvGrpSpPr>
      <p:grpSpPr>
        <a:xfrm>
          <a:off x="0" y="0"/>
          <a:ext cx="0" cy="0"/>
          <a:chOff x="0" y="0"/>
          <a:chExt cx="0" cy="0"/>
        </a:xfrm>
      </p:grpSpPr>
      <p:sp>
        <p:nvSpPr>
          <p:cNvPr id="115" name="Google Shape;115;p21"/>
          <p:cNvSpPr/>
          <p:nvPr/>
        </p:nvSpPr>
        <p:spPr>
          <a:xfrm>
            <a:off x="839761" y="585669"/>
            <a:ext cx="3957000" cy="3957600"/>
          </a:xfrm>
          <a:prstGeom prst="ellipse">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16" name="Google Shape;116;p21"/>
          <p:cNvSpPr/>
          <p:nvPr/>
        </p:nvSpPr>
        <p:spPr>
          <a:xfrm>
            <a:off x="0" y="0"/>
            <a:ext cx="1409700" cy="5143500"/>
          </a:xfrm>
          <a:prstGeom prst="rect">
            <a:avLst/>
          </a:prstGeom>
          <a:solidFill>
            <a:srgbClr val="E9E6DF"/>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2"/>
              </a:solidFill>
              <a:latin typeface="Arial"/>
              <a:ea typeface="Arial"/>
              <a:cs typeface="Arial"/>
              <a:sym typeface="Arial"/>
            </a:endParaRPr>
          </a:p>
        </p:txBody>
      </p:sp>
      <p:sp>
        <p:nvSpPr>
          <p:cNvPr id="117" name="Google Shape;117;p21"/>
          <p:cNvSpPr/>
          <p:nvPr/>
        </p:nvSpPr>
        <p:spPr>
          <a:xfrm>
            <a:off x="846912" y="1183635"/>
            <a:ext cx="558367" cy="2753934"/>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18" name="Google Shape;118;p21"/>
          <p:cNvSpPr txBox="1"/>
          <p:nvPr>
            <p:ph type="title"/>
          </p:nvPr>
        </p:nvSpPr>
        <p:spPr>
          <a:xfrm>
            <a:off x="2204388" y="1420077"/>
            <a:ext cx="5395500" cy="11412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accent2"/>
              </a:buClr>
              <a:buSzPts val="4300"/>
              <a:buFont typeface="Arial"/>
              <a:buNone/>
              <a:defRPr sz="43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19" name="Google Shape;119;p21"/>
          <p:cNvSpPr txBox="1"/>
          <p:nvPr>
            <p:ph idx="1" type="body"/>
          </p:nvPr>
        </p:nvSpPr>
        <p:spPr>
          <a:xfrm>
            <a:off x="2204155" y="2586025"/>
            <a:ext cx="3327300" cy="11412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chemeClr val="accent6"/>
              </a:buClr>
              <a:buSzPts val="1800"/>
              <a:buFont typeface="Arial"/>
              <a:buNone/>
              <a:defRPr sz="1800">
                <a:solidFill>
                  <a:schemeClr val="accent6"/>
                </a:solidFill>
              </a:defRPr>
            </a:lvl1pPr>
            <a:lvl2pPr indent="-228600" lvl="1" marL="914400" algn="l">
              <a:lnSpc>
                <a:spcPct val="90000"/>
              </a:lnSpc>
              <a:spcBef>
                <a:spcPts val="400"/>
              </a:spcBef>
              <a:spcAft>
                <a:spcPts val="0"/>
              </a:spcAft>
              <a:buClr>
                <a:srgbClr val="56687A"/>
              </a:buClr>
              <a:buSzPts val="1800"/>
              <a:buFont typeface="Arial"/>
              <a:buNone/>
              <a:defRPr sz="1800"/>
            </a:lvl2pPr>
            <a:lvl3pPr indent="-228600" lvl="2" marL="1371600" algn="l">
              <a:lnSpc>
                <a:spcPct val="90000"/>
              </a:lnSpc>
              <a:spcBef>
                <a:spcPts val="400"/>
              </a:spcBef>
              <a:spcAft>
                <a:spcPts val="0"/>
              </a:spcAft>
              <a:buClr>
                <a:srgbClr val="56687A"/>
              </a:buClr>
              <a:buSzPts val="1800"/>
              <a:buFont typeface="Arial"/>
              <a:buNone/>
              <a:defRPr sz="1800"/>
            </a:lvl3pPr>
            <a:lvl4pPr indent="-228600" lvl="3" marL="1828800" algn="l">
              <a:lnSpc>
                <a:spcPct val="90000"/>
              </a:lnSpc>
              <a:spcBef>
                <a:spcPts val="400"/>
              </a:spcBef>
              <a:spcAft>
                <a:spcPts val="0"/>
              </a:spcAft>
              <a:buClr>
                <a:srgbClr val="56687A"/>
              </a:buClr>
              <a:buSzPts val="1800"/>
              <a:buFont typeface="Arial"/>
              <a:buNone/>
              <a:defRPr sz="1800"/>
            </a:lvl4pPr>
            <a:lvl5pPr indent="-228600" lvl="4" marL="2286000" algn="l">
              <a:lnSpc>
                <a:spcPct val="90000"/>
              </a:lnSpc>
              <a:spcBef>
                <a:spcPts val="400"/>
              </a:spcBef>
              <a:spcAft>
                <a:spcPts val="0"/>
              </a:spcAft>
              <a:buClr>
                <a:srgbClr val="56687A"/>
              </a:buClr>
              <a:buSzPts val="1800"/>
              <a:buFont typeface="Arial"/>
              <a:buNone/>
              <a:defRPr sz="18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pic>
        <p:nvPicPr>
          <p:cNvPr id="120" name="Google Shape;120;p21"/>
          <p:cNvPicPr preferRelativeResize="0"/>
          <p:nvPr/>
        </p:nvPicPr>
        <p:blipFill rotWithShape="1">
          <a:blip r:embed="rId2">
            <a:alphaModFix/>
          </a:blip>
          <a:srcRect b="0" l="0" r="0" t="0"/>
          <a:stretch/>
        </p:blipFill>
        <p:spPr>
          <a:xfrm>
            <a:off x="7725033" y="4364897"/>
            <a:ext cx="818376" cy="207077"/>
          </a:xfrm>
          <a:prstGeom prst="rect">
            <a:avLst/>
          </a:prstGeom>
          <a:noFill/>
          <a:ln>
            <a:noFill/>
          </a:ln>
        </p:spPr>
      </p:pic>
    </p:spTree>
  </p:cSld>
  <p:clrMapOvr>
    <a:masterClrMapping/>
  </p:clrMapOvr>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sung vertical">
  <p:cSld name="samsung vertical">
    <p:spTree>
      <p:nvGrpSpPr>
        <p:cNvPr id="1448" name="Shape 1448"/>
        <p:cNvGrpSpPr/>
        <p:nvPr/>
      </p:nvGrpSpPr>
      <p:grpSpPr>
        <a:xfrm>
          <a:off x="0" y="0"/>
          <a:ext cx="0" cy="0"/>
          <a:chOff x="0" y="0"/>
          <a:chExt cx="0" cy="0"/>
        </a:xfrm>
      </p:grpSpPr>
      <p:sp>
        <p:nvSpPr>
          <p:cNvPr id="1449" name="Google Shape;1449;p192"/>
          <p:cNvSpPr txBox="1"/>
          <p:nvPr>
            <p:ph type="title"/>
          </p:nvPr>
        </p:nvSpPr>
        <p:spPr>
          <a:xfrm>
            <a:off x="540565" y="1628775"/>
            <a:ext cx="2704200" cy="942900"/>
          </a:xfrm>
          <a:prstGeom prst="rect">
            <a:avLst/>
          </a:prstGeom>
          <a:noFill/>
          <a:ln>
            <a:noFill/>
          </a:ln>
        </p:spPr>
        <p:txBody>
          <a:bodyPr anchorCtr="0" anchor="b" bIns="17125" lIns="34275" spcFirstLastPara="1" rIns="34275" wrap="square" tIns="17125">
            <a:noAutofit/>
          </a:bodyPr>
          <a:lstStyle>
            <a:lvl1pPr lvl="0" algn="l">
              <a:lnSpc>
                <a:spcPct val="90000"/>
              </a:lnSpc>
              <a:spcBef>
                <a:spcPts val="0"/>
              </a:spcBef>
              <a:spcAft>
                <a:spcPts val="0"/>
              </a:spcAft>
              <a:buClr>
                <a:schemeClr val="accent2"/>
              </a:buClr>
              <a:buSzPts val="3300"/>
              <a:buFont typeface="Arial"/>
              <a:buNone/>
              <a:defRPr sz="33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450" name="Google Shape;1450;p192"/>
          <p:cNvSpPr txBox="1"/>
          <p:nvPr>
            <p:ph idx="1" type="body"/>
          </p:nvPr>
        </p:nvSpPr>
        <p:spPr>
          <a:xfrm>
            <a:off x="540566" y="2606040"/>
            <a:ext cx="2529000" cy="8697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451" name="Google Shape;1451;p192"/>
          <p:cNvSpPr/>
          <p:nvPr/>
        </p:nvSpPr>
        <p:spPr>
          <a:xfrm>
            <a:off x="4250360" y="0"/>
            <a:ext cx="4894278" cy="51435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1452" name="Google Shape;1452;p192"/>
          <p:cNvPicPr preferRelativeResize="0"/>
          <p:nvPr/>
        </p:nvPicPr>
        <p:blipFill rotWithShape="1">
          <a:blip r:embed="rId2">
            <a:alphaModFix/>
          </a:blip>
          <a:srcRect b="0" l="0" r="0" t="0"/>
          <a:stretch/>
        </p:blipFill>
        <p:spPr>
          <a:xfrm>
            <a:off x="4737187" y="175672"/>
            <a:ext cx="2248490" cy="4706143"/>
          </a:xfrm>
          <a:prstGeom prst="rect">
            <a:avLst/>
          </a:prstGeom>
          <a:noFill/>
          <a:ln>
            <a:noFill/>
          </a:ln>
        </p:spPr>
      </p:pic>
      <p:sp>
        <p:nvSpPr>
          <p:cNvPr id="1453" name="Google Shape;1453;p192"/>
          <p:cNvSpPr/>
          <p:nvPr>
            <p:ph idx="2" type="pic"/>
          </p:nvPr>
        </p:nvSpPr>
        <p:spPr>
          <a:xfrm>
            <a:off x="4817117" y="445770"/>
            <a:ext cx="2091600" cy="4297800"/>
          </a:xfrm>
          <a:prstGeom prst="rect">
            <a:avLst/>
          </a:prstGeom>
          <a:solidFill>
            <a:schemeClr val="lt1"/>
          </a:solidFill>
          <a:ln>
            <a:noFill/>
          </a:ln>
        </p:spPr>
      </p:sp>
    </p:spTree>
  </p:cSld>
  <p:clrMapOvr>
    <a:masterClrMapping/>
  </p:clrMapOvr>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samsungs vertical">
  <p:cSld name="2 samsungs vertical">
    <p:spTree>
      <p:nvGrpSpPr>
        <p:cNvPr id="1454" name="Shape 1454"/>
        <p:cNvGrpSpPr/>
        <p:nvPr/>
      </p:nvGrpSpPr>
      <p:grpSpPr>
        <a:xfrm>
          <a:off x="0" y="0"/>
          <a:ext cx="0" cy="0"/>
          <a:chOff x="0" y="0"/>
          <a:chExt cx="0" cy="0"/>
        </a:xfrm>
      </p:grpSpPr>
      <p:sp>
        <p:nvSpPr>
          <p:cNvPr id="1455" name="Google Shape;1455;p193"/>
          <p:cNvSpPr txBox="1"/>
          <p:nvPr>
            <p:ph type="title"/>
          </p:nvPr>
        </p:nvSpPr>
        <p:spPr>
          <a:xfrm>
            <a:off x="540565" y="1628775"/>
            <a:ext cx="2667600" cy="942900"/>
          </a:xfrm>
          <a:prstGeom prst="rect">
            <a:avLst/>
          </a:prstGeom>
          <a:noFill/>
          <a:ln>
            <a:noFill/>
          </a:ln>
        </p:spPr>
        <p:txBody>
          <a:bodyPr anchorCtr="0" anchor="b" bIns="17125" lIns="34275" spcFirstLastPara="1" rIns="34275" wrap="square" tIns="17125">
            <a:noAutofit/>
          </a:bodyPr>
          <a:lstStyle>
            <a:lvl1pPr lvl="0" algn="l">
              <a:lnSpc>
                <a:spcPct val="90000"/>
              </a:lnSpc>
              <a:spcBef>
                <a:spcPts val="0"/>
              </a:spcBef>
              <a:spcAft>
                <a:spcPts val="0"/>
              </a:spcAft>
              <a:buClr>
                <a:schemeClr val="accent2"/>
              </a:buClr>
              <a:buSzPts val="3300"/>
              <a:buFont typeface="Arial"/>
              <a:buNone/>
              <a:defRPr sz="33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456" name="Google Shape;1456;p193"/>
          <p:cNvSpPr txBox="1"/>
          <p:nvPr>
            <p:ph idx="1" type="body"/>
          </p:nvPr>
        </p:nvSpPr>
        <p:spPr>
          <a:xfrm>
            <a:off x="540566" y="2606040"/>
            <a:ext cx="2529000" cy="8697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457" name="Google Shape;1457;p193"/>
          <p:cNvSpPr/>
          <p:nvPr/>
        </p:nvSpPr>
        <p:spPr>
          <a:xfrm>
            <a:off x="4250360" y="0"/>
            <a:ext cx="4894278" cy="51435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1458" name="Google Shape;1458;p193"/>
          <p:cNvPicPr preferRelativeResize="0"/>
          <p:nvPr/>
        </p:nvPicPr>
        <p:blipFill rotWithShape="1">
          <a:blip r:embed="rId2">
            <a:alphaModFix/>
          </a:blip>
          <a:srcRect b="0" l="0" r="0" t="0"/>
          <a:stretch/>
        </p:blipFill>
        <p:spPr>
          <a:xfrm>
            <a:off x="4737187" y="175672"/>
            <a:ext cx="2248490" cy="4706143"/>
          </a:xfrm>
          <a:prstGeom prst="rect">
            <a:avLst/>
          </a:prstGeom>
          <a:noFill/>
          <a:ln>
            <a:noFill/>
          </a:ln>
        </p:spPr>
      </p:pic>
      <p:sp>
        <p:nvSpPr>
          <p:cNvPr id="1459" name="Google Shape;1459;p193"/>
          <p:cNvSpPr/>
          <p:nvPr>
            <p:ph idx="2" type="pic"/>
          </p:nvPr>
        </p:nvSpPr>
        <p:spPr>
          <a:xfrm>
            <a:off x="4817117" y="445770"/>
            <a:ext cx="2091600" cy="4297800"/>
          </a:xfrm>
          <a:prstGeom prst="rect">
            <a:avLst/>
          </a:prstGeom>
          <a:solidFill>
            <a:schemeClr val="lt1"/>
          </a:solidFill>
          <a:ln>
            <a:noFill/>
          </a:ln>
        </p:spPr>
      </p:sp>
      <p:pic>
        <p:nvPicPr>
          <p:cNvPr id="1460" name="Google Shape;1460;p193"/>
          <p:cNvPicPr preferRelativeResize="0"/>
          <p:nvPr/>
        </p:nvPicPr>
        <p:blipFill rotWithShape="1">
          <a:blip r:embed="rId2">
            <a:alphaModFix/>
          </a:blip>
          <a:srcRect b="0" l="0" r="0" t="0"/>
          <a:stretch/>
        </p:blipFill>
        <p:spPr>
          <a:xfrm>
            <a:off x="7081834" y="175672"/>
            <a:ext cx="2248490" cy="4706143"/>
          </a:xfrm>
          <a:prstGeom prst="rect">
            <a:avLst/>
          </a:prstGeom>
          <a:noFill/>
          <a:ln>
            <a:noFill/>
          </a:ln>
        </p:spPr>
      </p:pic>
      <p:sp>
        <p:nvSpPr>
          <p:cNvPr id="1461" name="Google Shape;1461;p193"/>
          <p:cNvSpPr/>
          <p:nvPr>
            <p:ph idx="3" type="pic"/>
          </p:nvPr>
        </p:nvSpPr>
        <p:spPr>
          <a:xfrm>
            <a:off x="7161764" y="445770"/>
            <a:ext cx="2091600" cy="4297800"/>
          </a:xfrm>
          <a:prstGeom prst="rect">
            <a:avLst/>
          </a:prstGeom>
          <a:solidFill>
            <a:schemeClr val="lt1"/>
          </a:solidFill>
          <a:ln>
            <a:noFill/>
          </a:ln>
        </p:spPr>
      </p:sp>
    </p:spTree>
  </p:cSld>
  <p:clrMapOvr>
    <a:masterClrMapping/>
  </p:clrMapOvr>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sung 9 vertical">
  <p:cSld name="samsung 9 vertical">
    <p:spTree>
      <p:nvGrpSpPr>
        <p:cNvPr id="1462" name="Shape 1462"/>
        <p:cNvGrpSpPr/>
        <p:nvPr/>
      </p:nvGrpSpPr>
      <p:grpSpPr>
        <a:xfrm>
          <a:off x="0" y="0"/>
          <a:ext cx="0" cy="0"/>
          <a:chOff x="0" y="0"/>
          <a:chExt cx="0" cy="0"/>
        </a:xfrm>
      </p:grpSpPr>
      <p:sp>
        <p:nvSpPr>
          <p:cNvPr id="1463" name="Google Shape;1463;p194"/>
          <p:cNvSpPr txBox="1"/>
          <p:nvPr>
            <p:ph type="title"/>
          </p:nvPr>
        </p:nvSpPr>
        <p:spPr>
          <a:xfrm>
            <a:off x="540565" y="1628775"/>
            <a:ext cx="2687700" cy="942900"/>
          </a:xfrm>
          <a:prstGeom prst="rect">
            <a:avLst/>
          </a:prstGeom>
          <a:noFill/>
          <a:ln>
            <a:noFill/>
          </a:ln>
        </p:spPr>
        <p:txBody>
          <a:bodyPr anchorCtr="0" anchor="b" bIns="17125" lIns="34275" spcFirstLastPara="1" rIns="34275" wrap="square" tIns="17125">
            <a:noAutofit/>
          </a:bodyPr>
          <a:lstStyle>
            <a:lvl1pPr lvl="0" algn="l">
              <a:lnSpc>
                <a:spcPct val="90000"/>
              </a:lnSpc>
              <a:spcBef>
                <a:spcPts val="0"/>
              </a:spcBef>
              <a:spcAft>
                <a:spcPts val="0"/>
              </a:spcAft>
              <a:buClr>
                <a:schemeClr val="accent2"/>
              </a:buClr>
              <a:buSzPts val="3300"/>
              <a:buFont typeface="Arial"/>
              <a:buNone/>
              <a:defRPr sz="33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464" name="Google Shape;1464;p194"/>
          <p:cNvSpPr txBox="1"/>
          <p:nvPr>
            <p:ph idx="1" type="body"/>
          </p:nvPr>
        </p:nvSpPr>
        <p:spPr>
          <a:xfrm>
            <a:off x="540566" y="2606040"/>
            <a:ext cx="2529000" cy="8697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465" name="Google Shape;1465;p194"/>
          <p:cNvSpPr/>
          <p:nvPr/>
        </p:nvSpPr>
        <p:spPr>
          <a:xfrm>
            <a:off x="4250360" y="0"/>
            <a:ext cx="4894278" cy="51435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1466" name="Google Shape;1466;p194"/>
          <p:cNvPicPr preferRelativeResize="0"/>
          <p:nvPr/>
        </p:nvPicPr>
        <p:blipFill rotWithShape="1">
          <a:blip r:embed="rId2">
            <a:alphaModFix/>
          </a:blip>
          <a:srcRect b="0" l="0" r="0" t="0"/>
          <a:stretch/>
        </p:blipFill>
        <p:spPr>
          <a:xfrm rot="5400000">
            <a:off x="5058260" y="174803"/>
            <a:ext cx="2249474" cy="4708202"/>
          </a:xfrm>
          <a:prstGeom prst="rect">
            <a:avLst/>
          </a:prstGeom>
          <a:noFill/>
          <a:ln>
            <a:noFill/>
          </a:ln>
        </p:spPr>
      </p:pic>
      <p:sp>
        <p:nvSpPr>
          <p:cNvPr id="1467" name="Google Shape;1467;p194"/>
          <p:cNvSpPr/>
          <p:nvPr>
            <p:ph idx="2" type="pic"/>
          </p:nvPr>
        </p:nvSpPr>
        <p:spPr>
          <a:xfrm rot="5400000">
            <a:off x="5070946" y="381955"/>
            <a:ext cx="2091900" cy="4297200"/>
          </a:xfrm>
          <a:prstGeom prst="rect">
            <a:avLst/>
          </a:prstGeom>
          <a:solidFill>
            <a:schemeClr val="lt1"/>
          </a:solidFill>
          <a:ln>
            <a:noFill/>
          </a:ln>
        </p:spPr>
      </p:sp>
      <p:sp>
        <p:nvSpPr>
          <p:cNvPr id="1468" name="Google Shape;1468;p194"/>
          <p:cNvSpPr txBox="1"/>
          <p:nvPr/>
        </p:nvSpPr>
        <p:spPr>
          <a:xfrm>
            <a:off x="3968370" y="1484597"/>
            <a:ext cx="4297200" cy="2091900"/>
          </a:xfrm>
          <a:prstGeom prst="rect">
            <a:avLst/>
          </a:prstGeom>
          <a:noFill/>
          <a:ln>
            <a:noFill/>
          </a:ln>
        </p:spPr>
        <p:txBody>
          <a:bodyPr anchorCtr="0" anchor="t" bIns="240000" lIns="274300" spcFirstLastPara="1" rIns="205725" wrap="square" tIns="822875">
            <a:noAutofit/>
          </a:bodyPr>
          <a:lstStyle/>
          <a:p>
            <a:pPr indent="0" lvl="0" marL="0" marR="0" rtl="0" algn="l">
              <a:lnSpc>
                <a:spcPct val="90000"/>
              </a:lnSpc>
              <a:spcBef>
                <a:spcPts val="0"/>
              </a:spcBef>
              <a:spcAft>
                <a:spcPts val="0"/>
              </a:spcAft>
              <a:buClr>
                <a:schemeClr val="dk1"/>
              </a:buClr>
              <a:buSzPts val="1500"/>
              <a:buFont typeface="Arial"/>
              <a:buNone/>
            </a:pPr>
            <a:r>
              <a:rPr b="0" i="0" lang="en" sz="1500" u="none" cap="none" strike="noStrike">
                <a:solidFill>
                  <a:schemeClr val="dk1"/>
                </a:solidFill>
                <a:latin typeface="Arial"/>
                <a:ea typeface="Arial"/>
                <a:cs typeface="Arial"/>
                <a:sym typeface="Arial"/>
              </a:rPr>
              <a:t>Drag and drop your Samsung screenshot into this photo placeholder</a:t>
            </a:r>
            <a:endParaRPr b="0" i="0" sz="5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sung s9 vertical detail">
  <p:cSld name="samsung s9 vertical detail">
    <p:spTree>
      <p:nvGrpSpPr>
        <p:cNvPr id="1469" name="Shape 1469"/>
        <p:cNvGrpSpPr/>
        <p:nvPr/>
      </p:nvGrpSpPr>
      <p:grpSpPr>
        <a:xfrm>
          <a:off x="0" y="0"/>
          <a:ext cx="0" cy="0"/>
          <a:chOff x="0" y="0"/>
          <a:chExt cx="0" cy="0"/>
        </a:xfrm>
      </p:grpSpPr>
      <p:sp>
        <p:nvSpPr>
          <p:cNvPr id="1470" name="Google Shape;1470;p195"/>
          <p:cNvSpPr/>
          <p:nvPr/>
        </p:nvSpPr>
        <p:spPr>
          <a:xfrm>
            <a:off x="4250360" y="0"/>
            <a:ext cx="4894278" cy="51435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1471" name="Google Shape;1471;p195"/>
          <p:cNvPicPr preferRelativeResize="0"/>
          <p:nvPr/>
        </p:nvPicPr>
        <p:blipFill rotWithShape="1">
          <a:blip r:embed="rId2">
            <a:alphaModFix/>
          </a:blip>
          <a:srcRect b="0" l="0" r="0" t="0"/>
          <a:stretch/>
        </p:blipFill>
        <p:spPr>
          <a:xfrm>
            <a:off x="4714372" y="-920543"/>
            <a:ext cx="3307979" cy="6923678"/>
          </a:xfrm>
          <a:prstGeom prst="rect">
            <a:avLst/>
          </a:prstGeom>
          <a:noFill/>
          <a:ln>
            <a:noFill/>
          </a:ln>
        </p:spPr>
      </p:pic>
      <p:sp>
        <p:nvSpPr>
          <p:cNvPr id="1472" name="Google Shape;1472;p195"/>
          <p:cNvSpPr txBox="1"/>
          <p:nvPr>
            <p:ph type="title"/>
          </p:nvPr>
        </p:nvSpPr>
        <p:spPr>
          <a:xfrm>
            <a:off x="540565" y="1628775"/>
            <a:ext cx="2667600" cy="942900"/>
          </a:xfrm>
          <a:prstGeom prst="rect">
            <a:avLst/>
          </a:prstGeom>
          <a:noFill/>
          <a:ln>
            <a:noFill/>
          </a:ln>
        </p:spPr>
        <p:txBody>
          <a:bodyPr anchorCtr="0" anchor="b" bIns="17125" lIns="34275" spcFirstLastPara="1" rIns="34275" wrap="square" tIns="17125">
            <a:noAutofit/>
          </a:bodyPr>
          <a:lstStyle>
            <a:lvl1pPr lvl="0" algn="l">
              <a:lnSpc>
                <a:spcPct val="90000"/>
              </a:lnSpc>
              <a:spcBef>
                <a:spcPts val="0"/>
              </a:spcBef>
              <a:spcAft>
                <a:spcPts val="0"/>
              </a:spcAft>
              <a:buClr>
                <a:schemeClr val="accent2"/>
              </a:buClr>
              <a:buSzPts val="3300"/>
              <a:buFont typeface="Arial"/>
              <a:buNone/>
              <a:defRPr sz="33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473" name="Google Shape;1473;p195"/>
          <p:cNvSpPr txBox="1"/>
          <p:nvPr>
            <p:ph idx="1" type="body"/>
          </p:nvPr>
        </p:nvSpPr>
        <p:spPr>
          <a:xfrm>
            <a:off x="540566" y="2606040"/>
            <a:ext cx="2529000" cy="8697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474" name="Google Shape;1474;p195"/>
          <p:cNvSpPr/>
          <p:nvPr>
            <p:ph idx="2" type="pic"/>
          </p:nvPr>
        </p:nvSpPr>
        <p:spPr>
          <a:xfrm>
            <a:off x="4835641" y="-590084"/>
            <a:ext cx="3057300" cy="6294600"/>
          </a:xfrm>
          <a:prstGeom prst="rect">
            <a:avLst/>
          </a:prstGeom>
          <a:solidFill>
            <a:schemeClr val="lt1"/>
          </a:solidFill>
          <a:ln>
            <a:noFill/>
          </a:ln>
        </p:spPr>
      </p:sp>
    </p:spTree>
  </p:cSld>
  <p:clrMapOvr>
    <a:masterClrMapping/>
  </p:clrMapOvr>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sung detail">
  <p:cSld name="samsung detail">
    <p:spTree>
      <p:nvGrpSpPr>
        <p:cNvPr id="1475" name="Shape 1475"/>
        <p:cNvGrpSpPr/>
        <p:nvPr/>
      </p:nvGrpSpPr>
      <p:grpSpPr>
        <a:xfrm>
          <a:off x="0" y="0"/>
          <a:ext cx="0" cy="0"/>
          <a:chOff x="0" y="0"/>
          <a:chExt cx="0" cy="0"/>
        </a:xfrm>
      </p:grpSpPr>
      <p:sp>
        <p:nvSpPr>
          <p:cNvPr id="1476" name="Google Shape;1476;p196"/>
          <p:cNvSpPr/>
          <p:nvPr/>
        </p:nvSpPr>
        <p:spPr>
          <a:xfrm>
            <a:off x="4250360" y="0"/>
            <a:ext cx="4894278" cy="51435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1477" name="Google Shape;1477;p196"/>
          <p:cNvPicPr preferRelativeResize="0"/>
          <p:nvPr/>
        </p:nvPicPr>
        <p:blipFill rotWithShape="1">
          <a:blip r:embed="rId2">
            <a:alphaModFix/>
          </a:blip>
          <a:srcRect b="0" l="0" r="0" t="0"/>
          <a:stretch/>
        </p:blipFill>
        <p:spPr>
          <a:xfrm rot="5400000">
            <a:off x="5657710" y="-920676"/>
            <a:ext cx="3308332" cy="6924416"/>
          </a:xfrm>
          <a:prstGeom prst="rect">
            <a:avLst/>
          </a:prstGeom>
          <a:noFill/>
          <a:ln>
            <a:noFill/>
          </a:ln>
        </p:spPr>
      </p:pic>
      <p:sp>
        <p:nvSpPr>
          <p:cNvPr id="1478" name="Google Shape;1478;p196"/>
          <p:cNvSpPr txBox="1"/>
          <p:nvPr>
            <p:ph type="title"/>
          </p:nvPr>
        </p:nvSpPr>
        <p:spPr>
          <a:xfrm>
            <a:off x="540565" y="1628775"/>
            <a:ext cx="2667600" cy="942900"/>
          </a:xfrm>
          <a:prstGeom prst="rect">
            <a:avLst/>
          </a:prstGeom>
          <a:noFill/>
          <a:ln>
            <a:noFill/>
          </a:ln>
        </p:spPr>
        <p:txBody>
          <a:bodyPr anchorCtr="0" anchor="b" bIns="17125" lIns="34275" spcFirstLastPara="1" rIns="34275" wrap="square" tIns="17125">
            <a:noAutofit/>
          </a:bodyPr>
          <a:lstStyle>
            <a:lvl1pPr lvl="0" algn="l">
              <a:lnSpc>
                <a:spcPct val="90000"/>
              </a:lnSpc>
              <a:spcBef>
                <a:spcPts val="0"/>
              </a:spcBef>
              <a:spcAft>
                <a:spcPts val="0"/>
              </a:spcAft>
              <a:buClr>
                <a:schemeClr val="accent2"/>
              </a:buClr>
              <a:buSzPts val="3300"/>
              <a:buFont typeface="Arial"/>
              <a:buNone/>
              <a:defRPr sz="33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479" name="Google Shape;1479;p196"/>
          <p:cNvSpPr txBox="1"/>
          <p:nvPr>
            <p:ph idx="1" type="body"/>
          </p:nvPr>
        </p:nvSpPr>
        <p:spPr>
          <a:xfrm>
            <a:off x="540566" y="2606040"/>
            <a:ext cx="2529000" cy="8697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480" name="Google Shape;1480;p196"/>
          <p:cNvSpPr/>
          <p:nvPr>
            <p:ph idx="2" type="pic"/>
          </p:nvPr>
        </p:nvSpPr>
        <p:spPr>
          <a:xfrm>
            <a:off x="4162210" y="1028315"/>
            <a:ext cx="6293700" cy="3057900"/>
          </a:xfrm>
          <a:prstGeom prst="rect">
            <a:avLst/>
          </a:prstGeom>
          <a:solidFill>
            <a:schemeClr val="lt1"/>
          </a:solidFill>
          <a:ln>
            <a:noFill/>
          </a:ln>
        </p:spPr>
      </p:sp>
    </p:spTree>
  </p:cSld>
  <p:clrMapOvr>
    <a:masterClrMapping/>
  </p:clrMapOvr>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hank you image">
  <p:cSld name="green_thank you image">
    <p:spTree>
      <p:nvGrpSpPr>
        <p:cNvPr id="1481" name="Shape 1481"/>
        <p:cNvGrpSpPr/>
        <p:nvPr/>
      </p:nvGrpSpPr>
      <p:grpSpPr>
        <a:xfrm>
          <a:off x="0" y="0"/>
          <a:ext cx="0" cy="0"/>
          <a:chOff x="0" y="0"/>
          <a:chExt cx="0" cy="0"/>
        </a:xfrm>
      </p:grpSpPr>
      <p:sp>
        <p:nvSpPr>
          <p:cNvPr id="1482" name="Google Shape;1482;p197"/>
          <p:cNvSpPr/>
          <p:nvPr/>
        </p:nvSpPr>
        <p:spPr>
          <a:xfrm>
            <a:off x="0" y="3262746"/>
            <a:ext cx="9144000" cy="18807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483" name="Google Shape;1483;p197"/>
          <p:cNvSpPr txBox="1"/>
          <p:nvPr>
            <p:ph type="title"/>
          </p:nvPr>
        </p:nvSpPr>
        <p:spPr>
          <a:xfrm>
            <a:off x="572021" y="3709555"/>
            <a:ext cx="5121000" cy="1087200"/>
          </a:xfrm>
          <a:prstGeom prst="rect">
            <a:avLst/>
          </a:prstGeom>
          <a:noFill/>
          <a:ln>
            <a:noFill/>
          </a:ln>
        </p:spPr>
        <p:txBody>
          <a:bodyPr anchorCtr="0" anchor="ctr" bIns="17125" lIns="0" spcFirstLastPara="1" rIns="0" wrap="square" tIns="17125">
            <a:noAutofit/>
          </a:bodyPr>
          <a:lstStyle>
            <a:lvl1pPr lvl="0" algn="l">
              <a:lnSpc>
                <a:spcPct val="90000"/>
              </a:lnSpc>
              <a:spcBef>
                <a:spcPts val="0"/>
              </a:spcBef>
              <a:spcAft>
                <a:spcPts val="0"/>
              </a:spcAft>
              <a:buClr>
                <a:schemeClr val="accent1"/>
              </a:buClr>
              <a:buSzPts val="8200"/>
              <a:buFont typeface="Arial"/>
              <a:buNone/>
              <a:defRPr sz="8200">
                <a:solidFill>
                  <a:schemeClr val="accent1"/>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pic>
        <p:nvPicPr>
          <p:cNvPr descr="A picture containing shoji, wall&#10;&#10;Description automatically generated" id="1484" name="Google Shape;1484;p197"/>
          <p:cNvPicPr preferRelativeResize="0"/>
          <p:nvPr/>
        </p:nvPicPr>
        <p:blipFill rotWithShape="1">
          <a:blip r:embed="rId2">
            <a:alphaModFix/>
          </a:blip>
          <a:srcRect b="0" l="0" r="0" t="0"/>
          <a:stretch/>
        </p:blipFill>
        <p:spPr>
          <a:xfrm>
            <a:off x="795439" y="8393762"/>
            <a:ext cx="5993097" cy="4362975"/>
          </a:xfrm>
          <a:prstGeom prst="rect">
            <a:avLst/>
          </a:prstGeom>
          <a:noFill/>
          <a:ln>
            <a:noFill/>
          </a:ln>
        </p:spPr>
      </p:pic>
      <p:pic>
        <p:nvPicPr>
          <p:cNvPr id="1485" name="Google Shape;1485;p197"/>
          <p:cNvPicPr preferRelativeResize="0"/>
          <p:nvPr/>
        </p:nvPicPr>
        <p:blipFill rotWithShape="1">
          <a:blip r:embed="rId3">
            <a:alphaModFix/>
          </a:blip>
          <a:srcRect b="0" l="0" r="0" t="0"/>
          <a:stretch/>
        </p:blipFill>
        <p:spPr>
          <a:xfrm>
            <a:off x="7815750" y="4387854"/>
            <a:ext cx="727659" cy="184122"/>
          </a:xfrm>
          <a:prstGeom prst="rect">
            <a:avLst/>
          </a:prstGeom>
          <a:noFill/>
          <a:ln>
            <a:noFill/>
          </a:ln>
        </p:spPr>
      </p:pic>
      <p:sp>
        <p:nvSpPr>
          <p:cNvPr id="1486" name="Google Shape;1486;p197"/>
          <p:cNvSpPr/>
          <p:nvPr>
            <p:ph idx="2" type="pic"/>
          </p:nvPr>
        </p:nvSpPr>
        <p:spPr>
          <a:xfrm>
            <a:off x="-1081147" y="1"/>
            <a:ext cx="11306100" cy="2815500"/>
          </a:xfrm>
          <a:prstGeom prst="rect">
            <a:avLst/>
          </a:prstGeom>
          <a:solidFill>
            <a:schemeClr val="lt1"/>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82"/>
                                        </p:tgtEl>
                                        <p:attrNameLst>
                                          <p:attrName>style.visibility</p:attrName>
                                        </p:attrNameLst>
                                      </p:cBhvr>
                                      <p:to>
                                        <p:strVal val="visible"/>
                                      </p:to>
                                    </p:set>
                                    <p:animEffect filter="fade" transition="in">
                                      <p:cBhvr>
                                        <p:cTn dur="750"/>
                                        <p:tgtEl>
                                          <p:spTgt spid="14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_thank you image">
  <p:cSld name="1_red_thank you image">
    <p:spTree>
      <p:nvGrpSpPr>
        <p:cNvPr id="1487" name="Shape 1487"/>
        <p:cNvGrpSpPr/>
        <p:nvPr/>
      </p:nvGrpSpPr>
      <p:grpSpPr>
        <a:xfrm>
          <a:off x="0" y="0"/>
          <a:ext cx="0" cy="0"/>
          <a:chOff x="0" y="0"/>
          <a:chExt cx="0" cy="0"/>
        </a:xfrm>
      </p:grpSpPr>
      <p:sp>
        <p:nvSpPr>
          <p:cNvPr id="1488" name="Google Shape;1488;p198"/>
          <p:cNvSpPr/>
          <p:nvPr/>
        </p:nvSpPr>
        <p:spPr>
          <a:xfrm>
            <a:off x="0" y="3262746"/>
            <a:ext cx="9144000" cy="18807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489" name="Google Shape;1489;p198"/>
          <p:cNvSpPr txBox="1"/>
          <p:nvPr>
            <p:ph type="title"/>
          </p:nvPr>
        </p:nvSpPr>
        <p:spPr>
          <a:xfrm>
            <a:off x="572021" y="3709555"/>
            <a:ext cx="5121000" cy="1087200"/>
          </a:xfrm>
          <a:prstGeom prst="rect">
            <a:avLst/>
          </a:prstGeom>
          <a:noFill/>
          <a:ln>
            <a:noFill/>
          </a:ln>
        </p:spPr>
        <p:txBody>
          <a:bodyPr anchorCtr="0" anchor="ctr" bIns="17125" lIns="0" spcFirstLastPara="1" rIns="0" wrap="square" tIns="17125">
            <a:noAutofit/>
          </a:bodyPr>
          <a:lstStyle>
            <a:lvl1pPr lvl="0" algn="l">
              <a:lnSpc>
                <a:spcPct val="90000"/>
              </a:lnSpc>
              <a:spcBef>
                <a:spcPts val="0"/>
              </a:spcBef>
              <a:spcAft>
                <a:spcPts val="0"/>
              </a:spcAft>
              <a:buClr>
                <a:schemeClr val="accent2"/>
              </a:buClr>
              <a:buSzPts val="8200"/>
              <a:buFont typeface="Arial"/>
              <a:buNone/>
              <a:defRPr sz="82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pic>
        <p:nvPicPr>
          <p:cNvPr descr="A picture containing shoji, wall&#10;&#10;Description automatically generated" id="1490" name="Google Shape;1490;p198"/>
          <p:cNvPicPr preferRelativeResize="0"/>
          <p:nvPr/>
        </p:nvPicPr>
        <p:blipFill rotWithShape="1">
          <a:blip r:embed="rId2">
            <a:alphaModFix/>
          </a:blip>
          <a:srcRect b="0" l="0" r="0" t="0"/>
          <a:stretch/>
        </p:blipFill>
        <p:spPr>
          <a:xfrm>
            <a:off x="795439" y="8393762"/>
            <a:ext cx="5993097" cy="4362975"/>
          </a:xfrm>
          <a:prstGeom prst="rect">
            <a:avLst/>
          </a:prstGeom>
          <a:noFill/>
          <a:ln>
            <a:noFill/>
          </a:ln>
        </p:spPr>
      </p:pic>
      <p:pic>
        <p:nvPicPr>
          <p:cNvPr id="1491" name="Google Shape;1491;p198"/>
          <p:cNvPicPr preferRelativeResize="0"/>
          <p:nvPr/>
        </p:nvPicPr>
        <p:blipFill rotWithShape="1">
          <a:blip r:embed="rId3">
            <a:alphaModFix/>
          </a:blip>
          <a:srcRect b="0" l="0" r="0" t="0"/>
          <a:stretch/>
        </p:blipFill>
        <p:spPr>
          <a:xfrm>
            <a:off x="7815750" y="4387854"/>
            <a:ext cx="727659" cy="184122"/>
          </a:xfrm>
          <a:prstGeom prst="rect">
            <a:avLst/>
          </a:prstGeom>
          <a:noFill/>
          <a:ln>
            <a:noFill/>
          </a:ln>
        </p:spPr>
      </p:pic>
      <p:sp>
        <p:nvSpPr>
          <p:cNvPr id="1492" name="Google Shape;1492;p198"/>
          <p:cNvSpPr/>
          <p:nvPr>
            <p:ph idx="2" type="pic"/>
          </p:nvPr>
        </p:nvSpPr>
        <p:spPr>
          <a:xfrm>
            <a:off x="-1081147" y="1"/>
            <a:ext cx="11306100" cy="2815500"/>
          </a:xfrm>
          <a:prstGeom prst="rect">
            <a:avLst/>
          </a:prstGeom>
          <a:solidFill>
            <a:schemeClr val="lt1"/>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88"/>
                                        </p:tgtEl>
                                        <p:attrNameLst>
                                          <p:attrName>style.visibility</p:attrName>
                                        </p:attrNameLst>
                                      </p:cBhvr>
                                      <p:to>
                                        <p:strVal val="visible"/>
                                      </p:to>
                                    </p:set>
                                    <p:animEffect filter="fade" transition="in">
                                      <p:cBhvr>
                                        <p:cTn dur="750"/>
                                        <p:tgtEl>
                                          <p:spTgt spid="14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hankyou image">
  <p:cSld name="red_thankyou image">
    <p:spTree>
      <p:nvGrpSpPr>
        <p:cNvPr id="1493" name="Shape 1493"/>
        <p:cNvGrpSpPr/>
        <p:nvPr/>
      </p:nvGrpSpPr>
      <p:grpSpPr>
        <a:xfrm>
          <a:off x="0" y="0"/>
          <a:ext cx="0" cy="0"/>
          <a:chOff x="0" y="0"/>
          <a:chExt cx="0" cy="0"/>
        </a:xfrm>
      </p:grpSpPr>
      <p:sp>
        <p:nvSpPr>
          <p:cNvPr id="1494" name="Google Shape;1494;p199"/>
          <p:cNvSpPr/>
          <p:nvPr/>
        </p:nvSpPr>
        <p:spPr>
          <a:xfrm>
            <a:off x="0" y="3262746"/>
            <a:ext cx="9144000" cy="18807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495" name="Google Shape;1495;p199"/>
          <p:cNvSpPr txBox="1"/>
          <p:nvPr>
            <p:ph type="title"/>
          </p:nvPr>
        </p:nvSpPr>
        <p:spPr>
          <a:xfrm>
            <a:off x="572021" y="3709555"/>
            <a:ext cx="5121000" cy="1087200"/>
          </a:xfrm>
          <a:prstGeom prst="rect">
            <a:avLst/>
          </a:prstGeom>
          <a:noFill/>
          <a:ln>
            <a:noFill/>
          </a:ln>
        </p:spPr>
        <p:txBody>
          <a:bodyPr anchorCtr="0" anchor="ctr" bIns="17125" lIns="0" spcFirstLastPara="1" rIns="0" wrap="square" tIns="17125">
            <a:noAutofit/>
          </a:bodyPr>
          <a:lstStyle>
            <a:lvl1pPr lvl="0" algn="l">
              <a:lnSpc>
                <a:spcPct val="90000"/>
              </a:lnSpc>
              <a:spcBef>
                <a:spcPts val="0"/>
              </a:spcBef>
              <a:spcAft>
                <a:spcPts val="0"/>
              </a:spcAft>
              <a:buClr>
                <a:schemeClr val="dk2"/>
              </a:buClr>
              <a:buSzPts val="8200"/>
              <a:buFont typeface="Arial"/>
              <a:buNone/>
              <a:defRPr sz="8200">
                <a:solidFill>
                  <a:schemeClr val="dk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pic>
        <p:nvPicPr>
          <p:cNvPr descr="A picture containing shoji, wall&#10;&#10;Description automatically generated" id="1496" name="Google Shape;1496;p199"/>
          <p:cNvPicPr preferRelativeResize="0"/>
          <p:nvPr/>
        </p:nvPicPr>
        <p:blipFill rotWithShape="1">
          <a:blip r:embed="rId2">
            <a:alphaModFix/>
          </a:blip>
          <a:srcRect b="0" l="0" r="0" t="0"/>
          <a:stretch/>
        </p:blipFill>
        <p:spPr>
          <a:xfrm>
            <a:off x="795439" y="8393762"/>
            <a:ext cx="5993097" cy="4362975"/>
          </a:xfrm>
          <a:prstGeom prst="rect">
            <a:avLst/>
          </a:prstGeom>
          <a:noFill/>
          <a:ln>
            <a:noFill/>
          </a:ln>
        </p:spPr>
      </p:pic>
      <p:pic>
        <p:nvPicPr>
          <p:cNvPr id="1497" name="Google Shape;1497;p199"/>
          <p:cNvPicPr preferRelativeResize="0"/>
          <p:nvPr/>
        </p:nvPicPr>
        <p:blipFill rotWithShape="1">
          <a:blip r:embed="rId3">
            <a:alphaModFix/>
          </a:blip>
          <a:srcRect b="0" l="0" r="0" t="0"/>
          <a:stretch/>
        </p:blipFill>
        <p:spPr>
          <a:xfrm>
            <a:off x="7815750" y="4387854"/>
            <a:ext cx="727659" cy="184122"/>
          </a:xfrm>
          <a:prstGeom prst="rect">
            <a:avLst/>
          </a:prstGeom>
          <a:noFill/>
          <a:ln>
            <a:noFill/>
          </a:ln>
        </p:spPr>
      </p:pic>
      <p:sp>
        <p:nvSpPr>
          <p:cNvPr id="1498" name="Google Shape;1498;p199"/>
          <p:cNvSpPr/>
          <p:nvPr>
            <p:ph idx="2" type="pic"/>
          </p:nvPr>
        </p:nvSpPr>
        <p:spPr>
          <a:xfrm>
            <a:off x="-1081147" y="1"/>
            <a:ext cx="11306100" cy="2815500"/>
          </a:xfrm>
          <a:prstGeom prst="rect">
            <a:avLst/>
          </a:prstGeom>
          <a:solidFill>
            <a:schemeClr val="lt1"/>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94"/>
                                        </p:tgtEl>
                                        <p:attrNameLst>
                                          <p:attrName>style.visibility</p:attrName>
                                        </p:attrNameLst>
                                      </p:cBhvr>
                                      <p:to>
                                        <p:strVal val="visible"/>
                                      </p:to>
                                    </p:set>
                                    <p:animEffect filter="fade" transition="in">
                                      <p:cBhvr>
                                        <p:cTn dur="750"/>
                                        <p:tgtEl>
                                          <p:spTgt spid="14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hank you image">
  <p:cSld name="blue_thank you image">
    <p:spTree>
      <p:nvGrpSpPr>
        <p:cNvPr id="1499" name="Shape 1499"/>
        <p:cNvGrpSpPr/>
        <p:nvPr/>
      </p:nvGrpSpPr>
      <p:grpSpPr>
        <a:xfrm>
          <a:off x="0" y="0"/>
          <a:ext cx="0" cy="0"/>
          <a:chOff x="0" y="0"/>
          <a:chExt cx="0" cy="0"/>
        </a:xfrm>
      </p:grpSpPr>
      <p:sp>
        <p:nvSpPr>
          <p:cNvPr id="1500" name="Google Shape;1500;p200"/>
          <p:cNvSpPr/>
          <p:nvPr/>
        </p:nvSpPr>
        <p:spPr>
          <a:xfrm>
            <a:off x="0" y="3262746"/>
            <a:ext cx="9144000" cy="18807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501" name="Google Shape;1501;p200"/>
          <p:cNvSpPr txBox="1"/>
          <p:nvPr>
            <p:ph type="title"/>
          </p:nvPr>
        </p:nvSpPr>
        <p:spPr>
          <a:xfrm>
            <a:off x="572021" y="3709555"/>
            <a:ext cx="5121000" cy="1087200"/>
          </a:xfrm>
          <a:prstGeom prst="rect">
            <a:avLst/>
          </a:prstGeom>
          <a:noFill/>
          <a:ln>
            <a:noFill/>
          </a:ln>
        </p:spPr>
        <p:txBody>
          <a:bodyPr anchorCtr="0" anchor="ctr" bIns="17125" lIns="0" spcFirstLastPara="1" rIns="0" wrap="square" tIns="17125">
            <a:noAutofit/>
          </a:bodyPr>
          <a:lstStyle>
            <a:lvl1pPr lvl="0" algn="l">
              <a:lnSpc>
                <a:spcPct val="90000"/>
              </a:lnSpc>
              <a:spcBef>
                <a:spcPts val="0"/>
              </a:spcBef>
              <a:spcAft>
                <a:spcPts val="0"/>
              </a:spcAft>
              <a:buClr>
                <a:schemeClr val="lt2"/>
              </a:buClr>
              <a:buSzPts val="8200"/>
              <a:buFont typeface="Arial"/>
              <a:buNone/>
              <a:defRPr sz="8200">
                <a:solidFill>
                  <a:schemeClr val="l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pic>
        <p:nvPicPr>
          <p:cNvPr descr="A picture containing shoji, wall&#10;&#10;Description automatically generated" id="1502" name="Google Shape;1502;p200"/>
          <p:cNvPicPr preferRelativeResize="0"/>
          <p:nvPr/>
        </p:nvPicPr>
        <p:blipFill rotWithShape="1">
          <a:blip r:embed="rId2">
            <a:alphaModFix/>
          </a:blip>
          <a:srcRect b="0" l="0" r="0" t="0"/>
          <a:stretch/>
        </p:blipFill>
        <p:spPr>
          <a:xfrm>
            <a:off x="795439" y="8393762"/>
            <a:ext cx="5993097" cy="4362975"/>
          </a:xfrm>
          <a:prstGeom prst="rect">
            <a:avLst/>
          </a:prstGeom>
          <a:noFill/>
          <a:ln>
            <a:noFill/>
          </a:ln>
        </p:spPr>
      </p:pic>
      <p:pic>
        <p:nvPicPr>
          <p:cNvPr id="1503" name="Google Shape;1503;p200"/>
          <p:cNvPicPr preferRelativeResize="0"/>
          <p:nvPr/>
        </p:nvPicPr>
        <p:blipFill rotWithShape="1">
          <a:blip r:embed="rId3">
            <a:alphaModFix/>
          </a:blip>
          <a:srcRect b="0" l="0" r="0" t="0"/>
          <a:stretch/>
        </p:blipFill>
        <p:spPr>
          <a:xfrm>
            <a:off x="7815750" y="4387854"/>
            <a:ext cx="727659" cy="184122"/>
          </a:xfrm>
          <a:prstGeom prst="rect">
            <a:avLst/>
          </a:prstGeom>
          <a:noFill/>
          <a:ln>
            <a:noFill/>
          </a:ln>
        </p:spPr>
      </p:pic>
      <p:sp>
        <p:nvSpPr>
          <p:cNvPr id="1504" name="Google Shape;1504;p200"/>
          <p:cNvSpPr/>
          <p:nvPr>
            <p:ph idx="2" type="pic"/>
          </p:nvPr>
        </p:nvSpPr>
        <p:spPr>
          <a:xfrm>
            <a:off x="-1081147" y="1"/>
            <a:ext cx="11306100" cy="2815500"/>
          </a:xfrm>
          <a:prstGeom prst="rect">
            <a:avLst/>
          </a:prstGeom>
          <a:solidFill>
            <a:schemeClr val="lt1"/>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00"/>
                                        </p:tgtEl>
                                        <p:attrNameLst>
                                          <p:attrName>style.visibility</p:attrName>
                                        </p:attrNameLst>
                                      </p:cBhvr>
                                      <p:to>
                                        <p:strVal val="visible"/>
                                      </p:to>
                                    </p:set>
                                    <p:animEffect filter="fade" transition="in">
                                      <p:cBhvr>
                                        <p:cTn dur="750"/>
                                        <p:tgtEl>
                                          <p:spTgt spid="15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hank you image">
  <p:cSld name="darkamber_thank you image">
    <p:spTree>
      <p:nvGrpSpPr>
        <p:cNvPr id="1505" name="Shape 1505"/>
        <p:cNvGrpSpPr/>
        <p:nvPr/>
      </p:nvGrpSpPr>
      <p:grpSpPr>
        <a:xfrm>
          <a:off x="0" y="0"/>
          <a:ext cx="0" cy="0"/>
          <a:chOff x="0" y="0"/>
          <a:chExt cx="0" cy="0"/>
        </a:xfrm>
      </p:grpSpPr>
      <p:sp>
        <p:nvSpPr>
          <p:cNvPr id="1506" name="Google Shape;1506;p201"/>
          <p:cNvSpPr/>
          <p:nvPr/>
        </p:nvSpPr>
        <p:spPr>
          <a:xfrm>
            <a:off x="0" y="3262746"/>
            <a:ext cx="9144000" cy="18807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507" name="Google Shape;1507;p201"/>
          <p:cNvSpPr txBox="1"/>
          <p:nvPr>
            <p:ph type="title"/>
          </p:nvPr>
        </p:nvSpPr>
        <p:spPr>
          <a:xfrm>
            <a:off x="572021" y="3709555"/>
            <a:ext cx="5121000" cy="1087200"/>
          </a:xfrm>
          <a:prstGeom prst="rect">
            <a:avLst/>
          </a:prstGeom>
          <a:noFill/>
          <a:ln>
            <a:noFill/>
          </a:ln>
        </p:spPr>
        <p:txBody>
          <a:bodyPr anchorCtr="0" anchor="ctr" bIns="17125" lIns="0" spcFirstLastPara="1" rIns="0" wrap="square" tIns="17125">
            <a:noAutofit/>
          </a:bodyPr>
          <a:lstStyle>
            <a:lvl1pPr lvl="0" algn="l">
              <a:lnSpc>
                <a:spcPct val="90000"/>
              </a:lnSpc>
              <a:spcBef>
                <a:spcPts val="0"/>
              </a:spcBef>
              <a:spcAft>
                <a:spcPts val="0"/>
              </a:spcAft>
              <a:buClr>
                <a:schemeClr val="accent2"/>
              </a:buClr>
              <a:buSzPts val="8200"/>
              <a:buFont typeface="Arial"/>
              <a:buNone/>
              <a:defRPr sz="82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pic>
        <p:nvPicPr>
          <p:cNvPr descr="A picture containing shoji, wall&#10;&#10;Description automatically generated" id="1508" name="Google Shape;1508;p201"/>
          <p:cNvPicPr preferRelativeResize="0"/>
          <p:nvPr/>
        </p:nvPicPr>
        <p:blipFill rotWithShape="1">
          <a:blip r:embed="rId2">
            <a:alphaModFix/>
          </a:blip>
          <a:srcRect b="0" l="0" r="0" t="0"/>
          <a:stretch/>
        </p:blipFill>
        <p:spPr>
          <a:xfrm>
            <a:off x="795439" y="8393762"/>
            <a:ext cx="5993097" cy="4362975"/>
          </a:xfrm>
          <a:prstGeom prst="rect">
            <a:avLst/>
          </a:prstGeom>
          <a:noFill/>
          <a:ln>
            <a:noFill/>
          </a:ln>
        </p:spPr>
      </p:pic>
      <p:pic>
        <p:nvPicPr>
          <p:cNvPr id="1509" name="Google Shape;1509;p201"/>
          <p:cNvPicPr preferRelativeResize="0"/>
          <p:nvPr/>
        </p:nvPicPr>
        <p:blipFill rotWithShape="1">
          <a:blip r:embed="rId3">
            <a:alphaModFix/>
          </a:blip>
          <a:srcRect b="0" l="0" r="0" t="0"/>
          <a:stretch/>
        </p:blipFill>
        <p:spPr>
          <a:xfrm>
            <a:off x="7815750" y="4387854"/>
            <a:ext cx="727659" cy="184122"/>
          </a:xfrm>
          <a:prstGeom prst="rect">
            <a:avLst/>
          </a:prstGeom>
          <a:noFill/>
          <a:ln>
            <a:noFill/>
          </a:ln>
        </p:spPr>
      </p:pic>
      <p:sp>
        <p:nvSpPr>
          <p:cNvPr id="1510" name="Google Shape;1510;p201"/>
          <p:cNvSpPr/>
          <p:nvPr>
            <p:ph idx="2" type="pic"/>
          </p:nvPr>
        </p:nvSpPr>
        <p:spPr>
          <a:xfrm>
            <a:off x="-1081147" y="1"/>
            <a:ext cx="11306100" cy="2815500"/>
          </a:xfrm>
          <a:prstGeom prst="rect">
            <a:avLst/>
          </a:prstGeom>
          <a:solidFill>
            <a:schemeClr val="lt1"/>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06"/>
                                        </p:tgtEl>
                                        <p:attrNameLst>
                                          <p:attrName>style.visibility</p:attrName>
                                        </p:attrNameLst>
                                      </p:cBhvr>
                                      <p:to>
                                        <p:strVal val="visible"/>
                                      </p:to>
                                    </p:set>
                                    <p:animEffect filter="fade" transition="in">
                                      <p:cBhvr>
                                        <p:cTn dur="750"/>
                                        <p:tgtEl>
                                          <p:spTgt spid="15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itle 2">
  <p:cSld name="red_title 2">
    <p:spTree>
      <p:nvGrpSpPr>
        <p:cNvPr id="121" name="Shape 121"/>
        <p:cNvGrpSpPr/>
        <p:nvPr/>
      </p:nvGrpSpPr>
      <p:grpSpPr>
        <a:xfrm>
          <a:off x="0" y="0"/>
          <a:ext cx="0" cy="0"/>
          <a:chOff x="0" y="0"/>
          <a:chExt cx="0" cy="0"/>
        </a:xfrm>
      </p:grpSpPr>
      <p:sp>
        <p:nvSpPr>
          <p:cNvPr id="122" name="Google Shape;122;p22"/>
          <p:cNvSpPr/>
          <p:nvPr/>
        </p:nvSpPr>
        <p:spPr>
          <a:xfrm>
            <a:off x="839761" y="585669"/>
            <a:ext cx="3957000" cy="3957600"/>
          </a:xfrm>
          <a:prstGeom prst="ellipse">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23" name="Google Shape;123;p22"/>
          <p:cNvSpPr/>
          <p:nvPr/>
        </p:nvSpPr>
        <p:spPr>
          <a:xfrm>
            <a:off x="0" y="0"/>
            <a:ext cx="1409700" cy="5143500"/>
          </a:xfrm>
          <a:prstGeom prst="rect">
            <a:avLst/>
          </a:prstGeom>
          <a:solidFill>
            <a:srgbClr val="E9E6DF"/>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2"/>
              </a:solidFill>
              <a:latin typeface="Arial"/>
              <a:ea typeface="Arial"/>
              <a:cs typeface="Arial"/>
              <a:sym typeface="Arial"/>
            </a:endParaRPr>
          </a:p>
        </p:txBody>
      </p:sp>
      <p:sp>
        <p:nvSpPr>
          <p:cNvPr id="124" name="Google Shape;124;p22"/>
          <p:cNvSpPr/>
          <p:nvPr/>
        </p:nvSpPr>
        <p:spPr>
          <a:xfrm>
            <a:off x="846912" y="1183635"/>
            <a:ext cx="558367" cy="2753934"/>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dk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25" name="Google Shape;125;p22"/>
          <p:cNvSpPr txBox="1"/>
          <p:nvPr>
            <p:ph type="title"/>
          </p:nvPr>
        </p:nvSpPr>
        <p:spPr>
          <a:xfrm>
            <a:off x="2204388" y="1420077"/>
            <a:ext cx="5395500" cy="11412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dk2"/>
              </a:buClr>
              <a:buSzPts val="4300"/>
              <a:buFont typeface="Arial"/>
              <a:buNone/>
              <a:defRPr sz="4300">
                <a:solidFill>
                  <a:schemeClr val="dk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26" name="Google Shape;126;p22"/>
          <p:cNvSpPr txBox="1"/>
          <p:nvPr>
            <p:ph idx="1" type="body"/>
          </p:nvPr>
        </p:nvSpPr>
        <p:spPr>
          <a:xfrm>
            <a:off x="2204155" y="2586025"/>
            <a:ext cx="3304500" cy="11412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chemeClr val="accent6"/>
              </a:buClr>
              <a:buSzPts val="1800"/>
              <a:buFont typeface="Arial"/>
              <a:buNone/>
              <a:defRPr sz="1800">
                <a:solidFill>
                  <a:schemeClr val="accent6"/>
                </a:solidFill>
              </a:defRPr>
            </a:lvl1pPr>
            <a:lvl2pPr indent="-228600" lvl="1" marL="914400" algn="l">
              <a:lnSpc>
                <a:spcPct val="90000"/>
              </a:lnSpc>
              <a:spcBef>
                <a:spcPts val="400"/>
              </a:spcBef>
              <a:spcAft>
                <a:spcPts val="0"/>
              </a:spcAft>
              <a:buClr>
                <a:srgbClr val="56687A"/>
              </a:buClr>
              <a:buSzPts val="1800"/>
              <a:buFont typeface="Arial"/>
              <a:buNone/>
              <a:defRPr sz="1800"/>
            </a:lvl2pPr>
            <a:lvl3pPr indent="-228600" lvl="2" marL="1371600" algn="l">
              <a:lnSpc>
                <a:spcPct val="90000"/>
              </a:lnSpc>
              <a:spcBef>
                <a:spcPts val="400"/>
              </a:spcBef>
              <a:spcAft>
                <a:spcPts val="0"/>
              </a:spcAft>
              <a:buClr>
                <a:srgbClr val="56687A"/>
              </a:buClr>
              <a:buSzPts val="1800"/>
              <a:buFont typeface="Arial"/>
              <a:buNone/>
              <a:defRPr sz="1800"/>
            </a:lvl3pPr>
            <a:lvl4pPr indent="-228600" lvl="3" marL="1828800" algn="l">
              <a:lnSpc>
                <a:spcPct val="90000"/>
              </a:lnSpc>
              <a:spcBef>
                <a:spcPts val="400"/>
              </a:spcBef>
              <a:spcAft>
                <a:spcPts val="0"/>
              </a:spcAft>
              <a:buClr>
                <a:srgbClr val="56687A"/>
              </a:buClr>
              <a:buSzPts val="1800"/>
              <a:buFont typeface="Arial"/>
              <a:buNone/>
              <a:defRPr sz="1800"/>
            </a:lvl4pPr>
            <a:lvl5pPr indent="-228600" lvl="4" marL="2286000" algn="l">
              <a:lnSpc>
                <a:spcPct val="90000"/>
              </a:lnSpc>
              <a:spcBef>
                <a:spcPts val="400"/>
              </a:spcBef>
              <a:spcAft>
                <a:spcPts val="0"/>
              </a:spcAft>
              <a:buClr>
                <a:srgbClr val="56687A"/>
              </a:buClr>
              <a:buSzPts val="1800"/>
              <a:buFont typeface="Arial"/>
              <a:buNone/>
              <a:defRPr sz="18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pic>
        <p:nvPicPr>
          <p:cNvPr id="127" name="Google Shape;127;p22"/>
          <p:cNvPicPr preferRelativeResize="0"/>
          <p:nvPr/>
        </p:nvPicPr>
        <p:blipFill rotWithShape="1">
          <a:blip r:embed="rId2">
            <a:alphaModFix/>
          </a:blip>
          <a:srcRect b="0" l="0" r="0" t="0"/>
          <a:stretch/>
        </p:blipFill>
        <p:spPr>
          <a:xfrm>
            <a:off x="7725033" y="4364897"/>
            <a:ext cx="818376" cy="207077"/>
          </a:xfrm>
          <a:prstGeom prst="rect">
            <a:avLst/>
          </a:prstGeom>
          <a:noFill/>
          <a:ln>
            <a:noFill/>
          </a:ln>
        </p:spPr>
      </p:pic>
    </p:spTree>
  </p:cSld>
  <p:clrMapOvr>
    <a:masterClrMapping/>
  </p:clrMapOvr>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hank you">
  <p:cSld name="green_thank you">
    <p:spTree>
      <p:nvGrpSpPr>
        <p:cNvPr id="1511" name="Shape 1511"/>
        <p:cNvGrpSpPr/>
        <p:nvPr/>
      </p:nvGrpSpPr>
      <p:grpSpPr>
        <a:xfrm>
          <a:off x="0" y="0"/>
          <a:ext cx="0" cy="0"/>
          <a:chOff x="0" y="0"/>
          <a:chExt cx="0" cy="0"/>
        </a:xfrm>
      </p:grpSpPr>
      <p:sp>
        <p:nvSpPr>
          <p:cNvPr id="1512" name="Google Shape;1512;p202"/>
          <p:cNvSpPr/>
          <p:nvPr/>
        </p:nvSpPr>
        <p:spPr>
          <a:xfrm>
            <a:off x="0" y="3793808"/>
            <a:ext cx="9144000" cy="1409700"/>
          </a:xfrm>
          <a:prstGeom prst="rect">
            <a:avLst/>
          </a:prstGeom>
          <a:solidFill>
            <a:srgbClr val="EAE6DF"/>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513" name="Google Shape;1513;p202"/>
          <p:cNvSpPr/>
          <p:nvPr/>
        </p:nvSpPr>
        <p:spPr>
          <a:xfrm>
            <a:off x="1514873" y="0"/>
            <a:ext cx="6115050" cy="3800475"/>
          </a:xfrm>
          <a:custGeom>
            <a:rect b="b" l="l" r="r" t="t"/>
            <a:pathLst>
              <a:path extrusionOk="0" h="10134600" w="16306801">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514" name="Google Shape;1514;p202"/>
          <p:cNvSpPr txBox="1"/>
          <p:nvPr>
            <p:ph idx="1" type="body"/>
          </p:nvPr>
        </p:nvSpPr>
        <p:spPr>
          <a:xfrm>
            <a:off x="1833530" y="1643517"/>
            <a:ext cx="5470800" cy="1190700"/>
          </a:xfrm>
          <a:prstGeom prst="rect">
            <a:avLst/>
          </a:prstGeom>
          <a:noFill/>
          <a:ln>
            <a:noFill/>
          </a:ln>
        </p:spPr>
        <p:txBody>
          <a:bodyPr anchorCtr="0" anchor="t" bIns="18050" lIns="18050" spcFirstLastPara="1" rIns="18050" wrap="square" tIns="18050">
            <a:spAutoFit/>
          </a:bodyPr>
          <a:lstStyle>
            <a:lvl1pPr indent="-228600" lvl="0" marL="457200" algn="ctr">
              <a:lnSpc>
                <a:spcPct val="90000"/>
              </a:lnSpc>
              <a:spcBef>
                <a:spcPts val="700"/>
              </a:spcBef>
              <a:spcAft>
                <a:spcPts val="0"/>
              </a:spcAft>
              <a:buClr>
                <a:schemeClr val="accent1"/>
              </a:buClr>
              <a:buSzPts val="7500"/>
              <a:buNone/>
              <a:defRPr b="0" sz="7500">
                <a:solidFill>
                  <a:schemeClr val="accent1"/>
                </a:solidFill>
              </a:defRPr>
            </a:lvl1pPr>
            <a:lvl2pPr indent="-228600" lvl="1" marL="9144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515" name="Google Shape;1515;p202"/>
          <p:cNvSpPr/>
          <p:nvPr/>
        </p:nvSpPr>
        <p:spPr>
          <a:xfrm>
            <a:off x="0" y="0"/>
            <a:ext cx="2543065" cy="3800475"/>
          </a:xfrm>
          <a:custGeom>
            <a:rect b="b" l="l" r="r" t="t"/>
            <a:pathLst>
              <a:path extrusionOk="0" h="10134600" w="6781507">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516" name="Google Shape;1516;p202"/>
          <p:cNvSpPr/>
          <p:nvPr/>
        </p:nvSpPr>
        <p:spPr>
          <a:xfrm>
            <a:off x="6601266" y="0"/>
            <a:ext cx="2543066" cy="3800475"/>
          </a:xfrm>
          <a:custGeom>
            <a:rect b="b" l="l" r="r" t="t"/>
            <a:pathLst>
              <a:path extrusionOk="0" h="10134600" w="6781508">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517" name="Google Shape;1517;p202"/>
          <p:cNvSpPr/>
          <p:nvPr/>
        </p:nvSpPr>
        <p:spPr>
          <a:xfrm>
            <a:off x="2542734" y="3800475"/>
            <a:ext cx="4059060" cy="771525"/>
          </a:xfrm>
          <a:custGeom>
            <a:rect b="b" l="l" r="r" t="t"/>
            <a:pathLst>
              <a:path extrusionOk="0" h="2057400" w="10824161">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accent1"/>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1518" name="Google Shape;1518;p202"/>
          <p:cNvPicPr preferRelativeResize="0"/>
          <p:nvPr/>
        </p:nvPicPr>
        <p:blipFill rotWithShape="1">
          <a:blip r:embed="rId2">
            <a:alphaModFix/>
          </a:blip>
          <a:srcRect b="0" l="0" r="0" t="0"/>
          <a:stretch/>
        </p:blipFill>
        <p:spPr>
          <a:xfrm>
            <a:off x="7815750" y="4387854"/>
            <a:ext cx="727659" cy="184122"/>
          </a:xfrm>
          <a:prstGeom prst="rect">
            <a:avLst/>
          </a:prstGeom>
          <a:noFill/>
          <a:ln>
            <a:noFill/>
          </a:ln>
        </p:spPr>
      </p:pic>
    </p:spTree>
  </p:cSld>
  <p:clrMapOvr>
    <a:masterClrMapping/>
  </p:clrMapOvr>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hank you">
  <p:cSld name="amber_thank you">
    <p:spTree>
      <p:nvGrpSpPr>
        <p:cNvPr id="1519" name="Shape 1519"/>
        <p:cNvGrpSpPr/>
        <p:nvPr/>
      </p:nvGrpSpPr>
      <p:grpSpPr>
        <a:xfrm>
          <a:off x="0" y="0"/>
          <a:ext cx="0" cy="0"/>
          <a:chOff x="0" y="0"/>
          <a:chExt cx="0" cy="0"/>
        </a:xfrm>
      </p:grpSpPr>
      <p:sp>
        <p:nvSpPr>
          <p:cNvPr id="1520" name="Google Shape;1520;p203"/>
          <p:cNvSpPr/>
          <p:nvPr/>
        </p:nvSpPr>
        <p:spPr>
          <a:xfrm>
            <a:off x="0" y="3793808"/>
            <a:ext cx="9144000" cy="1409700"/>
          </a:xfrm>
          <a:prstGeom prst="rect">
            <a:avLst/>
          </a:prstGeom>
          <a:solidFill>
            <a:srgbClr val="EAE6DF"/>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521" name="Google Shape;1521;p203"/>
          <p:cNvSpPr/>
          <p:nvPr/>
        </p:nvSpPr>
        <p:spPr>
          <a:xfrm>
            <a:off x="1514873" y="0"/>
            <a:ext cx="6115050" cy="3800475"/>
          </a:xfrm>
          <a:custGeom>
            <a:rect b="b" l="l" r="r" t="t"/>
            <a:pathLst>
              <a:path extrusionOk="0" h="10134600" w="16306801">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522" name="Google Shape;1522;p203"/>
          <p:cNvSpPr txBox="1"/>
          <p:nvPr>
            <p:ph idx="1" type="body"/>
          </p:nvPr>
        </p:nvSpPr>
        <p:spPr>
          <a:xfrm>
            <a:off x="1833530" y="1643517"/>
            <a:ext cx="5470800" cy="1190700"/>
          </a:xfrm>
          <a:prstGeom prst="rect">
            <a:avLst/>
          </a:prstGeom>
          <a:noFill/>
          <a:ln>
            <a:noFill/>
          </a:ln>
        </p:spPr>
        <p:txBody>
          <a:bodyPr anchorCtr="0" anchor="t" bIns="18050" lIns="18050" spcFirstLastPara="1" rIns="18050" wrap="square" tIns="18050">
            <a:spAutoFit/>
          </a:bodyPr>
          <a:lstStyle>
            <a:lvl1pPr indent="-228600" lvl="0" marL="457200" algn="ctr">
              <a:lnSpc>
                <a:spcPct val="90000"/>
              </a:lnSpc>
              <a:spcBef>
                <a:spcPts val="700"/>
              </a:spcBef>
              <a:spcAft>
                <a:spcPts val="0"/>
              </a:spcAft>
              <a:buClr>
                <a:schemeClr val="accent2"/>
              </a:buClr>
              <a:buSzPts val="7500"/>
              <a:buNone/>
              <a:defRPr b="0" sz="7500">
                <a:solidFill>
                  <a:schemeClr val="accent2"/>
                </a:solidFill>
              </a:defRPr>
            </a:lvl1pPr>
            <a:lvl2pPr indent="-228600" lvl="1" marL="9144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523" name="Google Shape;1523;p203"/>
          <p:cNvSpPr/>
          <p:nvPr/>
        </p:nvSpPr>
        <p:spPr>
          <a:xfrm>
            <a:off x="0" y="0"/>
            <a:ext cx="2543065" cy="3800475"/>
          </a:xfrm>
          <a:custGeom>
            <a:rect b="b" l="l" r="r" t="t"/>
            <a:pathLst>
              <a:path extrusionOk="0" h="10134600" w="6781507">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524" name="Google Shape;1524;p203"/>
          <p:cNvSpPr/>
          <p:nvPr/>
        </p:nvSpPr>
        <p:spPr>
          <a:xfrm>
            <a:off x="6601266" y="0"/>
            <a:ext cx="2543066" cy="3800475"/>
          </a:xfrm>
          <a:custGeom>
            <a:rect b="b" l="l" r="r" t="t"/>
            <a:pathLst>
              <a:path extrusionOk="0" h="10134600" w="6781508">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525" name="Google Shape;1525;p203"/>
          <p:cNvSpPr/>
          <p:nvPr/>
        </p:nvSpPr>
        <p:spPr>
          <a:xfrm>
            <a:off x="2542734" y="3800475"/>
            <a:ext cx="4059060" cy="771525"/>
          </a:xfrm>
          <a:custGeom>
            <a:rect b="b" l="l" r="r" t="t"/>
            <a:pathLst>
              <a:path extrusionOk="0" h="2057400" w="10824161">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accent4"/>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1526" name="Google Shape;1526;p203"/>
          <p:cNvPicPr preferRelativeResize="0"/>
          <p:nvPr/>
        </p:nvPicPr>
        <p:blipFill rotWithShape="1">
          <a:blip r:embed="rId2">
            <a:alphaModFix/>
          </a:blip>
          <a:srcRect b="0" l="0" r="0" t="0"/>
          <a:stretch/>
        </p:blipFill>
        <p:spPr>
          <a:xfrm>
            <a:off x="7815750" y="4387854"/>
            <a:ext cx="727659" cy="184122"/>
          </a:xfrm>
          <a:prstGeom prst="rect">
            <a:avLst/>
          </a:prstGeom>
          <a:noFill/>
          <a:ln>
            <a:noFill/>
          </a:ln>
        </p:spPr>
      </p:pic>
    </p:spTree>
  </p:cSld>
  <p:clrMapOvr>
    <a:masterClrMapping/>
  </p:clrMapOvr>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hank you">
  <p:cSld name="red_thank you">
    <p:spTree>
      <p:nvGrpSpPr>
        <p:cNvPr id="1527" name="Shape 1527"/>
        <p:cNvGrpSpPr/>
        <p:nvPr/>
      </p:nvGrpSpPr>
      <p:grpSpPr>
        <a:xfrm>
          <a:off x="0" y="0"/>
          <a:ext cx="0" cy="0"/>
          <a:chOff x="0" y="0"/>
          <a:chExt cx="0" cy="0"/>
        </a:xfrm>
      </p:grpSpPr>
      <p:sp>
        <p:nvSpPr>
          <p:cNvPr id="1528" name="Google Shape;1528;p204"/>
          <p:cNvSpPr/>
          <p:nvPr/>
        </p:nvSpPr>
        <p:spPr>
          <a:xfrm>
            <a:off x="0" y="3793808"/>
            <a:ext cx="9144000" cy="1409700"/>
          </a:xfrm>
          <a:prstGeom prst="rect">
            <a:avLst/>
          </a:prstGeom>
          <a:solidFill>
            <a:srgbClr val="EAE6DF"/>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529" name="Google Shape;1529;p204"/>
          <p:cNvSpPr/>
          <p:nvPr/>
        </p:nvSpPr>
        <p:spPr>
          <a:xfrm>
            <a:off x="1514873" y="0"/>
            <a:ext cx="6115050" cy="3800475"/>
          </a:xfrm>
          <a:custGeom>
            <a:rect b="b" l="l" r="r" t="t"/>
            <a:pathLst>
              <a:path extrusionOk="0" h="10134600" w="16306801">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530" name="Google Shape;1530;p204"/>
          <p:cNvSpPr txBox="1"/>
          <p:nvPr>
            <p:ph idx="1" type="body"/>
          </p:nvPr>
        </p:nvSpPr>
        <p:spPr>
          <a:xfrm>
            <a:off x="1833530" y="1643517"/>
            <a:ext cx="5470800" cy="1190700"/>
          </a:xfrm>
          <a:prstGeom prst="rect">
            <a:avLst/>
          </a:prstGeom>
          <a:noFill/>
          <a:ln>
            <a:noFill/>
          </a:ln>
        </p:spPr>
        <p:txBody>
          <a:bodyPr anchorCtr="0" anchor="t" bIns="18050" lIns="18050" spcFirstLastPara="1" rIns="18050" wrap="square" tIns="18050">
            <a:spAutoFit/>
          </a:bodyPr>
          <a:lstStyle>
            <a:lvl1pPr indent="-228600" lvl="0" marL="457200" algn="ctr">
              <a:lnSpc>
                <a:spcPct val="90000"/>
              </a:lnSpc>
              <a:spcBef>
                <a:spcPts val="700"/>
              </a:spcBef>
              <a:spcAft>
                <a:spcPts val="0"/>
              </a:spcAft>
              <a:buClr>
                <a:schemeClr val="dk2"/>
              </a:buClr>
              <a:buSzPts val="7500"/>
              <a:buNone/>
              <a:defRPr b="0" sz="7500">
                <a:solidFill>
                  <a:schemeClr val="dk2"/>
                </a:solidFill>
              </a:defRPr>
            </a:lvl1pPr>
            <a:lvl2pPr indent="-228600" lvl="1" marL="9144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531" name="Google Shape;1531;p204"/>
          <p:cNvSpPr/>
          <p:nvPr/>
        </p:nvSpPr>
        <p:spPr>
          <a:xfrm>
            <a:off x="0" y="0"/>
            <a:ext cx="2543065" cy="3800475"/>
          </a:xfrm>
          <a:custGeom>
            <a:rect b="b" l="l" r="r" t="t"/>
            <a:pathLst>
              <a:path extrusionOk="0" h="10134600" w="6781507">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532" name="Google Shape;1532;p204"/>
          <p:cNvSpPr/>
          <p:nvPr/>
        </p:nvSpPr>
        <p:spPr>
          <a:xfrm>
            <a:off x="6601266" y="0"/>
            <a:ext cx="2543066" cy="3800475"/>
          </a:xfrm>
          <a:custGeom>
            <a:rect b="b" l="l" r="r" t="t"/>
            <a:pathLst>
              <a:path extrusionOk="0" h="10134600" w="6781508">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533" name="Google Shape;1533;p204"/>
          <p:cNvSpPr/>
          <p:nvPr/>
        </p:nvSpPr>
        <p:spPr>
          <a:xfrm>
            <a:off x="2542734" y="3800475"/>
            <a:ext cx="4059060" cy="771525"/>
          </a:xfrm>
          <a:custGeom>
            <a:rect b="b" l="l" r="r" t="t"/>
            <a:pathLst>
              <a:path extrusionOk="0" h="2057400" w="10824161">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dk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1534" name="Google Shape;1534;p204"/>
          <p:cNvPicPr preferRelativeResize="0"/>
          <p:nvPr/>
        </p:nvPicPr>
        <p:blipFill rotWithShape="1">
          <a:blip r:embed="rId2">
            <a:alphaModFix/>
          </a:blip>
          <a:srcRect b="0" l="0" r="0" t="0"/>
          <a:stretch/>
        </p:blipFill>
        <p:spPr>
          <a:xfrm>
            <a:off x="7815750" y="4387854"/>
            <a:ext cx="727659" cy="184122"/>
          </a:xfrm>
          <a:prstGeom prst="rect">
            <a:avLst/>
          </a:prstGeom>
          <a:noFill/>
          <a:ln>
            <a:noFill/>
          </a:ln>
        </p:spPr>
      </p:pic>
    </p:spTree>
  </p:cSld>
  <p:clrMapOvr>
    <a:masterClrMapping/>
  </p:clrMapOvr>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hank you">
  <p:cSld name="blue_thank you">
    <p:spTree>
      <p:nvGrpSpPr>
        <p:cNvPr id="1535" name="Shape 1535"/>
        <p:cNvGrpSpPr/>
        <p:nvPr/>
      </p:nvGrpSpPr>
      <p:grpSpPr>
        <a:xfrm>
          <a:off x="0" y="0"/>
          <a:ext cx="0" cy="0"/>
          <a:chOff x="0" y="0"/>
          <a:chExt cx="0" cy="0"/>
        </a:xfrm>
      </p:grpSpPr>
      <p:sp>
        <p:nvSpPr>
          <p:cNvPr id="1536" name="Google Shape;1536;p205"/>
          <p:cNvSpPr/>
          <p:nvPr/>
        </p:nvSpPr>
        <p:spPr>
          <a:xfrm>
            <a:off x="0" y="3800475"/>
            <a:ext cx="9144000" cy="1409700"/>
          </a:xfrm>
          <a:prstGeom prst="rect">
            <a:avLst/>
          </a:prstGeom>
          <a:solidFill>
            <a:srgbClr val="EAE6DF"/>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537" name="Google Shape;1537;p205"/>
          <p:cNvSpPr/>
          <p:nvPr/>
        </p:nvSpPr>
        <p:spPr>
          <a:xfrm>
            <a:off x="1514873" y="0"/>
            <a:ext cx="6115050" cy="3800475"/>
          </a:xfrm>
          <a:custGeom>
            <a:rect b="b" l="l" r="r" t="t"/>
            <a:pathLst>
              <a:path extrusionOk="0" h="10134600" w="16306801">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538" name="Google Shape;1538;p205"/>
          <p:cNvSpPr txBox="1"/>
          <p:nvPr>
            <p:ph idx="1" type="body"/>
          </p:nvPr>
        </p:nvSpPr>
        <p:spPr>
          <a:xfrm>
            <a:off x="1833530" y="1643517"/>
            <a:ext cx="5470800" cy="1190700"/>
          </a:xfrm>
          <a:prstGeom prst="rect">
            <a:avLst/>
          </a:prstGeom>
          <a:noFill/>
          <a:ln>
            <a:noFill/>
          </a:ln>
        </p:spPr>
        <p:txBody>
          <a:bodyPr anchorCtr="0" anchor="t" bIns="18050" lIns="18050" spcFirstLastPara="1" rIns="18050" wrap="square" tIns="18050">
            <a:spAutoFit/>
          </a:bodyPr>
          <a:lstStyle>
            <a:lvl1pPr indent="-228600" lvl="0" marL="457200" algn="ctr">
              <a:lnSpc>
                <a:spcPct val="90000"/>
              </a:lnSpc>
              <a:spcBef>
                <a:spcPts val="700"/>
              </a:spcBef>
              <a:spcAft>
                <a:spcPts val="0"/>
              </a:spcAft>
              <a:buClr>
                <a:schemeClr val="lt2"/>
              </a:buClr>
              <a:buSzPts val="7500"/>
              <a:buNone/>
              <a:defRPr b="0" sz="7500">
                <a:solidFill>
                  <a:schemeClr val="lt2"/>
                </a:solidFill>
              </a:defRPr>
            </a:lvl1pPr>
            <a:lvl2pPr indent="-228600" lvl="1" marL="9144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539" name="Google Shape;1539;p205"/>
          <p:cNvSpPr/>
          <p:nvPr/>
        </p:nvSpPr>
        <p:spPr>
          <a:xfrm>
            <a:off x="0" y="0"/>
            <a:ext cx="2543065" cy="3800475"/>
          </a:xfrm>
          <a:custGeom>
            <a:rect b="b" l="l" r="r" t="t"/>
            <a:pathLst>
              <a:path extrusionOk="0" h="10134600" w="6781507">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540" name="Google Shape;1540;p205"/>
          <p:cNvSpPr/>
          <p:nvPr/>
        </p:nvSpPr>
        <p:spPr>
          <a:xfrm>
            <a:off x="6601266" y="0"/>
            <a:ext cx="2543066" cy="3800475"/>
          </a:xfrm>
          <a:custGeom>
            <a:rect b="b" l="l" r="r" t="t"/>
            <a:pathLst>
              <a:path extrusionOk="0" h="10134600" w="6781508">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541" name="Google Shape;1541;p205"/>
          <p:cNvSpPr/>
          <p:nvPr/>
        </p:nvSpPr>
        <p:spPr>
          <a:xfrm>
            <a:off x="2542734" y="3800475"/>
            <a:ext cx="4059060" cy="771525"/>
          </a:xfrm>
          <a:custGeom>
            <a:rect b="b" l="l" r="r" t="t"/>
            <a:pathLst>
              <a:path extrusionOk="0" h="2057400" w="10824161">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lt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1542" name="Google Shape;1542;p205"/>
          <p:cNvPicPr preferRelativeResize="0"/>
          <p:nvPr/>
        </p:nvPicPr>
        <p:blipFill rotWithShape="1">
          <a:blip r:embed="rId2">
            <a:alphaModFix/>
          </a:blip>
          <a:srcRect b="0" l="0" r="0" t="0"/>
          <a:stretch/>
        </p:blipFill>
        <p:spPr>
          <a:xfrm>
            <a:off x="7815750" y="4387854"/>
            <a:ext cx="727659" cy="184122"/>
          </a:xfrm>
          <a:prstGeom prst="rect">
            <a:avLst/>
          </a:prstGeom>
          <a:noFill/>
          <a:ln>
            <a:noFill/>
          </a:ln>
        </p:spPr>
      </p:pic>
    </p:spTree>
  </p:cSld>
  <p:clrMapOvr>
    <a:masterClrMapping/>
  </p:clrMapOvr>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hank you">
  <p:cSld name="darkamber_thank you">
    <p:spTree>
      <p:nvGrpSpPr>
        <p:cNvPr id="1543" name="Shape 1543"/>
        <p:cNvGrpSpPr/>
        <p:nvPr/>
      </p:nvGrpSpPr>
      <p:grpSpPr>
        <a:xfrm>
          <a:off x="0" y="0"/>
          <a:ext cx="0" cy="0"/>
          <a:chOff x="0" y="0"/>
          <a:chExt cx="0" cy="0"/>
        </a:xfrm>
      </p:grpSpPr>
      <p:sp>
        <p:nvSpPr>
          <p:cNvPr id="1544" name="Google Shape;1544;p206"/>
          <p:cNvSpPr/>
          <p:nvPr/>
        </p:nvSpPr>
        <p:spPr>
          <a:xfrm>
            <a:off x="0" y="3793808"/>
            <a:ext cx="9144000" cy="1409700"/>
          </a:xfrm>
          <a:prstGeom prst="rect">
            <a:avLst/>
          </a:prstGeom>
          <a:solidFill>
            <a:srgbClr val="EAE6DF"/>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545" name="Google Shape;1545;p206"/>
          <p:cNvSpPr/>
          <p:nvPr/>
        </p:nvSpPr>
        <p:spPr>
          <a:xfrm>
            <a:off x="1514873" y="0"/>
            <a:ext cx="6115050" cy="3800475"/>
          </a:xfrm>
          <a:custGeom>
            <a:rect b="b" l="l" r="r" t="t"/>
            <a:pathLst>
              <a:path extrusionOk="0" h="10134600" w="16306801">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546" name="Google Shape;1546;p206"/>
          <p:cNvSpPr txBox="1"/>
          <p:nvPr>
            <p:ph idx="1" type="body"/>
          </p:nvPr>
        </p:nvSpPr>
        <p:spPr>
          <a:xfrm>
            <a:off x="1833530" y="1643517"/>
            <a:ext cx="5470800" cy="1190700"/>
          </a:xfrm>
          <a:prstGeom prst="rect">
            <a:avLst/>
          </a:prstGeom>
          <a:noFill/>
          <a:ln>
            <a:noFill/>
          </a:ln>
        </p:spPr>
        <p:txBody>
          <a:bodyPr anchorCtr="0" anchor="t" bIns="18050" lIns="18050" spcFirstLastPara="1" rIns="18050" wrap="square" tIns="18050">
            <a:spAutoFit/>
          </a:bodyPr>
          <a:lstStyle>
            <a:lvl1pPr indent="-228600" lvl="0" marL="457200" algn="ctr">
              <a:lnSpc>
                <a:spcPct val="90000"/>
              </a:lnSpc>
              <a:spcBef>
                <a:spcPts val="700"/>
              </a:spcBef>
              <a:spcAft>
                <a:spcPts val="0"/>
              </a:spcAft>
              <a:buClr>
                <a:schemeClr val="accent2"/>
              </a:buClr>
              <a:buSzPts val="7500"/>
              <a:buNone/>
              <a:defRPr b="0" sz="7500">
                <a:solidFill>
                  <a:schemeClr val="accent2"/>
                </a:solidFill>
              </a:defRPr>
            </a:lvl1pPr>
            <a:lvl2pPr indent="-228600" lvl="1" marL="9144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300"/>
              <a:buNone/>
              <a:defRPr sz="13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300"/>
              <a:buNone/>
              <a:defRPr>
                <a:solidFill>
                  <a:schemeClr val="dk1"/>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547" name="Google Shape;1547;p206"/>
          <p:cNvSpPr/>
          <p:nvPr/>
        </p:nvSpPr>
        <p:spPr>
          <a:xfrm>
            <a:off x="0" y="0"/>
            <a:ext cx="2543065" cy="3800475"/>
          </a:xfrm>
          <a:custGeom>
            <a:rect b="b" l="l" r="r" t="t"/>
            <a:pathLst>
              <a:path extrusionOk="0" h="10134600" w="6781507">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548" name="Google Shape;1548;p206"/>
          <p:cNvSpPr/>
          <p:nvPr/>
        </p:nvSpPr>
        <p:spPr>
          <a:xfrm>
            <a:off x="6601266" y="0"/>
            <a:ext cx="2543066" cy="3800475"/>
          </a:xfrm>
          <a:custGeom>
            <a:rect b="b" l="l" r="r" t="t"/>
            <a:pathLst>
              <a:path extrusionOk="0" h="10134600" w="6781508">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549" name="Google Shape;1549;p206"/>
          <p:cNvSpPr/>
          <p:nvPr/>
        </p:nvSpPr>
        <p:spPr>
          <a:xfrm>
            <a:off x="2542734" y="3800475"/>
            <a:ext cx="4059060" cy="771525"/>
          </a:xfrm>
          <a:custGeom>
            <a:rect b="b" l="l" r="r" t="t"/>
            <a:pathLst>
              <a:path extrusionOk="0" h="2057400" w="10824161">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accent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1550" name="Google Shape;1550;p206"/>
          <p:cNvPicPr preferRelativeResize="0"/>
          <p:nvPr/>
        </p:nvPicPr>
        <p:blipFill rotWithShape="1">
          <a:blip r:embed="rId2">
            <a:alphaModFix/>
          </a:blip>
          <a:srcRect b="0" l="0" r="0" t="0"/>
          <a:stretch/>
        </p:blipFill>
        <p:spPr>
          <a:xfrm>
            <a:off x="7815750" y="4387854"/>
            <a:ext cx="727659" cy="184122"/>
          </a:xfrm>
          <a:prstGeom prst="rect">
            <a:avLst/>
          </a:prstGeom>
          <a:noFill/>
          <a:ln>
            <a:noFill/>
          </a:ln>
        </p:spPr>
      </p:pic>
    </p:spTree>
  </p:cSld>
  <p:clrMapOvr>
    <a:masterClrMapping/>
  </p:clrMapOvr>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center">
  <p:cSld name="logo center">
    <p:bg>
      <p:bgPr>
        <a:solidFill>
          <a:srgbClr val="FDFAF5"/>
        </a:solidFill>
      </p:bgPr>
    </p:bg>
    <p:spTree>
      <p:nvGrpSpPr>
        <p:cNvPr id="1551" name="Shape 1551"/>
        <p:cNvGrpSpPr/>
        <p:nvPr/>
      </p:nvGrpSpPr>
      <p:grpSpPr>
        <a:xfrm>
          <a:off x="0" y="0"/>
          <a:ext cx="0" cy="0"/>
          <a:chOff x="0" y="0"/>
          <a:chExt cx="0" cy="0"/>
        </a:xfrm>
      </p:grpSpPr>
      <p:pic>
        <p:nvPicPr>
          <p:cNvPr id="1552" name="Google Shape;1552;p207"/>
          <p:cNvPicPr preferRelativeResize="0"/>
          <p:nvPr/>
        </p:nvPicPr>
        <p:blipFill rotWithShape="1">
          <a:blip r:embed="rId2">
            <a:alphaModFix/>
          </a:blip>
          <a:srcRect b="0" l="0" r="0" t="0"/>
          <a:stretch/>
        </p:blipFill>
        <p:spPr>
          <a:xfrm>
            <a:off x="3314864" y="2256129"/>
            <a:ext cx="2499989" cy="631161"/>
          </a:xfrm>
          <a:prstGeom prst="rect">
            <a:avLst/>
          </a:prstGeom>
          <a:noFill/>
          <a:ln>
            <a:noFill/>
          </a:ln>
        </p:spPr>
      </p:pic>
    </p:spTree>
  </p:cSld>
  <p:clrMapOvr>
    <a:masterClrMapping/>
  </p:clrMapOvr>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left">
  <p:cSld name="logo left">
    <p:bg>
      <p:bgPr>
        <a:solidFill>
          <a:srgbClr val="FDFAF5"/>
        </a:solidFill>
      </p:bgPr>
    </p:bg>
    <p:spTree>
      <p:nvGrpSpPr>
        <p:cNvPr id="1553" name="Shape 1553"/>
        <p:cNvGrpSpPr/>
        <p:nvPr/>
      </p:nvGrpSpPr>
      <p:grpSpPr>
        <a:xfrm>
          <a:off x="0" y="0"/>
          <a:ext cx="0" cy="0"/>
          <a:chOff x="0" y="0"/>
          <a:chExt cx="0" cy="0"/>
        </a:xfrm>
      </p:grpSpPr>
      <p:pic>
        <p:nvPicPr>
          <p:cNvPr id="1554" name="Google Shape;1554;p208"/>
          <p:cNvPicPr preferRelativeResize="0"/>
          <p:nvPr/>
        </p:nvPicPr>
        <p:blipFill rotWithShape="1">
          <a:blip r:embed="rId2">
            <a:alphaModFix/>
          </a:blip>
          <a:srcRect b="0" l="0" r="0" t="0"/>
          <a:stretch/>
        </p:blipFill>
        <p:spPr>
          <a:xfrm>
            <a:off x="572021" y="2256129"/>
            <a:ext cx="2499989" cy="631161"/>
          </a:xfrm>
          <a:prstGeom prst="rect">
            <a:avLst/>
          </a:prstGeom>
          <a:noFill/>
          <a:ln>
            <a:noFill/>
          </a:ln>
        </p:spPr>
      </p:pic>
    </p:spTree>
  </p:cSld>
  <p:clrMapOvr>
    <a:masterClrMapping/>
  </p:clrMapOvr>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right">
  <p:cSld name="logo right">
    <p:bg>
      <p:bgPr>
        <a:solidFill>
          <a:srgbClr val="FDFAF5"/>
        </a:solidFill>
      </p:bgPr>
    </p:bg>
    <p:spTree>
      <p:nvGrpSpPr>
        <p:cNvPr id="1555" name="Shape 1555"/>
        <p:cNvGrpSpPr/>
        <p:nvPr/>
      </p:nvGrpSpPr>
      <p:grpSpPr>
        <a:xfrm>
          <a:off x="0" y="0"/>
          <a:ext cx="0" cy="0"/>
          <a:chOff x="0" y="0"/>
          <a:chExt cx="0" cy="0"/>
        </a:xfrm>
      </p:grpSpPr>
      <p:pic>
        <p:nvPicPr>
          <p:cNvPr id="1556" name="Google Shape;1556;p209"/>
          <p:cNvPicPr preferRelativeResize="0"/>
          <p:nvPr/>
        </p:nvPicPr>
        <p:blipFill rotWithShape="1">
          <a:blip r:embed="rId2">
            <a:alphaModFix/>
          </a:blip>
          <a:srcRect b="0" l="0" r="0" t="0"/>
          <a:stretch/>
        </p:blipFill>
        <p:spPr>
          <a:xfrm>
            <a:off x="6065904" y="2256129"/>
            <a:ext cx="2499989" cy="631161"/>
          </a:xfrm>
          <a:prstGeom prst="rect">
            <a:avLst/>
          </a:prstGeom>
          <a:noFill/>
          <a:ln>
            <a:noFill/>
          </a:ln>
        </p:spPr>
      </p:pic>
    </p:spTree>
  </p:cSld>
  <p:clrMapOvr>
    <a:masterClrMapping/>
  </p:clrMapOvr>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id">
  <p:cSld name="grid">
    <p:bg>
      <p:bgPr>
        <a:solidFill>
          <a:schemeClr val="lt1">
            <a:alpha val="49020"/>
          </a:schemeClr>
        </a:solidFill>
      </p:bgPr>
    </p:bg>
    <p:spTree>
      <p:nvGrpSpPr>
        <p:cNvPr id="1557" name="Shape 1557"/>
        <p:cNvGrpSpPr/>
        <p:nvPr/>
      </p:nvGrpSpPr>
      <p:grpSpPr>
        <a:xfrm>
          <a:off x="0" y="0"/>
          <a:ext cx="0" cy="0"/>
          <a:chOff x="0" y="0"/>
          <a:chExt cx="0" cy="0"/>
        </a:xfrm>
      </p:grpSpPr>
      <p:sp>
        <p:nvSpPr>
          <p:cNvPr id="1558" name="Google Shape;1558;p210"/>
          <p:cNvSpPr/>
          <p:nvPr/>
        </p:nvSpPr>
        <p:spPr>
          <a:xfrm>
            <a:off x="595" y="0"/>
            <a:ext cx="9142800" cy="5143500"/>
          </a:xfrm>
          <a:prstGeom prst="rect">
            <a:avLst/>
          </a:prstGeom>
          <a:solidFill>
            <a:srgbClr val="FFFFFF"/>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slide 1">
  <p:cSld name="1_divider slide 1">
    <p:bg>
      <p:bgPr>
        <a:solidFill>
          <a:srgbClr val="F2EDE6"/>
        </a:solidFill>
      </p:bgPr>
    </p:bg>
    <p:spTree>
      <p:nvGrpSpPr>
        <p:cNvPr id="1559" name="Shape 1559"/>
        <p:cNvGrpSpPr/>
        <p:nvPr/>
      </p:nvGrpSpPr>
      <p:grpSpPr>
        <a:xfrm>
          <a:off x="0" y="0"/>
          <a:ext cx="0" cy="0"/>
          <a:chOff x="0" y="0"/>
          <a:chExt cx="0" cy="0"/>
        </a:xfrm>
      </p:grpSpPr>
      <p:sp>
        <p:nvSpPr>
          <p:cNvPr id="1560" name="Google Shape;1560;p211"/>
          <p:cNvSpPr txBox="1"/>
          <p:nvPr>
            <p:ph idx="1" type="body"/>
          </p:nvPr>
        </p:nvSpPr>
        <p:spPr>
          <a:xfrm>
            <a:off x="491448" y="1885950"/>
            <a:ext cx="6718800" cy="13716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SzPts val="2100"/>
              <a:buNone/>
              <a:defRPr b="0" i="0" sz="9400">
                <a:solidFill>
                  <a:schemeClr val="accent2"/>
                </a:solidFill>
                <a:latin typeface="Arial"/>
                <a:ea typeface="Arial"/>
                <a:cs typeface="Arial"/>
                <a:sym typeface="Arial"/>
              </a:defRPr>
            </a:lvl1pPr>
            <a:lvl2pPr indent="-228600" lvl="1" marL="914400" algn="l">
              <a:lnSpc>
                <a:spcPct val="90000"/>
              </a:lnSpc>
              <a:spcBef>
                <a:spcPts val="400"/>
              </a:spcBef>
              <a:spcAft>
                <a:spcPts val="0"/>
              </a:spcAft>
              <a:buSzPts val="1800"/>
              <a:buNone/>
              <a:defRPr sz="9400">
                <a:solidFill>
                  <a:srgbClr val="43712E"/>
                </a:solidFill>
                <a:latin typeface="Arial"/>
                <a:ea typeface="Arial"/>
                <a:cs typeface="Arial"/>
                <a:sym typeface="Arial"/>
              </a:defRPr>
            </a:lvl2pPr>
            <a:lvl3pPr indent="-228600" lvl="2" marL="1371600" algn="l">
              <a:lnSpc>
                <a:spcPct val="90000"/>
              </a:lnSpc>
              <a:spcBef>
                <a:spcPts val="400"/>
              </a:spcBef>
              <a:spcAft>
                <a:spcPts val="0"/>
              </a:spcAft>
              <a:buSzPts val="1500"/>
              <a:buNone/>
              <a:defRPr/>
            </a:lvl3pPr>
            <a:lvl4pPr indent="-228600" lvl="3" marL="1828800" algn="l">
              <a:lnSpc>
                <a:spcPct val="90000"/>
              </a:lnSpc>
              <a:spcBef>
                <a:spcPts val="400"/>
              </a:spcBef>
              <a:spcAft>
                <a:spcPts val="0"/>
              </a:spcAft>
              <a:buSzPts val="1300"/>
              <a:buNone/>
              <a:defRPr/>
            </a:lvl4pPr>
            <a:lvl5pPr indent="-228600" lvl="4" marL="2286000" algn="l">
              <a:lnSpc>
                <a:spcPct val="90000"/>
              </a:lnSpc>
              <a:spcBef>
                <a:spcPts val="400"/>
              </a:spcBef>
              <a:spcAft>
                <a:spcPts val="0"/>
              </a:spcAft>
              <a:buSzPts val="1300"/>
              <a:buNone/>
              <a:defRPr/>
            </a:lvl5pPr>
            <a:lvl6pPr indent="-311150" lvl="5" marL="2743200" algn="l">
              <a:lnSpc>
                <a:spcPct val="90000"/>
              </a:lnSpc>
              <a:spcBef>
                <a:spcPts val="400"/>
              </a:spcBef>
              <a:spcAft>
                <a:spcPts val="0"/>
              </a:spcAft>
              <a:buSzPts val="1300"/>
              <a:buChar char="•"/>
              <a:defRPr/>
            </a:lvl6pPr>
            <a:lvl7pPr indent="-311150" lvl="6" marL="3200400" algn="l">
              <a:lnSpc>
                <a:spcPct val="90000"/>
              </a:lnSpc>
              <a:spcBef>
                <a:spcPts val="400"/>
              </a:spcBef>
              <a:spcAft>
                <a:spcPts val="0"/>
              </a:spcAft>
              <a:buSzPts val="1300"/>
              <a:buChar char="•"/>
              <a:defRPr/>
            </a:lvl7pPr>
            <a:lvl8pPr indent="-311150" lvl="7" marL="3657600" algn="l">
              <a:lnSpc>
                <a:spcPct val="90000"/>
              </a:lnSpc>
              <a:spcBef>
                <a:spcPts val="400"/>
              </a:spcBef>
              <a:spcAft>
                <a:spcPts val="0"/>
              </a:spcAft>
              <a:buSzPts val="1300"/>
              <a:buChar char="•"/>
              <a:defRPr/>
            </a:lvl8pPr>
            <a:lvl9pPr indent="-311150" lvl="8" marL="4114800" algn="l">
              <a:lnSpc>
                <a:spcPct val="90000"/>
              </a:lnSpc>
              <a:spcBef>
                <a:spcPts val="400"/>
              </a:spcBef>
              <a:spcAft>
                <a:spcPts val="0"/>
              </a:spcAft>
              <a:buSzPts val="13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itle 2">
  <p:cSld name="blue_title 2">
    <p:spTree>
      <p:nvGrpSpPr>
        <p:cNvPr id="128" name="Shape 128"/>
        <p:cNvGrpSpPr/>
        <p:nvPr/>
      </p:nvGrpSpPr>
      <p:grpSpPr>
        <a:xfrm>
          <a:off x="0" y="0"/>
          <a:ext cx="0" cy="0"/>
          <a:chOff x="0" y="0"/>
          <a:chExt cx="0" cy="0"/>
        </a:xfrm>
      </p:grpSpPr>
      <p:sp>
        <p:nvSpPr>
          <p:cNvPr id="129" name="Google Shape;129;p23"/>
          <p:cNvSpPr/>
          <p:nvPr/>
        </p:nvSpPr>
        <p:spPr>
          <a:xfrm>
            <a:off x="839761" y="588409"/>
            <a:ext cx="3957000" cy="3957600"/>
          </a:xfrm>
          <a:prstGeom prst="ellipse">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30" name="Google Shape;130;p23"/>
          <p:cNvSpPr/>
          <p:nvPr/>
        </p:nvSpPr>
        <p:spPr>
          <a:xfrm>
            <a:off x="0" y="0"/>
            <a:ext cx="1409700" cy="5143500"/>
          </a:xfrm>
          <a:prstGeom prst="rect">
            <a:avLst/>
          </a:prstGeom>
          <a:solidFill>
            <a:srgbClr val="DCE6F1"/>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2"/>
              </a:solidFill>
              <a:latin typeface="Arial"/>
              <a:ea typeface="Arial"/>
              <a:cs typeface="Arial"/>
              <a:sym typeface="Arial"/>
            </a:endParaRPr>
          </a:p>
        </p:txBody>
      </p:sp>
      <p:sp>
        <p:nvSpPr>
          <p:cNvPr id="131" name="Google Shape;131;p23"/>
          <p:cNvSpPr/>
          <p:nvPr/>
        </p:nvSpPr>
        <p:spPr>
          <a:xfrm>
            <a:off x="846912" y="1183635"/>
            <a:ext cx="558367" cy="2753934"/>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lt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32" name="Google Shape;132;p23"/>
          <p:cNvSpPr txBox="1"/>
          <p:nvPr>
            <p:ph type="title"/>
          </p:nvPr>
        </p:nvSpPr>
        <p:spPr>
          <a:xfrm>
            <a:off x="2204388" y="1420077"/>
            <a:ext cx="5395500" cy="11412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lt2"/>
              </a:buClr>
              <a:buSzPts val="4300"/>
              <a:buFont typeface="Arial"/>
              <a:buNone/>
              <a:defRPr sz="4300">
                <a:solidFill>
                  <a:schemeClr val="l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33" name="Google Shape;133;p23"/>
          <p:cNvSpPr txBox="1"/>
          <p:nvPr>
            <p:ph idx="1" type="body"/>
          </p:nvPr>
        </p:nvSpPr>
        <p:spPr>
          <a:xfrm>
            <a:off x="2204155" y="2586025"/>
            <a:ext cx="3338700" cy="11412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chemeClr val="accent6"/>
              </a:buClr>
              <a:buSzPts val="1800"/>
              <a:buFont typeface="Arial"/>
              <a:buNone/>
              <a:defRPr sz="1800">
                <a:solidFill>
                  <a:schemeClr val="accent6"/>
                </a:solidFill>
              </a:defRPr>
            </a:lvl1pPr>
            <a:lvl2pPr indent="-228600" lvl="1" marL="914400" algn="l">
              <a:lnSpc>
                <a:spcPct val="90000"/>
              </a:lnSpc>
              <a:spcBef>
                <a:spcPts val="400"/>
              </a:spcBef>
              <a:spcAft>
                <a:spcPts val="0"/>
              </a:spcAft>
              <a:buClr>
                <a:srgbClr val="56687A"/>
              </a:buClr>
              <a:buSzPts val="1800"/>
              <a:buFont typeface="Arial"/>
              <a:buNone/>
              <a:defRPr sz="1800"/>
            </a:lvl2pPr>
            <a:lvl3pPr indent="-228600" lvl="2" marL="1371600" algn="l">
              <a:lnSpc>
                <a:spcPct val="90000"/>
              </a:lnSpc>
              <a:spcBef>
                <a:spcPts val="400"/>
              </a:spcBef>
              <a:spcAft>
                <a:spcPts val="0"/>
              </a:spcAft>
              <a:buClr>
                <a:srgbClr val="56687A"/>
              </a:buClr>
              <a:buSzPts val="1800"/>
              <a:buFont typeface="Arial"/>
              <a:buNone/>
              <a:defRPr sz="1800"/>
            </a:lvl3pPr>
            <a:lvl4pPr indent="-228600" lvl="3" marL="1828800" algn="l">
              <a:lnSpc>
                <a:spcPct val="90000"/>
              </a:lnSpc>
              <a:spcBef>
                <a:spcPts val="400"/>
              </a:spcBef>
              <a:spcAft>
                <a:spcPts val="0"/>
              </a:spcAft>
              <a:buClr>
                <a:srgbClr val="56687A"/>
              </a:buClr>
              <a:buSzPts val="1800"/>
              <a:buFont typeface="Arial"/>
              <a:buNone/>
              <a:defRPr sz="1800"/>
            </a:lvl4pPr>
            <a:lvl5pPr indent="-228600" lvl="4" marL="2286000" algn="l">
              <a:lnSpc>
                <a:spcPct val="90000"/>
              </a:lnSpc>
              <a:spcBef>
                <a:spcPts val="400"/>
              </a:spcBef>
              <a:spcAft>
                <a:spcPts val="0"/>
              </a:spcAft>
              <a:buClr>
                <a:srgbClr val="56687A"/>
              </a:buClr>
              <a:buSzPts val="1800"/>
              <a:buFont typeface="Arial"/>
              <a:buNone/>
              <a:defRPr sz="18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pic>
        <p:nvPicPr>
          <p:cNvPr id="134" name="Google Shape;134;p23"/>
          <p:cNvPicPr preferRelativeResize="0"/>
          <p:nvPr/>
        </p:nvPicPr>
        <p:blipFill rotWithShape="1">
          <a:blip r:embed="rId2">
            <a:alphaModFix/>
          </a:blip>
          <a:srcRect b="0" l="0" r="0" t="0"/>
          <a:stretch/>
        </p:blipFill>
        <p:spPr>
          <a:xfrm>
            <a:off x="7725033" y="4364897"/>
            <a:ext cx="818376" cy="20707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itle 2">
  <p:cSld name="darkamber_title 2">
    <p:spTree>
      <p:nvGrpSpPr>
        <p:cNvPr id="135" name="Shape 135"/>
        <p:cNvGrpSpPr/>
        <p:nvPr/>
      </p:nvGrpSpPr>
      <p:grpSpPr>
        <a:xfrm>
          <a:off x="0" y="0"/>
          <a:ext cx="0" cy="0"/>
          <a:chOff x="0" y="0"/>
          <a:chExt cx="0" cy="0"/>
        </a:xfrm>
      </p:grpSpPr>
      <p:sp>
        <p:nvSpPr>
          <p:cNvPr id="136" name="Google Shape;136;p24"/>
          <p:cNvSpPr/>
          <p:nvPr/>
        </p:nvSpPr>
        <p:spPr>
          <a:xfrm>
            <a:off x="839761" y="585669"/>
            <a:ext cx="3957000" cy="3957600"/>
          </a:xfrm>
          <a:prstGeom prst="ellipse">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37" name="Google Shape;137;p24"/>
          <p:cNvSpPr/>
          <p:nvPr/>
        </p:nvSpPr>
        <p:spPr>
          <a:xfrm>
            <a:off x="0" y="0"/>
            <a:ext cx="1409700" cy="5143500"/>
          </a:xfrm>
          <a:prstGeom prst="rect">
            <a:avLst/>
          </a:prstGeom>
          <a:solidFill>
            <a:srgbClr val="E9E6DF"/>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2"/>
              </a:solidFill>
              <a:latin typeface="Arial"/>
              <a:ea typeface="Arial"/>
              <a:cs typeface="Arial"/>
              <a:sym typeface="Arial"/>
            </a:endParaRPr>
          </a:p>
        </p:txBody>
      </p:sp>
      <p:sp>
        <p:nvSpPr>
          <p:cNvPr id="138" name="Google Shape;138;p24"/>
          <p:cNvSpPr/>
          <p:nvPr/>
        </p:nvSpPr>
        <p:spPr>
          <a:xfrm>
            <a:off x="846912" y="1183635"/>
            <a:ext cx="558367" cy="2753934"/>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39" name="Google Shape;139;p24"/>
          <p:cNvSpPr txBox="1"/>
          <p:nvPr>
            <p:ph type="title"/>
          </p:nvPr>
        </p:nvSpPr>
        <p:spPr>
          <a:xfrm>
            <a:off x="2204388" y="1420077"/>
            <a:ext cx="5395500" cy="11412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accent2"/>
              </a:buClr>
              <a:buSzPts val="4300"/>
              <a:buFont typeface="Arial"/>
              <a:buNone/>
              <a:defRPr sz="43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40" name="Google Shape;140;p24"/>
          <p:cNvSpPr txBox="1"/>
          <p:nvPr>
            <p:ph idx="1" type="body"/>
          </p:nvPr>
        </p:nvSpPr>
        <p:spPr>
          <a:xfrm>
            <a:off x="2204155" y="2586025"/>
            <a:ext cx="3327300" cy="11412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chemeClr val="accent6"/>
              </a:buClr>
              <a:buSzPts val="1800"/>
              <a:buFont typeface="Arial"/>
              <a:buNone/>
              <a:defRPr sz="1800">
                <a:solidFill>
                  <a:schemeClr val="accent6"/>
                </a:solidFill>
              </a:defRPr>
            </a:lvl1pPr>
            <a:lvl2pPr indent="-228600" lvl="1" marL="914400" algn="l">
              <a:lnSpc>
                <a:spcPct val="90000"/>
              </a:lnSpc>
              <a:spcBef>
                <a:spcPts val="400"/>
              </a:spcBef>
              <a:spcAft>
                <a:spcPts val="0"/>
              </a:spcAft>
              <a:buClr>
                <a:srgbClr val="56687A"/>
              </a:buClr>
              <a:buSzPts val="1800"/>
              <a:buFont typeface="Arial"/>
              <a:buNone/>
              <a:defRPr sz="1800"/>
            </a:lvl2pPr>
            <a:lvl3pPr indent="-228600" lvl="2" marL="1371600" algn="l">
              <a:lnSpc>
                <a:spcPct val="90000"/>
              </a:lnSpc>
              <a:spcBef>
                <a:spcPts val="400"/>
              </a:spcBef>
              <a:spcAft>
                <a:spcPts val="0"/>
              </a:spcAft>
              <a:buClr>
                <a:srgbClr val="56687A"/>
              </a:buClr>
              <a:buSzPts val="1800"/>
              <a:buFont typeface="Arial"/>
              <a:buNone/>
              <a:defRPr sz="1800"/>
            </a:lvl3pPr>
            <a:lvl4pPr indent="-228600" lvl="3" marL="1828800" algn="l">
              <a:lnSpc>
                <a:spcPct val="90000"/>
              </a:lnSpc>
              <a:spcBef>
                <a:spcPts val="400"/>
              </a:spcBef>
              <a:spcAft>
                <a:spcPts val="0"/>
              </a:spcAft>
              <a:buClr>
                <a:srgbClr val="56687A"/>
              </a:buClr>
              <a:buSzPts val="1800"/>
              <a:buFont typeface="Arial"/>
              <a:buNone/>
              <a:defRPr sz="1800"/>
            </a:lvl4pPr>
            <a:lvl5pPr indent="-228600" lvl="4" marL="2286000" algn="l">
              <a:lnSpc>
                <a:spcPct val="90000"/>
              </a:lnSpc>
              <a:spcBef>
                <a:spcPts val="400"/>
              </a:spcBef>
              <a:spcAft>
                <a:spcPts val="0"/>
              </a:spcAft>
              <a:buClr>
                <a:srgbClr val="56687A"/>
              </a:buClr>
              <a:buSzPts val="1800"/>
              <a:buFont typeface="Arial"/>
              <a:buNone/>
              <a:defRPr sz="18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pic>
        <p:nvPicPr>
          <p:cNvPr id="141" name="Google Shape;141;p24"/>
          <p:cNvPicPr preferRelativeResize="0"/>
          <p:nvPr/>
        </p:nvPicPr>
        <p:blipFill rotWithShape="1">
          <a:blip r:embed="rId2">
            <a:alphaModFix/>
          </a:blip>
          <a:srcRect b="0" l="0" r="0" t="0"/>
          <a:stretch/>
        </p:blipFill>
        <p:spPr>
          <a:xfrm>
            <a:off x="7725033" y="4364897"/>
            <a:ext cx="818376" cy="20707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itle and image">
  <p:cSld name="green_title and image">
    <p:spTree>
      <p:nvGrpSpPr>
        <p:cNvPr id="142" name="Shape 142"/>
        <p:cNvGrpSpPr/>
        <p:nvPr/>
      </p:nvGrpSpPr>
      <p:grpSpPr>
        <a:xfrm>
          <a:off x="0" y="0"/>
          <a:ext cx="0" cy="0"/>
          <a:chOff x="0" y="0"/>
          <a:chExt cx="0" cy="0"/>
        </a:xfrm>
      </p:grpSpPr>
      <p:sp>
        <p:nvSpPr>
          <p:cNvPr id="143" name="Google Shape;143;p25"/>
          <p:cNvSpPr/>
          <p:nvPr/>
        </p:nvSpPr>
        <p:spPr>
          <a:xfrm>
            <a:off x="1402438" y="582340"/>
            <a:ext cx="3957000" cy="3957600"/>
          </a:xfrm>
          <a:prstGeom prst="ellipse">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44" name="Google Shape;144;p25"/>
          <p:cNvSpPr txBox="1"/>
          <p:nvPr>
            <p:ph type="title"/>
          </p:nvPr>
        </p:nvSpPr>
        <p:spPr>
          <a:xfrm>
            <a:off x="556113" y="1600200"/>
            <a:ext cx="3021600" cy="1004400"/>
          </a:xfrm>
          <a:prstGeom prst="rect">
            <a:avLst/>
          </a:prstGeom>
          <a:noFill/>
          <a:ln>
            <a:noFill/>
          </a:ln>
        </p:spPr>
        <p:txBody>
          <a:bodyPr anchorCtr="0" anchor="b" bIns="17125" lIns="0" spcFirstLastPara="1" rIns="0" wrap="square" tIns="17125">
            <a:normAutofit/>
          </a:bodyPr>
          <a:lstStyle>
            <a:lvl1pPr lvl="0" algn="l">
              <a:lnSpc>
                <a:spcPct val="90000"/>
              </a:lnSpc>
              <a:spcBef>
                <a:spcPts val="0"/>
              </a:spcBef>
              <a:spcAft>
                <a:spcPts val="0"/>
              </a:spcAft>
              <a:buClr>
                <a:schemeClr val="accent1"/>
              </a:buClr>
              <a:buSzPts val="3600"/>
              <a:buFont typeface="Arial"/>
              <a:buNone/>
              <a:defRPr sz="3600">
                <a:solidFill>
                  <a:schemeClr val="accent1"/>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45" name="Google Shape;145;p25"/>
          <p:cNvSpPr txBox="1"/>
          <p:nvPr>
            <p:ph idx="1" type="body"/>
          </p:nvPr>
        </p:nvSpPr>
        <p:spPr>
          <a:xfrm>
            <a:off x="572021" y="2616235"/>
            <a:ext cx="3005700" cy="803400"/>
          </a:xfrm>
          <a:prstGeom prst="rect">
            <a:avLst/>
          </a:prstGeom>
          <a:noFill/>
          <a:ln>
            <a:noFill/>
          </a:ln>
        </p:spPr>
        <p:txBody>
          <a:bodyPr anchorCtr="0" anchor="t" bIns="17125" lIns="0" spcFirstLastPara="1" rIns="0" wrap="square" tIns="17125">
            <a:noAutofit/>
          </a:bodyPr>
          <a:lstStyle>
            <a:lvl1pPr indent="-228600" lvl="0" marL="457200" algn="l">
              <a:lnSpc>
                <a:spcPct val="120000"/>
              </a:lnSpc>
              <a:spcBef>
                <a:spcPts val="700"/>
              </a:spcBef>
              <a:spcAft>
                <a:spcPts val="0"/>
              </a:spcAft>
              <a:buClr>
                <a:schemeClr val="accent6"/>
              </a:buClr>
              <a:buSzPts val="2000"/>
              <a:buNone/>
              <a:defRPr sz="2000">
                <a:solidFill>
                  <a:schemeClr val="accent6"/>
                </a:solidFill>
              </a:defRPr>
            </a:lvl1pPr>
            <a:lvl2pPr indent="-228600" lvl="1" marL="914400" algn="l">
              <a:lnSpc>
                <a:spcPct val="90000"/>
              </a:lnSpc>
              <a:spcBef>
                <a:spcPts val="400"/>
              </a:spcBef>
              <a:spcAft>
                <a:spcPts val="0"/>
              </a:spcAft>
              <a:buClr>
                <a:srgbClr val="56687A"/>
              </a:buClr>
              <a:buSzPts val="2000"/>
              <a:buNone/>
              <a:defRPr sz="2000"/>
            </a:lvl2pPr>
            <a:lvl3pPr indent="-228600" lvl="2" marL="1371600" algn="l">
              <a:lnSpc>
                <a:spcPct val="90000"/>
              </a:lnSpc>
              <a:spcBef>
                <a:spcPts val="400"/>
              </a:spcBef>
              <a:spcAft>
                <a:spcPts val="0"/>
              </a:spcAft>
              <a:buClr>
                <a:srgbClr val="56687A"/>
              </a:buClr>
              <a:buSzPts val="2000"/>
              <a:buNone/>
              <a:defRPr sz="2000"/>
            </a:lvl3pPr>
            <a:lvl4pPr indent="-228600" lvl="3" marL="1828800" algn="l">
              <a:lnSpc>
                <a:spcPct val="90000"/>
              </a:lnSpc>
              <a:spcBef>
                <a:spcPts val="400"/>
              </a:spcBef>
              <a:spcAft>
                <a:spcPts val="0"/>
              </a:spcAft>
              <a:buClr>
                <a:srgbClr val="56687A"/>
              </a:buClr>
              <a:buSzPts val="2000"/>
              <a:buNone/>
              <a:defRPr sz="2000"/>
            </a:lvl4pPr>
            <a:lvl5pPr indent="-228600" lvl="4" marL="2286000" algn="l">
              <a:lnSpc>
                <a:spcPct val="90000"/>
              </a:lnSpc>
              <a:spcBef>
                <a:spcPts val="400"/>
              </a:spcBef>
              <a:spcAft>
                <a:spcPts val="0"/>
              </a:spcAft>
              <a:buClr>
                <a:srgbClr val="56687A"/>
              </a:buClr>
              <a:buSzPts val="2000"/>
              <a:buNone/>
              <a:defRPr sz="2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46" name="Google Shape;146;p25"/>
          <p:cNvSpPr/>
          <p:nvPr/>
        </p:nvSpPr>
        <p:spPr>
          <a:xfrm flipH="1">
            <a:off x="4573164" y="976883"/>
            <a:ext cx="786309" cy="315791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47" name="Google Shape;147;p25"/>
          <p:cNvSpPr/>
          <p:nvPr>
            <p:ph idx="2" type="pic"/>
          </p:nvPr>
        </p:nvSpPr>
        <p:spPr>
          <a:xfrm>
            <a:off x="4574156" y="0"/>
            <a:ext cx="4572000" cy="5143500"/>
          </a:xfrm>
          <a:prstGeom prst="rect">
            <a:avLst/>
          </a:prstGeom>
          <a:solidFill>
            <a:schemeClr val="lt1"/>
          </a:solidFill>
          <a:ln>
            <a:noFill/>
          </a:ln>
        </p:spPr>
      </p:sp>
      <p:pic>
        <p:nvPicPr>
          <p:cNvPr id="148" name="Google Shape;148;p25"/>
          <p:cNvPicPr preferRelativeResize="0"/>
          <p:nvPr/>
        </p:nvPicPr>
        <p:blipFill rotWithShape="1">
          <a:blip r:embed="rId2">
            <a:alphaModFix/>
          </a:blip>
          <a:srcRect b="0" l="0" r="0" t="0"/>
          <a:stretch/>
        </p:blipFill>
        <p:spPr>
          <a:xfrm>
            <a:off x="572021" y="4372690"/>
            <a:ext cx="818376" cy="20707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and image">
  <p:cSld name="amber_title and image">
    <p:bg>
      <p:bgPr>
        <a:solidFill>
          <a:srgbClr val="FDFAF5"/>
        </a:solidFill>
      </p:bgPr>
    </p:bg>
    <p:spTree>
      <p:nvGrpSpPr>
        <p:cNvPr id="149" name="Shape 149"/>
        <p:cNvGrpSpPr/>
        <p:nvPr/>
      </p:nvGrpSpPr>
      <p:grpSpPr>
        <a:xfrm>
          <a:off x="0" y="0"/>
          <a:ext cx="0" cy="0"/>
          <a:chOff x="0" y="0"/>
          <a:chExt cx="0" cy="0"/>
        </a:xfrm>
      </p:grpSpPr>
      <p:sp>
        <p:nvSpPr>
          <p:cNvPr id="150" name="Google Shape;150;p26"/>
          <p:cNvSpPr/>
          <p:nvPr/>
        </p:nvSpPr>
        <p:spPr>
          <a:xfrm>
            <a:off x="1402438" y="582340"/>
            <a:ext cx="3957000" cy="3957600"/>
          </a:xfrm>
          <a:prstGeom prst="ellipse">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51" name="Google Shape;151;p26"/>
          <p:cNvSpPr txBox="1"/>
          <p:nvPr>
            <p:ph type="title"/>
          </p:nvPr>
        </p:nvSpPr>
        <p:spPr>
          <a:xfrm>
            <a:off x="556113" y="1600200"/>
            <a:ext cx="2991600" cy="1004400"/>
          </a:xfrm>
          <a:prstGeom prst="rect">
            <a:avLst/>
          </a:prstGeom>
          <a:noFill/>
          <a:ln>
            <a:noFill/>
          </a:ln>
        </p:spPr>
        <p:txBody>
          <a:bodyPr anchorCtr="0" anchor="b" bIns="17125" lIns="0" spcFirstLastPara="1" rIns="0" wrap="square" tIns="17125">
            <a:normAutofit/>
          </a:bodyPr>
          <a:lstStyle>
            <a:lvl1pPr lvl="0" algn="l">
              <a:lnSpc>
                <a:spcPct val="90000"/>
              </a:lnSpc>
              <a:spcBef>
                <a:spcPts val="0"/>
              </a:spcBef>
              <a:spcAft>
                <a:spcPts val="0"/>
              </a:spcAft>
              <a:buClr>
                <a:schemeClr val="accent2"/>
              </a:buClr>
              <a:buSzPts val="3600"/>
              <a:buFont typeface="Arial"/>
              <a:buNone/>
              <a:defRPr sz="36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52" name="Google Shape;152;p26"/>
          <p:cNvSpPr txBox="1"/>
          <p:nvPr>
            <p:ph idx="1" type="body"/>
          </p:nvPr>
        </p:nvSpPr>
        <p:spPr>
          <a:xfrm>
            <a:off x="572021" y="2616235"/>
            <a:ext cx="2975700" cy="803400"/>
          </a:xfrm>
          <a:prstGeom prst="rect">
            <a:avLst/>
          </a:prstGeom>
          <a:noFill/>
          <a:ln>
            <a:noFill/>
          </a:ln>
        </p:spPr>
        <p:txBody>
          <a:bodyPr anchorCtr="0" anchor="t" bIns="17125" lIns="0" spcFirstLastPara="1" rIns="0" wrap="square" tIns="17125">
            <a:noAutofit/>
          </a:bodyPr>
          <a:lstStyle>
            <a:lvl1pPr indent="-228600" lvl="0" marL="457200" algn="l">
              <a:lnSpc>
                <a:spcPct val="120000"/>
              </a:lnSpc>
              <a:spcBef>
                <a:spcPts val="700"/>
              </a:spcBef>
              <a:spcAft>
                <a:spcPts val="0"/>
              </a:spcAft>
              <a:buClr>
                <a:schemeClr val="accent6"/>
              </a:buClr>
              <a:buSzPts val="2000"/>
              <a:buNone/>
              <a:defRPr sz="2000">
                <a:solidFill>
                  <a:schemeClr val="accent6"/>
                </a:solidFill>
              </a:defRPr>
            </a:lvl1pPr>
            <a:lvl2pPr indent="-228600" lvl="1" marL="914400" algn="l">
              <a:lnSpc>
                <a:spcPct val="90000"/>
              </a:lnSpc>
              <a:spcBef>
                <a:spcPts val="400"/>
              </a:spcBef>
              <a:spcAft>
                <a:spcPts val="0"/>
              </a:spcAft>
              <a:buClr>
                <a:srgbClr val="56687A"/>
              </a:buClr>
              <a:buSzPts val="2000"/>
              <a:buNone/>
              <a:defRPr sz="2000"/>
            </a:lvl2pPr>
            <a:lvl3pPr indent="-228600" lvl="2" marL="1371600" algn="l">
              <a:lnSpc>
                <a:spcPct val="90000"/>
              </a:lnSpc>
              <a:spcBef>
                <a:spcPts val="400"/>
              </a:spcBef>
              <a:spcAft>
                <a:spcPts val="0"/>
              </a:spcAft>
              <a:buClr>
                <a:srgbClr val="56687A"/>
              </a:buClr>
              <a:buSzPts val="2000"/>
              <a:buNone/>
              <a:defRPr sz="2000"/>
            </a:lvl3pPr>
            <a:lvl4pPr indent="-228600" lvl="3" marL="1828800" algn="l">
              <a:lnSpc>
                <a:spcPct val="90000"/>
              </a:lnSpc>
              <a:spcBef>
                <a:spcPts val="400"/>
              </a:spcBef>
              <a:spcAft>
                <a:spcPts val="0"/>
              </a:spcAft>
              <a:buClr>
                <a:srgbClr val="56687A"/>
              </a:buClr>
              <a:buSzPts val="2000"/>
              <a:buNone/>
              <a:defRPr sz="2000"/>
            </a:lvl4pPr>
            <a:lvl5pPr indent="-228600" lvl="4" marL="2286000" algn="l">
              <a:lnSpc>
                <a:spcPct val="90000"/>
              </a:lnSpc>
              <a:spcBef>
                <a:spcPts val="400"/>
              </a:spcBef>
              <a:spcAft>
                <a:spcPts val="0"/>
              </a:spcAft>
              <a:buClr>
                <a:srgbClr val="56687A"/>
              </a:buClr>
              <a:buSzPts val="2000"/>
              <a:buNone/>
              <a:defRPr sz="2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53" name="Google Shape;153;p26"/>
          <p:cNvSpPr/>
          <p:nvPr/>
        </p:nvSpPr>
        <p:spPr>
          <a:xfrm flipH="1">
            <a:off x="4573164" y="976883"/>
            <a:ext cx="786309" cy="315791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54" name="Google Shape;154;p26"/>
          <p:cNvSpPr/>
          <p:nvPr>
            <p:ph idx="2" type="pic"/>
          </p:nvPr>
        </p:nvSpPr>
        <p:spPr>
          <a:xfrm>
            <a:off x="4574156" y="0"/>
            <a:ext cx="4572000" cy="5143500"/>
          </a:xfrm>
          <a:prstGeom prst="rect">
            <a:avLst/>
          </a:prstGeom>
          <a:solidFill>
            <a:schemeClr val="lt1"/>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itle and image">
  <p:cSld name="red_title and image">
    <p:spTree>
      <p:nvGrpSpPr>
        <p:cNvPr id="155" name="Shape 155"/>
        <p:cNvGrpSpPr/>
        <p:nvPr/>
      </p:nvGrpSpPr>
      <p:grpSpPr>
        <a:xfrm>
          <a:off x="0" y="0"/>
          <a:ext cx="0" cy="0"/>
          <a:chOff x="0" y="0"/>
          <a:chExt cx="0" cy="0"/>
        </a:xfrm>
      </p:grpSpPr>
      <p:sp>
        <p:nvSpPr>
          <p:cNvPr id="156" name="Google Shape;156;p27"/>
          <p:cNvSpPr/>
          <p:nvPr/>
        </p:nvSpPr>
        <p:spPr>
          <a:xfrm>
            <a:off x="1402438" y="582340"/>
            <a:ext cx="3957000" cy="3957600"/>
          </a:xfrm>
          <a:prstGeom prst="ellipse">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57" name="Google Shape;157;p27"/>
          <p:cNvSpPr txBox="1"/>
          <p:nvPr>
            <p:ph type="title"/>
          </p:nvPr>
        </p:nvSpPr>
        <p:spPr>
          <a:xfrm>
            <a:off x="556113" y="1600200"/>
            <a:ext cx="3051300" cy="1004400"/>
          </a:xfrm>
          <a:prstGeom prst="rect">
            <a:avLst/>
          </a:prstGeom>
          <a:noFill/>
          <a:ln>
            <a:noFill/>
          </a:ln>
        </p:spPr>
        <p:txBody>
          <a:bodyPr anchorCtr="0" anchor="b" bIns="17125" lIns="0" spcFirstLastPara="1" rIns="0" wrap="square" tIns="17125">
            <a:normAutofit/>
          </a:bodyPr>
          <a:lstStyle>
            <a:lvl1pPr lvl="0" algn="l">
              <a:lnSpc>
                <a:spcPct val="90000"/>
              </a:lnSpc>
              <a:spcBef>
                <a:spcPts val="0"/>
              </a:spcBef>
              <a:spcAft>
                <a:spcPts val="0"/>
              </a:spcAft>
              <a:buClr>
                <a:schemeClr val="dk2"/>
              </a:buClr>
              <a:buSzPts val="3600"/>
              <a:buFont typeface="Arial"/>
              <a:buNone/>
              <a:defRPr sz="3600">
                <a:solidFill>
                  <a:schemeClr val="dk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58" name="Google Shape;158;p27"/>
          <p:cNvSpPr txBox="1"/>
          <p:nvPr>
            <p:ph idx="1" type="body"/>
          </p:nvPr>
        </p:nvSpPr>
        <p:spPr>
          <a:xfrm>
            <a:off x="572021" y="2616235"/>
            <a:ext cx="3020400" cy="803400"/>
          </a:xfrm>
          <a:prstGeom prst="rect">
            <a:avLst/>
          </a:prstGeom>
          <a:noFill/>
          <a:ln>
            <a:noFill/>
          </a:ln>
        </p:spPr>
        <p:txBody>
          <a:bodyPr anchorCtr="0" anchor="t" bIns="17125" lIns="0" spcFirstLastPara="1" rIns="0" wrap="square" tIns="17125">
            <a:noAutofit/>
          </a:bodyPr>
          <a:lstStyle>
            <a:lvl1pPr indent="-228600" lvl="0" marL="457200" algn="l">
              <a:lnSpc>
                <a:spcPct val="120000"/>
              </a:lnSpc>
              <a:spcBef>
                <a:spcPts val="700"/>
              </a:spcBef>
              <a:spcAft>
                <a:spcPts val="0"/>
              </a:spcAft>
              <a:buClr>
                <a:schemeClr val="accent6"/>
              </a:buClr>
              <a:buSzPts val="2000"/>
              <a:buNone/>
              <a:defRPr sz="2000">
                <a:solidFill>
                  <a:schemeClr val="accent6"/>
                </a:solidFill>
              </a:defRPr>
            </a:lvl1pPr>
            <a:lvl2pPr indent="-228600" lvl="1" marL="914400" algn="l">
              <a:lnSpc>
                <a:spcPct val="90000"/>
              </a:lnSpc>
              <a:spcBef>
                <a:spcPts val="400"/>
              </a:spcBef>
              <a:spcAft>
                <a:spcPts val="0"/>
              </a:spcAft>
              <a:buClr>
                <a:srgbClr val="56687A"/>
              </a:buClr>
              <a:buSzPts val="2000"/>
              <a:buNone/>
              <a:defRPr sz="2000"/>
            </a:lvl2pPr>
            <a:lvl3pPr indent="-228600" lvl="2" marL="1371600" algn="l">
              <a:lnSpc>
                <a:spcPct val="90000"/>
              </a:lnSpc>
              <a:spcBef>
                <a:spcPts val="400"/>
              </a:spcBef>
              <a:spcAft>
                <a:spcPts val="0"/>
              </a:spcAft>
              <a:buClr>
                <a:srgbClr val="56687A"/>
              </a:buClr>
              <a:buSzPts val="2000"/>
              <a:buNone/>
              <a:defRPr sz="2000"/>
            </a:lvl3pPr>
            <a:lvl4pPr indent="-228600" lvl="3" marL="1828800" algn="l">
              <a:lnSpc>
                <a:spcPct val="90000"/>
              </a:lnSpc>
              <a:spcBef>
                <a:spcPts val="400"/>
              </a:spcBef>
              <a:spcAft>
                <a:spcPts val="0"/>
              </a:spcAft>
              <a:buClr>
                <a:srgbClr val="56687A"/>
              </a:buClr>
              <a:buSzPts val="2000"/>
              <a:buNone/>
              <a:defRPr sz="2000"/>
            </a:lvl4pPr>
            <a:lvl5pPr indent="-228600" lvl="4" marL="2286000" algn="l">
              <a:lnSpc>
                <a:spcPct val="90000"/>
              </a:lnSpc>
              <a:spcBef>
                <a:spcPts val="400"/>
              </a:spcBef>
              <a:spcAft>
                <a:spcPts val="0"/>
              </a:spcAft>
              <a:buClr>
                <a:srgbClr val="56687A"/>
              </a:buClr>
              <a:buSzPts val="2000"/>
              <a:buNone/>
              <a:defRPr sz="2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59" name="Google Shape;159;p27"/>
          <p:cNvSpPr/>
          <p:nvPr/>
        </p:nvSpPr>
        <p:spPr>
          <a:xfrm flipH="1">
            <a:off x="4573164" y="976883"/>
            <a:ext cx="786309" cy="315791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dk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60" name="Google Shape;160;p27"/>
          <p:cNvSpPr/>
          <p:nvPr>
            <p:ph idx="2" type="pic"/>
          </p:nvPr>
        </p:nvSpPr>
        <p:spPr>
          <a:xfrm>
            <a:off x="4574156" y="0"/>
            <a:ext cx="4572000" cy="5143500"/>
          </a:xfrm>
          <a:prstGeom prst="rect">
            <a:avLst/>
          </a:prstGeom>
          <a:solidFill>
            <a:schemeClr val="lt1"/>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itle and image">
  <p:cSld name="blue_title and image">
    <p:spTree>
      <p:nvGrpSpPr>
        <p:cNvPr id="161" name="Shape 161"/>
        <p:cNvGrpSpPr/>
        <p:nvPr/>
      </p:nvGrpSpPr>
      <p:grpSpPr>
        <a:xfrm>
          <a:off x="0" y="0"/>
          <a:ext cx="0" cy="0"/>
          <a:chOff x="0" y="0"/>
          <a:chExt cx="0" cy="0"/>
        </a:xfrm>
      </p:grpSpPr>
      <p:sp>
        <p:nvSpPr>
          <p:cNvPr id="162" name="Google Shape;162;p28"/>
          <p:cNvSpPr/>
          <p:nvPr/>
        </p:nvSpPr>
        <p:spPr>
          <a:xfrm>
            <a:off x="1402438" y="582340"/>
            <a:ext cx="3957000" cy="3957600"/>
          </a:xfrm>
          <a:prstGeom prst="ellipse">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63" name="Google Shape;163;p28"/>
          <p:cNvSpPr txBox="1"/>
          <p:nvPr>
            <p:ph type="title"/>
          </p:nvPr>
        </p:nvSpPr>
        <p:spPr>
          <a:xfrm>
            <a:off x="556113" y="1600200"/>
            <a:ext cx="3021600" cy="1004400"/>
          </a:xfrm>
          <a:prstGeom prst="rect">
            <a:avLst/>
          </a:prstGeom>
          <a:noFill/>
          <a:ln>
            <a:noFill/>
          </a:ln>
        </p:spPr>
        <p:txBody>
          <a:bodyPr anchorCtr="0" anchor="b" bIns="17125" lIns="0" spcFirstLastPara="1" rIns="0" wrap="square" tIns="17125">
            <a:normAutofit/>
          </a:bodyPr>
          <a:lstStyle>
            <a:lvl1pPr lvl="0" algn="l">
              <a:lnSpc>
                <a:spcPct val="90000"/>
              </a:lnSpc>
              <a:spcBef>
                <a:spcPts val="0"/>
              </a:spcBef>
              <a:spcAft>
                <a:spcPts val="0"/>
              </a:spcAft>
              <a:buClr>
                <a:schemeClr val="lt2"/>
              </a:buClr>
              <a:buSzPts val="3600"/>
              <a:buFont typeface="Arial"/>
              <a:buNone/>
              <a:defRPr sz="3600">
                <a:solidFill>
                  <a:schemeClr val="l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64" name="Google Shape;164;p28"/>
          <p:cNvSpPr txBox="1"/>
          <p:nvPr>
            <p:ph idx="1" type="body"/>
          </p:nvPr>
        </p:nvSpPr>
        <p:spPr>
          <a:xfrm>
            <a:off x="572021" y="2616235"/>
            <a:ext cx="3020400" cy="803400"/>
          </a:xfrm>
          <a:prstGeom prst="rect">
            <a:avLst/>
          </a:prstGeom>
          <a:noFill/>
          <a:ln>
            <a:noFill/>
          </a:ln>
        </p:spPr>
        <p:txBody>
          <a:bodyPr anchorCtr="0" anchor="t" bIns="17125" lIns="0" spcFirstLastPara="1" rIns="0" wrap="square" tIns="17125">
            <a:noAutofit/>
          </a:bodyPr>
          <a:lstStyle>
            <a:lvl1pPr indent="-228600" lvl="0" marL="457200" algn="l">
              <a:lnSpc>
                <a:spcPct val="120000"/>
              </a:lnSpc>
              <a:spcBef>
                <a:spcPts val="700"/>
              </a:spcBef>
              <a:spcAft>
                <a:spcPts val="0"/>
              </a:spcAft>
              <a:buClr>
                <a:schemeClr val="accent6"/>
              </a:buClr>
              <a:buSzPts val="2000"/>
              <a:buNone/>
              <a:defRPr sz="2000">
                <a:solidFill>
                  <a:schemeClr val="accent6"/>
                </a:solidFill>
              </a:defRPr>
            </a:lvl1pPr>
            <a:lvl2pPr indent="-228600" lvl="1" marL="914400" algn="l">
              <a:lnSpc>
                <a:spcPct val="90000"/>
              </a:lnSpc>
              <a:spcBef>
                <a:spcPts val="400"/>
              </a:spcBef>
              <a:spcAft>
                <a:spcPts val="0"/>
              </a:spcAft>
              <a:buClr>
                <a:srgbClr val="56687A"/>
              </a:buClr>
              <a:buSzPts val="2000"/>
              <a:buNone/>
              <a:defRPr sz="2000"/>
            </a:lvl2pPr>
            <a:lvl3pPr indent="-228600" lvl="2" marL="1371600" algn="l">
              <a:lnSpc>
                <a:spcPct val="90000"/>
              </a:lnSpc>
              <a:spcBef>
                <a:spcPts val="400"/>
              </a:spcBef>
              <a:spcAft>
                <a:spcPts val="0"/>
              </a:spcAft>
              <a:buClr>
                <a:srgbClr val="56687A"/>
              </a:buClr>
              <a:buSzPts val="2000"/>
              <a:buNone/>
              <a:defRPr sz="2000"/>
            </a:lvl3pPr>
            <a:lvl4pPr indent="-228600" lvl="3" marL="1828800" algn="l">
              <a:lnSpc>
                <a:spcPct val="90000"/>
              </a:lnSpc>
              <a:spcBef>
                <a:spcPts val="400"/>
              </a:spcBef>
              <a:spcAft>
                <a:spcPts val="0"/>
              </a:spcAft>
              <a:buClr>
                <a:srgbClr val="56687A"/>
              </a:buClr>
              <a:buSzPts val="2000"/>
              <a:buNone/>
              <a:defRPr sz="2000"/>
            </a:lvl4pPr>
            <a:lvl5pPr indent="-228600" lvl="4" marL="2286000" algn="l">
              <a:lnSpc>
                <a:spcPct val="90000"/>
              </a:lnSpc>
              <a:spcBef>
                <a:spcPts val="400"/>
              </a:spcBef>
              <a:spcAft>
                <a:spcPts val="0"/>
              </a:spcAft>
              <a:buClr>
                <a:srgbClr val="56687A"/>
              </a:buClr>
              <a:buSzPts val="2000"/>
              <a:buNone/>
              <a:defRPr sz="2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65" name="Google Shape;165;p28"/>
          <p:cNvSpPr/>
          <p:nvPr/>
        </p:nvSpPr>
        <p:spPr>
          <a:xfrm flipH="1">
            <a:off x="4573164" y="976883"/>
            <a:ext cx="786309" cy="315791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lt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66" name="Google Shape;166;p28"/>
          <p:cNvSpPr/>
          <p:nvPr>
            <p:ph idx="2" type="pic"/>
          </p:nvPr>
        </p:nvSpPr>
        <p:spPr>
          <a:xfrm>
            <a:off x="4574156" y="0"/>
            <a:ext cx="4572000" cy="5143500"/>
          </a:xfrm>
          <a:prstGeom prst="rect">
            <a:avLst/>
          </a:prstGeom>
          <a:solidFill>
            <a:schemeClr val="lt1"/>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itle and image">
  <p:cSld name="darkamber_title and image">
    <p:spTree>
      <p:nvGrpSpPr>
        <p:cNvPr id="167" name="Shape 167"/>
        <p:cNvGrpSpPr/>
        <p:nvPr/>
      </p:nvGrpSpPr>
      <p:grpSpPr>
        <a:xfrm>
          <a:off x="0" y="0"/>
          <a:ext cx="0" cy="0"/>
          <a:chOff x="0" y="0"/>
          <a:chExt cx="0" cy="0"/>
        </a:xfrm>
      </p:grpSpPr>
      <p:sp>
        <p:nvSpPr>
          <p:cNvPr id="168" name="Google Shape;168;p29"/>
          <p:cNvSpPr/>
          <p:nvPr/>
        </p:nvSpPr>
        <p:spPr>
          <a:xfrm>
            <a:off x="1402438" y="582340"/>
            <a:ext cx="3957000" cy="3957600"/>
          </a:xfrm>
          <a:prstGeom prst="ellipse">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69" name="Google Shape;169;p29"/>
          <p:cNvSpPr txBox="1"/>
          <p:nvPr>
            <p:ph type="title"/>
          </p:nvPr>
        </p:nvSpPr>
        <p:spPr>
          <a:xfrm>
            <a:off x="556113" y="1600200"/>
            <a:ext cx="3021600" cy="1004400"/>
          </a:xfrm>
          <a:prstGeom prst="rect">
            <a:avLst/>
          </a:prstGeom>
          <a:noFill/>
          <a:ln>
            <a:noFill/>
          </a:ln>
        </p:spPr>
        <p:txBody>
          <a:bodyPr anchorCtr="0" anchor="b" bIns="17125" lIns="0" spcFirstLastPara="1" rIns="0" wrap="square" tIns="17125">
            <a:normAutofit/>
          </a:bodyPr>
          <a:lstStyle>
            <a:lvl1pPr lvl="0" algn="l">
              <a:lnSpc>
                <a:spcPct val="90000"/>
              </a:lnSpc>
              <a:spcBef>
                <a:spcPts val="0"/>
              </a:spcBef>
              <a:spcAft>
                <a:spcPts val="0"/>
              </a:spcAft>
              <a:buClr>
                <a:schemeClr val="accent2"/>
              </a:buClr>
              <a:buSzPts val="3600"/>
              <a:buFont typeface="Arial"/>
              <a:buNone/>
              <a:defRPr sz="36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70" name="Google Shape;170;p29"/>
          <p:cNvSpPr txBox="1"/>
          <p:nvPr>
            <p:ph idx="1" type="body"/>
          </p:nvPr>
        </p:nvSpPr>
        <p:spPr>
          <a:xfrm>
            <a:off x="572021" y="2616235"/>
            <a:ext cx="3005700" cy="803400"/>
          </a:xfrm>
          <a:prstGeom prst="rect">
            <a:avLst/>
          </a:prstGeom>
          <a:noFill/>
          <a:ln>
            <a:noFill/>
          </a:ln>
        </p:spPr>
        <p:txBody>
          <a:bodyPr anchorCtr="0" anchor="t" bIns="17125" lIns="0" spcFirstLastPara="1" rIns="0" wrap="square" tIns="17125">
            <a:noAutofit/>
          </a:bodyPr>
          <a:lstStyle>
            <a:lvl1pPr indent="-228600" lvl="0" marL="457200" algn="l">
              <a:lnSpc>
                <a:spcPct val="120000"/>
              </a:lnSpc>
              <a:spcBef>
                <a:spcPts val="700"/>
              </a:spcBef>
              <a:spcAft>
                <a:spcPts val="0"/>
              </a:spcAft>
              <a:buClr>
                <a:schemeClr val="accent6"/>
              </a:buClr>
              <a:buSzPts val="2000"/>
              <a:buNone/>
              <a:defRPr sz="2000">
                <a:solidFill>
                  <a:schemeClr val="accent6"/>
                </a:solidFill>
              </a:defRPr>
            </a:lvl1pPr>
            <a:lvl2pPr indent="-228600" lvl="1" marL="914400" algn="l">
              <a:lnSpc>
                <a:spcPct val="90000"/>
              </a:lnSpc>
              <a:spcBef>
                <a:spcPts val="400"/>
              </a:spcBef>
              <a:spcAft>
                <a:spcPts val="0"/>
              </a:spcAft>
              <a:buClr>
                <a:srgbClr val="56687A"/>
              </a:buClr>
              <a:buSzPts val="2000"/>
              <a:buNone/>
              <a:defRPr sz="2000"/>
            </a:lvl2pPr>
            <a:lvl3pPr indent="-228600" lvl="2" marL="1371600" algn="l">
              <a:lnSpc>
                <a:spcPct val="90000"/>
              </a:lnSpc>
              <a:spcBef>
                <a:spcPts val="400"/>
              </a:spcBef>
              <a:spcAft>
                <a:spcPts val="0"/>
              </a:spcAft>
              <a:buClr>
                <a:srgbClr val="56687A"/>
              </a:buClr>
              <a:buSzPts val="2000"/>
              <a:buNone/>
              <a:defRPr sz="2000"/>
            </a:lvl3pPr>
            <a:lvl4pPr indent="-228600" lvl="3" marL="1828800" algn="l">
              <a:lnSpc>
                <a:spcPct val="90000"/>
              </a:lnSpc>
              <a:spcBef>
                <a:spcPts val="400"/>
              </a:spcBef>
              <a:spcAft>
                <a:spcPts val="0"/>
              </a:spcAft>
              <a:buClr>
                <a:srgbClr val="56687A"/>
              </a:buClr>
              <a:buSzPts val="2000"/>
              <a:buNone/>
              <a:defRPr sz="2000"/>
            </a:lvl4pPr>
            <a:lvl5pPr indent="-228600" lvl="4" marL="2286000" algn="l">
              <a:lnSpc>
                <a:spcPct val="90000"/>
              </a:lnSpc>
              <a:spcBef>
                <a:spcPts val="400"/>
              </a:spcBef>
              <a:spcAft>
                <a:spcPts val="0"/>
              </a:spcAft>
              <a:buClr>
                <a:srgbClr val="56687A"/>
              </a:buClr>
              <a:buSzPts val="2000"/>
              <a:buNone/>
              <a:defRPr sz="2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71" name="Google Shape;171;p29"/>
          <p:cNvSpPr/>
          <p:nvPr/>
        </p:nvSpPr>
        <p:spPr>
          <a:xfrm flipH="1">
            <a:off x="4573164" y="976883"/>
            <a:ext cx="786309" cy="315791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72" name="Google Shape;172;p29"/>
          <p:cNvSpPr/>
          <p:nvPr>
            <p:ph idx="2" type="pic"/>
          </p:nvPr>
        </p:nvSpPr>
        <p:spPr>
          <a:xfrm>
            <a:off x="4574156" y="0"/>
            <a:ext cx="4572000" cy="5143500"/>
          </a:xfrm>
          <a:prstGeom prst="rect">
            <a:avLst/>
          </a:prstGeom>
          <a:solidFill>
            <a:schemeClr val="lt1"/>
          </a:solidFill>
          <a:ln>
            <a:noFill/>
          </a:ln>
        </p:spPr>
      </p:sp>
      <p:pic>
        <p:nvPicPr>
          <p:cNvPr id="173" name="Google Shape;173;p29"/>
          <p:cNvPicPr preferRelativeResize="0"/>
          <p:nvPr/>
        </p:nvPicPr>
        <p:blipFill rotWithShape="1">
          <a:blip r:embed="rId2">
            <a:alphaModFix/>
          </a:blip>
          <a:srcRect b="0" l="0" r="0" t="0"/>
          <a:stretch/>
        </p:blipFill>
        <p:spPr>
          <a:xfrm>
            <a:off x="572021" y="4372690"/>
            <a:ext cx="818376" cy="20707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itle and image 2">
  <p:cSld name="green_title and image 2">
    <p:spTree>
      <p:nvGrpSpPr>
        <p:cNvPr id="174" name="Shape 174"/>
        <p:cNvGrpSpPr/>
        <p:nvPr/>
      </p:nvGrpSpPr>
      <p:grpSpPr>
        <a:xfrm>
          <a:off x="0" y="0"/>
          <a:ext cx="0" cy="0"/>
          <a:chOff x="0" y="0"/>
          <a:chExt cx="0" cy="0"/>
        </a:xfrm>
      </p:grpSpPr>
      <p:sp>
        <p:nvSpPr>
          <p:cNvPr id="175" name="Google Shape;175;p30"/>
          <p:cNvSpPr/>
          <p:nvPr/>
        </p:nvSpPr>
        <p:spPr>
          <a:xfrm>
            <a:off x="3787059" y="582340"/>
            <a:ext cx="3957000" cy="3957600"/>
          </a:xfrm>
          <a:prstGeom prst="ellipse">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76" name="Google Shape;176;p30"/>
          <p:cNvSpPr txBox="1"/>
          <p:nvPr>
            <p:ph type="title"/>
          </p:nvPr>
        </p:nvSpPr>
        <p:spPr>
          <a:xfrm>
            <a:off x="5113116" y="1492670"/>
            <a:ext cx="3458700" cy="1004400"/>
          </a:xfrm>
          <a:prstGeom prst="rect">
            <a:avLst/>
          </a:prstGeom>
          <a:noFill/>
          <a:ln>
            <a:noFill/>
          </a:ln>
        </p:spPr>
        <p:txBody>
          <a:bodyPr anchorCtr="0" anchor="b" bIns="17125" lIns="0" spcFirstLastPara="1" rIns="0" wrap="square" tIns="17125">
            <a:normAutofit/>
          </a:bodyPr>
          <a:lstStyle>
            <a:lvl1pPr lvl="0" algn="l">
              <a:lnSpc>
                <a:spcPct val="90000"/>
              </a:lnSpc>
              <a:spcBef>
                <a:spcPts val="0"/>
              </a:spcBef>
              <a:spcAft>
                <a:spcPts val="0"/>
              </a:spcAft>
              <a:buClr>
                <a:schemeClr val="accent1"/>
              </a:buClr>
              <a:buSzPts val="3600"/>
              <a:buFont typeface="Arial"/>
              <a:buNone/>
              <a:defRPr sz="3600">
                <a:solidFill>
                  <a:schemeClr val="accent1"/>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77" name="Google Shape;177;p30"/>
          <p:cNvSpPr txBox="1"/>
          <p:nvPr>
            <p:ph idx="1" type="body"/>
          </p:nvPr>
        </p:nvSpPr>
        <p:spPr>
          <a:xfrm>
            <a:off x="5122581" y="2535656"/>
            <a:ext cx="2443200" cy="825900"/>
          </a:xfrm>
          <a:prstGeom prst="rect">
            <a:avLst/>
          </a:prstGeom>
          <a:noFill/>
          <a:ln>
            <a:noFill/>
          </a:ln>
        </p:spPr>
        <p:txBody>
          <a:bodyPr anchorCtr="0" anchor="t" bIns="17125" lIns="0" spcFirstLastPara="1" rIns="0" wrap="square" tIns="17125">
            <a:noAutofit/>
          </a:bodyPr>
          <a:lstStyle>
            <a:lvl1pPr indent="-228600" lvl="0" marL="457200" algn="l">
              <a:lnSpc>
                <a:spcPct val="120000"/>
              </a:lnSpc>
              <a:spcBef>
                <a:spcPts val="700"/>
              </a:spcBef>
              <a:spcAft>
                <a:spcPts val="0"/>
              </a:spcAft>
              <a:buClr>
                <a:schemeClr val="accent6"/>
              </a:buClr>
              <a:buSzPts val="2000"/>
              <a:buNone/>
              <a:defRPr sz="2000">
                <a:solidFill>
                  <a:schemeClr val="accent6"/>
                </a:solidFill>
              </a:defRPr>
            </a:lvl1pPr>
            <a:lvl2pPr indent="-228600" lvl="1" marL="914400" algn="l">
              <a:lnSpc>
                <a:spcPct val="90000"/>
              </a:lnSpc>
              <a:spcBef>
                <a:spcPts val="400"/>
              </a:spcBef>
              <a:spcAft>
                <a:spcPts val="0"/>
              </a:spcAft>
              <a:buClr>
                <a:srgbClr val="56687A"/>
              </a:buClr>
              <a:buSzPts val="2000"/>
              <a:buNone/>
              <a:defRPr sz="2000"/>
            </a:lvl2pPr>
            <a:lvl3pPr indent="-228600" lvl="2" marL="1371600" algn="l">
              <a:lnSpc>
                <a:spcPct val="90000"/>
              </a:lnSpc>
              <a:spcBef>
                <a:spcPts val="400"/>
              </a:spcBef>
              <a:spcAft>
                <a:spcPts val="0"/>
              </a:spcAft>
              <a:buClr>
                <a:srgbClr val="56687A"/>
              </a:buClr>
              <a:buSzPts val="2000"/>
              <a:buNone/>
              <a:defRPr sz="2000"/>
            </a:lvl3pPr>
            <a:lvl4pPr indent="-228600" lvl="3" marL="1828800" algn="l">
              <a:lnSpc>
                <a:spcPct val="90000"/>
              </a:lnSpc>
              <a:spcBef>
                <a:spcPts val="400"/>
              </a:spcBef>
              <a:spcAft>
                <a:spcPts val="0"/>
              </a:spcAft>
              <a:buClr>
                <a:srgbClr val="56687A"/>
              </a:buClr>
              <a:buSzPts val="2000"/>
              <a:buNone/>
              <a:defRPr sz="2000"/>
            </a:lvl4pPr>
            <a:lvl5pPr indent="-228600" lvl="4" marL="2286000" algn="l">
              <a:lnSpc>
                <a:spcPct val="90000"/>
              </a:lnSpc>
              <a:spcBef>
                <a:spcPts val="400"/>
              </a:spcBef>
              <a:spcAft>
                <a:spcPts val="0"/>
              </a:spcAft>
              <a:buClr>
                <a:srgbClr val="56687A"/>
              </a:buClr>
              <a:buSzPts val="2000"/>
              <a:buNone/>
              <a:defRPr sz="2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78" name="Google Shape;178;p30"/>
          <p:cNvSpPr/>
          <p:nvPr/>
        </p:nvSpPr>
        <p:spPr>
          <a:xfrm flipH="1" rot="10800000">
            <a:off x="3787059" y="976882"/>
            <a:ext cx="786309" cy="315791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rgbClr val="44712E"/>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79" name="Google Shape;179;p30"/>
          <p:cNvSpPr/>
          <p:nvPr>
            <p:ph idx="2" type="pic"/>
          </p:nvPr>
        </p:nvSpPr>
        <p:spPr>
          <a:xfrm>
            <a:off x="595" y="0"/>
            <a:ext cx="4572000" cy="5143500"/>
          </a:xfrm>
          <a:prstGeom prst="rect">
            <a:avLst/>
          </a:prstGeom>
          <a:solidFill>
            <a:schemeClr val="lt1"/>
          </a:solidFill>
          <a:ln>
            <a:noFill/>
          </a:ln>
        </p:spPr>
      </p:sp>
      <p:pic>
        <p:nvPicPr>
          <p:cNvPr id="180" name="Google Shape;180;p30"/>
          <p:cNvPicPr preferRelativeResize="0"/>
          <p:nvPr/>
        </p:nvPicPr>
        <p:blipFill rotWithShape="1">
          <a:blip r:embed="rId2">
            <a:alphaModFix/>
          </a:blip>
          <a:srcRect b="0" l="0" r="0" t="0"/>
          <a:stretch/>
        </p:blipFill>
        <p:spPr>
          <a:xfrm>
            <a:off x="7723030" y="4582391"/>
            <a:ext cx="818376" cy="207077"/>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and image 2">
  <p:cSld name="amber_title and image 2">
    <p:spTree>
      <p:nvGrpSpPr>
        <p:cNvPr id="181" name="Shape 181"/>
        <p:cNvGrpSpPr/>
        <p:nvPr/>
      </p:nvGrpSpPr>
      <p:grpSpPr>
        <a:xfrm>
          <a:off x="0" y="0"/>
          <a:ext cx="0" cy="0"/>
          <a:chOff x="0" y="0"/>
          <a:chExt cx="0" cy="0"/>
        </a:xfrm>
      </p:grpSpPr>
      <p:sp>
        <p:nvSpPr>
          <p:cNvPr id="182" name="Google Shape;182;p31"/>
          <p:cNvSpPr/>
          <p:nvPr/>
        </p:nvSpPr>
        <p:spPr>
          <a:xfrm>
            <a:off x="3787059" y="582340"/>
            <a:ext cx="3957000" cy="3957600"/>
          </a:xfrm>
          <a:prstGeom prst="ellipse">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83" name="Google Shape;183;p31"/>
          <p:cNvSpPr txBox="1"/>
          <p:nvPr>
            <p:ph type="title"/>
          </p:nvPr>
        </p:nvSpPr>
        <p:spPr>
          <a:xfrm>
            <a:off x="5113116" y="1492670"/>
            <a:ext cx="3458700" cy="1004400"/>
          </a:xfrm>
          <a:prstGeom prst="rect">
            <a:avLst/>
          </a:prstGeom>
          <a:noFill/>
          <a:ln>
            <a:noFill/>
          </a:ln>
        </p:spPr>
        <p:txBody>
          <a:bodyPr anchorCtr="0" anchor="b" bIns="17125" lIns="0" spcFirstLastPara="1" rIns="0" wrap="square" tIns="17125">
            <a:normAutofit/>
          </a:bodyPr>
          <a:lstStyle>
            <a:lvl1pPr lvl="0" algn="l">
              <a:lnSpc>
                <a:spcPct val="90000"/>
              </a:lnSpc>
              <a:spcBef>
                <a:spcPts val="0"/>
              </a:spcBef>
              <a:spcAft>
                <a:spcPts val="0"/>
              </a:spcAft>
              <a:buClr>
                <a:schemeClr val="accent2"/>
              </a:buClr>
              <a:buSzPts val="3600"/>
              <a:buFont typeface="Arial"/>
              <a:buNone/>
              <a:defRPr sz="36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84" name="Google Shape;184;p31"/>
          <p:cNvSpPr txBox="1"/>
          <p:nvPr>
            <p:ph idx="1" type="body"/>
          </p:nvPr>
        </p:nvSpPr>
        <p:spPr>
          <a:xfrm>
            <a:off x="5122581" y="2535656"/>
            <a:ext cx="2466000" cy="825900"/>
          </a:xfrm>
          <a:prstGeom prst="rect">
            <a:avLst/>
          </a:prstGeom>
          <a:noFill/>
          <a:ln>
            <a:noFill/>
          </a:ln>
        </p:spPr>
        <p:txBody>
          <a:bodyPr anchorCtr="0" anchor="t" bIns="17125" lIns="0" spcFirstLastPara="1" rIns="0" wrap="square" tIns="17125">
            <a:noAutofit/>
          </a:bodyPr>
          <a:lstStyle>
            <a:lvl1pPr indent="-228600" lvl="0" marL="457200" algn="l">
              <a:lnSpc>
                <a:spcPct val="120000"/>
              </a:lnSpc>
              <a:spcBef>
                <a:spcPts val="700"/>
              </a:spcBef>
              <a:spcAft>
                <a:spcPts val="0"/>
              </a:spcAft>
              <a:buClr>
                <a:schemeClr val="accent6"/>
              </a:buClr>
              <a:buSzPts val="2000"/>
              <a:buNone/>
              <a:defRPr sz="2000">
                <a:solidFill>
                  <a:schemeClr val="accent6"/>
                </a:solidFill>
              </a:defRPr>
            </a:lvl1pPr>
            <a:lvl2pPr indent="-228600" lvl="1" marL="914400" algn="l">
              <a:lnSpc>
                <a:spcPct val="90000"/>
              </a:lnSpc>
              <a:spcBef>
                <a:spcPts val="400"/>
              </a:spcBef>
              <a:spcAft>
                <a:spcPts val="0"/>
              </a:spcAft>
              <a:buClr>
                <a:srgbClr val="56687A"/>
              </a:buClr>
              <a:buSzPts val="2000"/>
              <a:buNone/>
              <a:defRPr sz="2000"/>
            </a:lvl2pPr>
            <a:lvl3pPr indent="-228600" lvl="2" marL="1371600" algn="l">
              <a:lnSpc>
                <a:spcPct val="90000"/>
              </a:lnSpc>
              <a:spcBef>
                <a:spcPts val="400"/>
              </a:spcBef>
              <a:spcAft>
                <a:spcPts val="0"/>
              </a:spcAft>
              <a:buClr>
                <a:srgbClr val="56687A"/>
              </a:buClr>
              <a:buSzPts val="2000"/>
              <a:buNone/>
              <a:defRPr sz="2000"/>
            </a:lvl3pPr>
            <a:lvl4pPr indent="-228600" lvl="3" marL="1828800" algn="l">
              <a:lnSpc>
                <a:spcPct val="90000"/>
              </a:lnSpc>
              <a:spcBef>
                <a:spcPts val="400"/>
              </a:spcBef>
              <a:spcAft>
                <a:spcPts val="0"/>
              </a:spcAft>
              <a:buClr>
                <a:srgbClr val="56687A"/>
              </a:buClr>
              <a:buSzPts val="2000"/>
              <a:buNone/>
              <a:defRPr sz="2000"/>
            </a:lvl4pPr>
            <a:lvl5pPr indent="-228600" lvl="4" marL="2286000" algn="l">
              <a:lnSpc>
                <a:spcPct val="90000"/>
              </a:lnSpc>
              <a:spcBef>
                <a:spcPts val="400"/>
              </a:spcBef>
              <a:spcAft>
                <a:spcPts val="0"/>
              </a:spcAft>
              <a:buClr>
                <a:srgbClr val="56687A"/>
              </a:buClr>
              <a:buSzPts val="2000"/>
              <a:buNone/>
              <a:defRPr sz="2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85" name="Google Shape;185;p31"/>
          <p:cNvSpPr/>
          <p:nvPr/>
        </p:nvSpPr>
        <p:spPr>
          <a:xfrm flipH="1" rot="10800000">
            <a:off x="3787059" y="976882"/>
            <a:ext cx="786309" cy="315791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86" name="Google Shape;186;p31"/>
          <p:cNvSpPr/>
          <p:nvPr>
            <p:ph idx="2" type="pic"/>
          </p:nvPr>
        </p:nvSpPr>
        <p:spPr>
          <a:xfrm>
            <a:off x="595" y="0"/>
            <a:ext cx="4572000" cy="5143500"/>
          </a:xfrm>
          <a:prstGeom prst="rect">
            <a:avLst/>
          </a:prstGeom>
          <a:solidFill>
            <a:schemeClr val="lt1"/>
          </a:solidFill>
          <a:ln>
            <a:noFill/>
          </a:ln>
        </p:spPr>
      </p:sp>
      <p:pic>
        <p:nvPicPr>
          <p:cNvPr id="187" name="Google Shape;187;p31"/>
          <p:cNvPicPr preferRelativeResize="0"/>
          <p:nvPr/>
        </p:nvPicPr>
        <p:blipFill rotWithShape="1">
          <a:blip r:embed="rId2">
            <a:alphaModFix/>
          </a:blip>
          <a:srcRect b="0" l="0" r="0" t="0"/>
          <a:stretch/>
        </p:blipFill>
        <p:spPr>
          <a:xfrm>
            <a:off x="7723030" y="4582391"/>
            <a:ext cx="818376" cy="2070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itle and image 2">
  <p:cSld name="red_title and image 2">
    <p:spTree>
      <p:nvGrpSpPr>
        <p:cNvPr id="188" name="Shape 188"/>
        <p:cNvGrpSpPr/>
        <p:nvPr/>
      </p:nvGrpSpPr>
      <p:grpSpPr>
        <a:xfrm>
          <a:off x="0" y="0"/>
          <a:ext cx="0" cy="0"/>
          <a:chOff x="0" y="0"/>
          <a:chExt cx="0" cy="0"/>
        </a:xfrm>
      </p:grpSpPr>
      <p:sp>
        <p:nvSpPr>
          <p:cNvPr id="189" name="Google Shape;189;p32"/>
          <p:cNvSpPr/>
          <p:nvPr/>
        </p:nvSpPr>
        <p:spPr>
          <a:xfrm>
            <a:off x="3787059" y="582340"/>
            <a:ext cx="3957000" cy="3957600"/>
          </a:xfrm>
          <a:prstGeom prst="ellipse">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90" name="Google Shape;190;p32"/>
          <p:cNvSpPr txBox="1"/>
          <p:nvPr>
            <p:ph type="title"/>
          </p:nvPr>
        </p:nvSpPr>
        <p:spPr>
          <a:xfrm>
            <a:off x="5113116" y="1492670"/>
            <a:ext cx="3458700" cy="1004400"/>
          </a:xfrm>
          <a:prstGeom prst="rect">
            <a:avLst/>
          </a:prstGeom>
          <a:noFill/>
          <a:ln>
            <a:noFill/>
          </a:ln>
        </p:spPr>
        <p:txBody>
          <a:bodyPr anchorCtr="0" anchor="b" bIns="17125" lIns="0" spcFirstLastPara="1" rIns="0" wrap="square" tIns="17125">
            <a:normAutofit/>
          </a:bodyPr>
          <a:lstStyle>
            <a:lvl1pPr lvl="0" algn="l">
              <a:lnSpc>
                <a:spcPct val="90000"/>
              </a:lnSpc>
              <a:spcBef>
                <a:spcPts val="0"/>
              </a:spcBef>
              <a:spcAft>
                <a:spcPts val="0"/>
              </a:spcAft>
              <a:buClr>
                <a:schemeClr val="dk2"/>
              </a:buClr>
              <a:buSzPts val="3600"/>
              <a:buFont typeface="Arial"/>
              <a:buNone/>
              <a:defRPr sz="3600">
                <a:solidFill>
                  <a:schemeClr val="dk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91" name="Google Shape;191;p32"/>
          <p:cNvSpPr txBox="1"/>
          <p:nvPr>
            <p:ph idx="1" type="body"/>
          </p:nvPr>
        </p:nvSpPr>
        <p:spPr>
          <a:xfrm>
            <a:off x="5122581" y="2535656"/>
            <a:ext cx="2397300" cy="825900"/>
          </a:xfrm>
          <a:prstGeom prst="rect">
            <a:avLst/>
          </a:prstGeom>
          <a:noFill/>
          <a:ln>
            <a:noFill/>
          </a:ln>
        </p:spPr>
        <p:txBody>
          <a:bodyPr anchorCtr="0" anchor="t" bIns="17125" lIns="0" spcFirstLastPara="1" rIns="0" wrap="square" tIns="17125">
            <a:noAutofit/>
          </a:bodyPr>
          <a:lstStyle>
            <a:lvl1pPr indent="-228600" lvl="0" marL="457200" algn="l">
              <a:lnSpc>
                <a:spcPct val="120000"/>
              </a:lnSpc>
              <a:spcBef>
                <a:spcPts val="700"/>
              </a:spcBef>
              <a:spcAft>
                <a:spcPts val="0"/>
              </a:spcAft>
              <a:buClr>
                <a:schemeClr val="accent6"/>
              </a:buClr>
              <a:buSzPts val="2000"/>
              <a:buNone/>
              <a:defRPr sz="2000">
                <a:solidFill>
                  <a:schemeClr val="accent6"/>
                </a:solidFill>
              </a:defRPr>
            </a:lvl1pPr>
            <a:lvl2pPr indent="-228600" lvl="1" marL="914400" algn="l">
              <a:lnSpc>
                <a:spcPct val="90000"/>
              </a:lnSpc>
              <a:spcBef>
                <a:spcPts val="400"/>
              </a:spcBef>
              <a:spcAft>
                <a:spcPts val="0"/>
              </a:spcAft>
              <a:buClr>
                <a:srgbClr val="56687A"/>
              </a:buClr>
              <a:buSzPts val="2000"/>
              <a:buNone/>
              <a:defRPr sz="2000"/>
            </a:lvl2pPr>
            <a:lvl3pPr indent="-228600" lvl="2" marL="1371600" algn="l">
              <a:lnSpc>
                <a:spcPct val="90000"/>
              </a:lnSpc>
              <a:spcBef>
                <a:spcPts val="400"/>
              </a:spcBef>
              <a:spcAft>
                <a:spcPts val="0"/>
              </a:spcAft>
              <a:buClr>
                <a:srgbClr val="56687A"/>
              </a:buClr>
              <a:buSzPts val="2000"/>
              <a:buNone/>
              <a:defRPr sz="2000"/>
            </a:lvl3pPr>
            <a:lvl4pPr indent="-228600" lvl="3" marL="1828800" algn="l">
              <a:lnSpc>
                <a:spcPct val="90000"/>
              </a:lnSpc>
              <a:spcBef>
                <a:spcPts val="400"/>
              </a:spcBef>
              <a:spcAft>
                <a:spcPts val="0"/>
              </a:spcAft>
              <a:buClr>
                <a:srgbClr val="56687A"/>
              </a:buClr>
              <a:buSzPts val="2000"/>
              <a:buNone/>
              <a:defRPr sz="2000"/>
            </a:lvl4pPr>
            <a:lvl5pPr indent="-228600" lvl="4" marL="2286000" algn="l">
              <a:lnSpc>
                <a:spcPct val="90000"/>
              </a:lnSpc>
              <a:spcBef>
                <a:spcPts val="400"/>
              </a:spcBef>
              <a:spcAft>
                <a:spcPts val="0"/>
              </a:spcAft>
              <a:buClr>
                <a:srgbClr val="56687A"/>
              </a:buClr>
              <a:buSzPts val="2000"/>
              <a:buNone/>
              <a:defRPr sz="2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92" name="Google Shape;192;p32"/>
          <p:cNvSpPr/>
          <p:nvPr/>
        </p:nvSpPr>
        <p:spPr>
          <a:xfrm flipH="1" rot="10800000">
            <a:off x="3787059" y="976882"/>
            <a:ext cx="786309" cy="315791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dk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93" name="Google Shape;193;p32"/>
          <p:cNvSpPr/>
          <p:nvPr>
            <p:ph idx="2" type="pic"/>
          </p:nvPr>
        </p:nvSpPr>
        <p:spPr>
          <a:xfrm>
            <a:off x="595" y="0"/>
            <a:ext cx="4572000" cy="5143500"/>
          </a:xfrm>
          <a:prstGeom prst="rect">
            <a:avLst/>
          </a:prstGeom>
          <a:solidFill>
            <a:schemeClr val="lt1"/>
          </a:solidFill>
          <a:ln>
            <a:noFill/>
          </a:ln>
        </p:spPr>
      </p:sp>
      <p:pic>
        <p:nvPicPr>
          <p:cNvPr id="194" name="Google Shape;194;p32"/>
          <p:cNvPicPr preferRelativeResize="0"/>
          <p:nvPr/>
        </p:nvPicPr>
        <p:blipFill rotWithShape="1">
          <a:blip r:embed="rId2">
            <a:alphaModFix/>
          </a:blip>
          <a:srcRect b="0" l="0" r="0" t="0"/>
          <a:stretch/>
        </p:blipFill>
        <p:spPr>
          <a:xfrm>
            <a:off x="7723030" y="4582391"/>
            <a:ext cx="818376" cy="20707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itle and image 2">
  <p:cSld name="blue_title and image 2">
    <p:spTree>
      <p:nvGrpSpPr>
        <p:cNvPr id="195" name="Shape 195"/>
        <p:cNvGrpSpPr/>
        <p:nvPr/>
      </p:nvGrpSpPr>
      <p:grpSpPr>
        <a:xfrm>
          <a:off x="0" y="0"/>
          <a:ext cx="0" cy="0"/>
          <a:chOff x="0" y="0"/>
          <a:chExt cx="0" cy="0"/>
        </a:xfrm>
      </p:grpSpPr>
      <p:sp>
        <p:nvSpPr>
          <p:cNvPr id="196" name="Google Shape;196;p33"/>
          <p:cNvSpPr/>
          <p:nvPr/>
        </p:nvSpPr>
        <p:spPr>
          <a:xfrm>
            <a:off x="3787059" y="582340"/>
            <a:ext cx="3957000" cy="3957600"/>
          </a:xfrm>
          <a:prstGeom prst="ellipse">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97" name="Google Shape;197;p33"/>
          <p:cNvSpPr txBox="1"/>
          <p:nvPr>
            <p:ph type="title"/>
          </p:nvPr>
        </p:nvSpPr>
        <p:spPr>
          <a:xfrm>
            <a:off x="5113116" y="1492670"/>
            <a:ext cx="3458700" cy="1004400"/>
          </a:xfrm>
          <a:prstGeom prst="rect">
            <a:avLst/>
          </a:prstGeom>
          <a:noFill/>
          <a:ln>
            <a:noFill/>
          </a:ln>
        </p:spPr>
        <p:txBody>
          <a:bodyPr anchorCtr="0" anchor="b" bIns="17125" lIns="0" spcFirstLastPara="1" rIns="0" wrap="square" tIns="17125">
            <a:normAutofit/>
          </a:bodyPr>
          <a:lstStyle>
            <a:lvl1pPr lvl="0" algn="l">
              <a:lnSpc>
                <a:spcPct val="90000"/>
              </a:lnSpc>
              <a:spcBef>
                <a:spcPts val="0"/>
              </a:spcBef>
              <a:spcAft>
                <a:spcPts val="0"/>
              </a:spcAft>
              <a:buClr>
                <a:schemeClr val="lt2"/>
              </a:buClr>
              <a:buSzPts val="3600"/>
              <a:buFont typeface="Arial"/>
              <a:buNone/>
              <a:defRPr sz="3600">
                <a:solidFill>
                  <a:schemeClr val="l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98" name="Google Shape;198;p33"/>
          <p:cNvSpPr txBox="1"/>
          <p:nvPr>
            <p:ph idx="1" type="body"/>
          </p:nvPr>
        </p:nvSpPr>
        <p:spPr>
          <a:xfrm>
            <a:off x="5122581" y="2535656"/>
            <a:ext cx="2443200" cy="825900"/>
          </a:xfrm>
          <a:prstGeom prst="rect">
            <a:avLst/>
          </a:prstGeom>
          <a:noFill/>
          <a:ln>
            <a:noFill/>
          </a:ln>
        </p:spPr>
        <p:txBody>
          <a:bodyPr anchorCtr="0" anchor="t" bIns="17125" lIns="0" spcFirstLastPara="1" rIns="0" wrap="square" tIns="17125">
            <a:noAutofit/>
          </a:bodyPr>
          <a:lstStyle>
            <a:lvl1pPr indent="-228600" lvl="0" marL="457200" algn="l">
              <a:lnSpc>
                <a:spcPct val="120000"/>
              </a:lnSpc>
              <a:spcBef>
                <a:spcPts val="700"/>
              </a:spcBef>
              <a:spcAft>
                <a:spcPts val="0"/>
              </a:spcAft>
              <a:buClr>
                <a:schemeClr val="accent6"/>
              </a:buClr>
              <a:buSzPts val="2000"/>
              <a:buNone/>
              <a:defRPr sz="2000">
                <a:solidFill>
                  <a:schemeClr val="accent6"/>
                </a:solidFill>
              </a:defRPr>
            </a:lvl1pPr>
            <a:lvl2pPr indent="-228600" lvl="1" marL="914400" algn="l">
              <a:lnSpc>
                <a:spcPct val="90000"/>
              </a:lnSpc>
              <a:spcBef>
                <a:spcPts val="400"/>
              </a:spcBef>
              <a:spcAft>
                <a:spcPts val="0"/>
              </a:spcAft>
              <a:buClr>
                <a:srgbClr val="56687A"/>
              </a:buClr>
              <a:buSzPts val="2000"/>
              <a:buNone/>
              <a:defRPr sz="2000"/>
            </a:lvl2pPr>
            <a:lvl3pPr indent="-228600" lvl="2" marL="1371600" algn="l">
              <a:lnSpc>
                <a:spcPct val="90000"/>
              </a:lnSpc>
              <a:spcBef>
                <a:spcPts val="400"/>
              </a:spcBef>
              <a:spcAft>
                <a:spcPts val="0"/>
              </a:spcAft>
              <a:buClr>
                <a:srgbClr val="56687A"/>
              </a:buClr>
              <a:buSzPts val="2000"/>
              <a:buNone/>
              <a:defRPr sz="2000"/>
            </a:lvl3pPr>
            <a:lvl4pPr indent="-228600" lvl="3" marL="1828800" algn="l">
              <a:lnSpc>
                <a:spcPct val="90000"/>
              </a:lnSpc>
              <a:spcBef>
                <a:spcPts val="400"/>
              </a:spcBef>
              <a:spcAft>
                <a:spcPts val="0"/>
              </a:spcAft>
              <a:buClr>
                <a:srgbClr val="56687A"/>
              </a:buClr>
              <a:buSzPts val="2000"/>
              <a:buNone/>
              <a:defRPr sz="2000"/>
            </a:lvl4pPr>
            <a:lvl5pPr indent="-228600" lvl="4" marL="2286000" algn="l">
              <a:lnSpc>
                <a:spcPct val="90000"/>
              </a:lnSpc>
              <a:spcBef>
                <a:spcPts val="400"/>
              </a:spcBef>
              <a:spcAft>
                <a:spcPts val="0"/>
              </a:spcAft>
              <a:buClr>
                <a:srgbClr val="56687A"/>
              </a:buClr>
              <a:buSzPts val="2000"/>
              <a:buNone/>
              <a:defRPr sz="2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199" name="Google Shape;199;p33"/>
          <p:cNvSpPr/>
          <p:nvPr/>
        </p:nvSpPr>
        <p:spPr>
          <a:xfrm flipH="1" rot="10800000">
            <a:off x="3787059" y="976882"/>
            <a:ext cx="786309" cy="315791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lt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00" name="Google Shape;200;p33"/>
          <p:cNvSpPr/>
          <p:nvPr>
            <p:ph idx="2" type="pic"/>
          </p:nvPr>
        </p:nvSpPr>
        <p:spPr>
          <a:xfrm>
            <a:off x="595" y="0"/>
            <a:ext cx="4572000" cy="5143500"/>
          </a:xfrm>
          <a:prstGeom prst="rect">
            <a:avLst/>
          </a:prstGeom>
          <a:solidFill>
            <a:schemeClr val="lt1"/>
          </a:solidFill>
          <a:ln>
            <a:noFill/>
          </a:ln>
        </p:spPr>
      </p:sp>
      <p:pic>
        <p:nvPicPr>
          <p:cNvPr id="201" name="Google Shape;201;p33"/>
          <p:cNvPicPr preferRelativeResize="0"/>
          <p:nvPr/>
        </p:nvPicPr>
        <p:blipFill rotWithShape="1">
          <a:blip r:embed="rId2">
            <a:alphaModFix/>
          </a:blip>
          <a:srcRect b="0" l="0" r="0" t="0"/>
          <a:stretch/>
        </p:blipFill>
        <p:spPr>
          <a:xfrm>
            <a:off x="7723030" y="4582391"/>
            <a:ext cx="818376" cy="20707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itle and image 2">
  <p:cSld name="darkamber_title and image 2">
    <p:spTree>
      <p:nvGrpSpPr>
        <p:cNvPr id="202" name="Shape 202"/>
        <p:cNvGrpSpPr/>
        <p:nvPr/>
      </p:nvGrpSpPr>
      <p:grpSpPr>
        <a:xfrm>
          <a:off x="0" y="0"/>
          <a:ext cx="0" cy="0"/>
          <a:chOff x="0" y="0"/>
          <a:chExt cx="0" cy="0"/>
        </a:xfrm>
      </p:grpSpPr>
      <p:sp>
        <p:nvSpPr>
          <p:cNvPr id="203" name="Google Shape;203;p34"/>
          <p:cNvSpPr/>
          <p:nvPr/>
        </p:nvSpPr>
        <p:spPr>
          <a:xfrm>
            <a:off x="3787059" y="582340"/>
            <a:ext cx="3957000" cy="3957600"/>
          </a:xfrm>
          <a:prstGeom prst="ellipse">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04" name="Google Shape;204;p34"/>
          <p:cNvSpPr txBox="1"/>
          <p:nvPr>
            <p:ph type="title"/>
          </p:nvPr>
        </p:nvSpPr>
        <p:spPr>
          <a:xfrm>
            <a:off x="5113116" y="1492670"/>
            <a:ext cx="3458700" cy="1004400"/>
          </a:xfrm>
          <a:prstGeom prst="rect">
            <a:avLst/>
          </a:prstGeom>
          <a:noFill/>
          <a:ln>
            <a:noFill/>
          </a:ln>
        </p:spPr>
        <p:txBody>
          <a:bodyPr anchorCtr="0" anchor="b" bIns="17125" lIns="0" spcFirstLastPara="1" rIns="0" wrap="square" tIns="17125">
            <a:normAutofit/>
          </a:bodyPr>
          <a:lstStyle>
            <a:lvl1pPr lvl="0" algn="l">
              <a:lnSpc>
                <a:spcPct val="90000"/>
              </a:lnSpc>
              <a:spcBef>
                <a:spcPts val="0"/>
              </a:spcBef>
              <a:spcAft>
                <a:spcPts val="0"/>
              </a:spcAft>
              <a:buClr>
                <a:schemeClr val="accent2"/>
              </a:buClr>
              <a:buSzPts val="3600"/>
              <a:buFont typeface="Arial"/>
              <a:buNone/>
              <a:defRPr sz="36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05" name="Google Shape;205;p34"/>
          <p:cNvSpPr txBox="1"/>
          <p:nvPr>
            <p:ph idx="1" type="body"/>
          </p:nvPr>
        </p:nvSpPr>
        <p:spPr>
          <a:xfrm>
            <a:off x="5122581" y="2535656"/>
            <a:ext cx="2435100" cy="825900"/>
          </a:xfrm>
          <a:prstGeom prst="rect">
            <a:avLst/>
          </a:prstGeom>
          <a:noFill/>
          <a:ln>
            <a:noFill/>
          </a:ln>
        </p:spPr>
        <p:txBody>
          <a:bodyPr anchorCtr="0" anchor="t" bIns="17125" lIns="0" spcFirstLastPara="1" rIns="0" wrap="square" tIns="17125">
            <a:noAutofit/>
          </a:bodyPr>
          <a:lstStyle>
            <a:lvl1pPr indent="-228600" lvl="0" marL="457200" algn="l">
              <a:lnSpc>
                <a:spcPct val="120000"/>
              </a:lnSpc>
              <a:spcBef>
                <a:spcPts val="700"/>
              </a:spcBef>
              <a:spcAft>
                <a:spcPts val="0"/>
              </a:spcAft>
              <a:buClr>
                <a:schemeClr val="accent6"/>
              </a:buClr>
              <a:buSzPts val="2000"/>
              <a:buNone/>
              <a:defRPr sz="2000">
                <a:solidFill>
                  <a:schemeClr val="accent6"/>
                </a:solidFill>
              </a:defRPr>
            </a:lvl1pPr>
            <a:lvl2pPr indent="-228600" lvl="1" marL="914400" algn="l">
              <a:lnSpc>
                <a:spcPct val="90000"/>
              </a:lnSpc>
              <a:spcBef>
                <a:spcPts val="400"/>
              </a:spcBef>
              <a:spcAft>
                <a:spcPts val="0"/>
              </a:spcAft>
              <a:buClr>
                <a:srgbClr val="56687A"/>
              </a:buClr>
              <a:buSzPts val="2000"/>
              <a:buNone/>
              <a:defRPr sz="2000"/>
            </a:lvl2pPr>
            <a:lvl3pPr indent="-228600" lvl="2" marL="1371600" algn="l">
              <a:lnSpc>
                <a:spcPct val="90000"/>
              </a:lnSpc>
              <a:spcBef>
                <a:spcPts val="400"/>
              </a:spcBef>
              <a:spcAft>
                <a:spcPts val="0"/>
              </a:spcAft>
              <a:buClr>
                <a:srgbClr val="56687A"/>
              </a:buClr>
              <a:buSzPts val="2000"/>
              <a:buNone/>
              <a:defRPr sz="2000"/>
            </a:lvl3pPr>
            <a:lvl4pPr indent="-228600" lvl="3" marL="1828800" algn="l">
              <a:lnSpc>
                <a:spcPct val="90000"/>
              </a:lnSpc>
              <a:spcBef>
                <a:spcPts val="400"/>
              </a:spcBef>
              <a:spcAft>
                <a:spcPts val="0"/>
              </a:spcAft>
              <a:buClr>
                <a:srgbClr val="56687A"/>
              </a:buClr>
              <a:buSzPts val="2000"/>
              <a:buNone/>
              <a:defRPr sz="2000"/>
            </a:lvl4pPr>
            <a:lvl5pPr indent="-228600" lvl="4" marL="2286000" algn="l">
              <a:lnSpc>
                <a:spcPct val="90000"/>
              </a:lnSpc>
              <a:spcBef>
                <a:spcPts val="400"/>
              </a:spcBef>
              <a:spcAft>
                <a:spcPts val="0"/>
              </a:spcAft>
              <a:buClr>
                <a:srgbClr val="56687A"/>
              </a:buClr>
              <a:buSzPts val="2000"/>
              <a:buNone/>
              <a:defRPr sz="2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06" name="Google Shape;206;p34"/>
          <p:cNvSpPr/>
          <p:nvPr/>
        </p:nvSpPr>
        <p:spPr>
          <a:xfrm flipH="1" rot="10800000">
            <a:off x="3787059" y="976882"/>
            <a:ext cx="786309" cy="315791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07" name="Google Shape;207;p34"/>
          <p:cNvSpPr/>
          <p:nvPr>
            <p:ph idx="2" type="pic"/>
          </p:nvPr>
        </p:nvSpPr>
        <p:spPr>
          <a:xfrm>
            <a:off x="595" y="0"/>
            <a:ext cx="4572000" cy="5143500"/>
          </a:xfrm>
          <a:prstGeom prst="rect">
            <a:avLst/>
          </a:prstGeom>
          <a:solidFill>
            <a:schemeClr val="lt1"/>
          </a:solidFill>
          <a:ln>
            <a:noFill/>
          </a:ln>
        </p:spPr>
      </p:sp>
      <p:pic>
        <p:nvPicPr>
          <p:cNvPr id="208" name="Google Shape;208;p34"/>
          <p:cNvPicPr preferRelativeResize="0"/>
          <p:nvPr/>
        </p:nvPicPr>
        <p:blipFill rotWithShape="1">
          <a:blip r:embed="rId2">
            <a:alphaModFix/>
          </a:blip>
          <a:srcRect b="0" l="0" r="0" t="0"/>
          <a:stretch/>
        </p:blipFill>
        <p:spPr>
          <a:xfrm>
            <a:off x="7723030" y="4362299"/>
            <a:ext cx="818376" cy="20707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itle and image 3">
  <p:cSld name="green_title and image 3">
    <p:bg>
      <p:bgPr>
        <a:solidFill>
          <a:srgbClr val="FCE2BA"/>
        </a:solidFill>
      </p:bgPr>
    </p:bg>
    <p:spTree>
      <p:nvGrpSpPr>
        <p:cNvPr id="209" name="Shape 209"/>
        <p:cNvGrpSpPr/>
        <p:nvPr/>
      </p:nvGrpSpPr>
      <p:grpSpPr>
        <a:xfrm>
          <a:off x="0" y="0"/>
          <a:ext cx="0" cy="0"/>
          <a:chOff x="0" y="0"/>
          <a:chExt cx="0" cy="0"/>
        </a:xfrm>
      </p:grpSpPr>
      <p:sp>
        <p:nvSpPr>
          <p:cNvPr id="210" name="Google Shape;210;p35"/>
          <p:cNvSpPr/>
          <p:nvPr/>
        </p:nvSpPr>
        <p:spPr>
          <a:xfrm rot="10800000">
            <a:off x="2529276" y="571451"/>
            <a:ext cx="3957000" cy="3957600"/>
          </a:xfrm>
          <a:prstGeom prst="ellipse">
            <a:avLst/>
          </a:prstGeom>
          <a:solidFill>
            <a:srgbClr val="FEFAF5"/>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11" name="Google Shape;211;p35"/>
          <p:cNvSpPr txBox="1"/>
          <p:nvPr>
            <p:ph type="title"/>
          </p:nvPr>
        </p:nvSpPr>
        <p:spPr>
          <a:xfrm>
            <a:off x="3842289" y="1314450"/>
            <a:ext cx="3558300" cy="13644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accent1"/>
              </a:buClr>
              <a:buSzPts val="3600"/>
              <a:buFont typeface="Arial"/>
              <a:buNone/>
              <a:defRPr sz="3600">
                <a:solidFill>
                  <a:schemeClr val="accent1"/>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12" name="Google Shape;212;p35"/>
          <p:cNvSpPr txBox="1"/>
          <p:nvPr>
            <p:ph idx="1" type="body"/>
          </p:nvPr>
        </p:nvSpPr>
        <p:spPr>
          <a:xfrm>
            <a:off x="3864773" y="2717411"/>
            <a:ext cx="2592300" cy="8259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2000"/>
              <a:buNone/>
              <a:defRPr sz="2000">
                <a:solidFill>
                  <a:schemeClr val="accent6"/>
                </a:solidFill>
              </a:defRPr>
            </a:lvl1pPr>
            <a:lvl2pPr indent="-228600" lvl="1" marL="914400" algn="l">
              <a:lnSpc>
                <a:spcPct val="90000"/>
              </a:lnSpc>
              <a:spcBef>
                <a:spcPts val="400"/>
              </a:spcBef>
              <a:spcAft>
                <a:spcPts val="0"/>
              </a:spcAft>
              <a:buClr>
                <a:srgbClr val="56687A"/>
              </a:buClr>
              <a:buSzPts val="2000"/>
              <a:buNone/>
              <a:defRPr sz="2000"/>
            </a:lvl2pPr>
            <a:lvl3pPr indent="-228600" lvl="2" marL="1371600" algn="l">
              <a:lnSpc>
                <a:spcPct val="90000"/>
              </a:lnSpc>
              <a:spcBef>
                <a:spcPts val="400"/>
              </a:spcBef>
              <a:spcAft>
                <a:spcPts val="0"/>
              </a:spcAft>
              <a:buClr>
                <a:srgbClr val="56687A"/>
              </a:buClr>
              <a:buSzPts val="2000"/>
              <a:buNone/>
              <a:defRPr sz="2000"/>
            </a:lvl3pPr>
            <a:lvl4pPr indent="-228600" lvl="3" marL="1828800" algn="l">
              <a:lnSpc>
                <a:spcPct val="90000"/>
              </a:lnSpc>
              <a:spcBef>
                <a:spcPts val="400"/>
              </a:spcBef>
              <a:spcAft>
                <a:spcPts val="0"/>
              </a:spcAft>
              <a:buClr>
                <a:srgbClr val="56687A"/>
              </a:buClr>
              <a:buSzPts val="2000"/>
              <a:buNone/>
              <a:defRPr sz="2000"/>
            </a:lvl4pPr>
            <a:lvl5pPr indent="-228600" lvl="4" marL="2286000" algn="l">
              <a:lnSpc>
                <a:spcPct val="90000"/>
              </a:lnSpc>
              <a:spcBef>
                <a:spcPts val="400"/>
              </a:spcBef>
              <a:spcAft>
                <a:spcPts val="0"/>
              </a:spcAft>
              <a:buClr>
                <a:srgbClr val="56687A"/>
              </a:buClr>
              <a:buSzPts val="2000"/>
              <a:buNone/>
              <a:defRPr sz="2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13" name="Google Shape;213;p35"/>
          <p:cNvSpPr/>
          <p:nvPr/>
        </p:nvSpPr>
        <p:spPr>
          <a:xfrm flipH="1" rot="10800000">
            <a:off x="2529252" y="976882"/>
            <a:ext cx="786309" cy="315791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14" name="Google Shape;214;p35"/>
          <p:cNvSpPr/>
          <p:nvPr>
            <p:ph idx="2" type="pic"/>
          </p:nvPr>
        </p:nvSpPr>
        <p:spPr>
          <a:xfrm>
            <a:off x="-31206" y="0"/>
            <a:ext cx="3346800" cy="5143500"/>
          </a:xfrm>
          <a:prstGeom prst="rect">
            <a:avLst/>
          </a:prstGeom>
          <a:solidFill>
            <a:schemeClr val="lt1"/>
          </a:solidFill>
          <a:ln>
            <a:noFill/>
          </a:ln>
        </p:spPr>
      </p:sp>
      <p:pic>
        <p:nvPicPr>
          <p:cNvPr id="215" name="Google Shape;215;p35"/>
          <p:cNvPicPr preferRelativeResize="0"/>
          <p:nvPr/>
        </p:nvPicPr>
        <p:blipFill rotWithShape="1">
          <a:blip r:embed="rId2">
            <a:alphaModFix/>
          </a:blip>
          <a:srcRect b="0" l="0" r="0" t="0"/>
          <a:stretch/>
        </p:blipFill>
        <p:spPr>
          <a:xfrm>
            <a:off x="7723030" y="4362299"/>
            <a:ext cx="818376" cy="20707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and image 3">
  <p:cSld name="amber_title and image 3">
    <p:bg>
      <p:bgPr>
        <a:solidFill>
          <a:srgbClr val="FCE2BA"/>
        </a:solidFill>
      </p:bgPr>
    </p:bg>
    <p:spTree>
      <p:nvGrpSpPr>
        <p:cNvPr id="216" name="Shape 216"/>
        <p:cNvGrpSpPr/>
        <p:nvPr/>
      </p:nvGrpSpPr>
      <p:grpSpPr>
        <a:xfrm>
          <a:off x="0" y="0"/>
          <a:ext cx="0" cy="0"/>
          <a:chOff x="0" y="0"/>
          <a:chExt cx="0" cy="0"/>
        </a:xfrm>
      </p:grpSpPr>
      <p:sp>
        <p:nvSpPr>
          <p:cNvPr id="217" name="Google Shape;217;p36"/>
          <p:cNvSpPr/>
          <p:nvPr/>
        </p:nvSpPr>
        <p:spPr>
          <a:xfrm rot="10800000">
            <a:off x="2529276" y="571451"/>
            <a:ext cx="3957000" cy="3957600"/>
          </a:xfrm>
          <a:prstGeom prst="ellipse">
            <a:avLst/>
          </a:prstGeom>
          <a:solidFill>
            <a:srgbClr val="FEFAF5"/>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18" name="Google Shape;218;p36"/>
          <p:cNvSpPr txBox="1"/>
          <p:nvPr>
            <p:ph type="title"/>
          </p:nvPr>
        </p:nvSpPr>
        <p:spPr>
          <a:xfrm>
            <a:off x="3842289" y="1564481"/>
            <a:ext cx="3558300" cy="11142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accent2"/>
              </a:buClr>
              <a:buSzPts val="3600"/>
              <a:buFont typeface="Arial"/>
              <a:buNone/>
              <a:defRPr sz="36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19" name="Google Shape;219;p36"/>
          <p:cNvSpPr txBox="1"/>
          <p:nvPr>
            <p:ph idx="1" type="body"/>
          </p:nvPr>
        </p:nvSpPr>
        <p:spPr>
          <a:xfrm>
            <a:off x="3864773" y="2717411"/>
            <a:ext cx="2546700" cy="8187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2000"/>
              <a:buNone/>
              <a:defRPr sz="2000">
                <a:solidFill>
                  <a:schemeClr val="accent6"/>
                </a:solidFill>
              </a:defRPr>
            </a:lvl1pPr>
            <a:lvl2pPr indent="-228600" lvl="1" marL="914400" algn="l">
              <a:lnSpc>
                <a:spcPct val="90000"/>
              </a:lnSpc>
              <a:spcBef>
                <a:spcPts val="400"/>
              </a:spcBef>
              <a:spcAft>
                <a:spcPts val="0"/>
              </a:spcAft>
              <a:buClr>
                <a:srgbClr val="56687A"/>
              </a:buClr>
              <a:buSzPts val="2000"/>
              <a:buNone/>
              <a:defRPr sz="2000"/>
            </a:lvl2pPr>
            <a:lvl3pPr indent="-228600" lvl="2" marL="1371600" algn="l">
              <a:lnSpc>
                <a:spcPct val="90000"/>
              </a:lnSpc>
              <a:spcBef>
                <a:spcPts val="400"/>
              </a:spcBef>
              <a:spcAft>
                <a:spcPts val="0"/>
              </a:spcAft>
              <a:buClr>
                <a:srgbClr val="56687A"/>
              </a:buClr>
              <a:buSzPts val="2000"/>
              <a:buNone/>
              <a:defRPr sz="2000"/>
            </a:lvl3pPr>
            <a:lvl4pPr indent="-228600" lvl="3" marL="1828800" algn="l">
              <a:lnSpc>
                <a:spcPct val="90000"/>
              </a:lnSpc>
              <a:spcBef>
                <a:spcPts val="400"/>
              </a:spcBef>
              <a:spcAft>
                <a:spcPts val="0"/>
              </a:spcAft>
              <a:buClr>
                <a:srgbClr val="56687A"/>
              </a:buClr>
              <a:buSzPts val="2000"/>
              <a:buNone/>
              <a:defRPr sz="2000"/>
            </a:lvl4pPr>
            <a:lvl5pPr indent="-228600" lvl="4" marL="2286000" algn="l">
              <a:lnSpc>
                <a:spcPct val="90000"/>
              </a:lnSpc>
              <a:spcBef>
                <a:spcPts val="400"/>
              </a:spcBef>
              <a:spcAft>
                <a:spcPts val="0"/>
              </a:spcAft>
              <a:buClr>
                <a:srgbClr val="56687A"/>
              </a:buClr>
              <a:buSzPts val="2000"/>
              <a:buNone/>
              <a:defRPr sz="2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20" name="Google Shape;220;p36"/>
          <p:cNvSpPr/>
          <p:nvPr/>
        </p:nvSpPr>
        <p:spPr>
          <a:xfrm flipH="1" rot="10800000">
            <a:off x="2529252" y="976882"/>
            <a:ext cx="786309" cy="315791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21" name="Google Shape;221;p36"/>
          <p:cNvSpPr/>
          <p:nvPr>
            <p:ph idx="2" type="pic"/>
          </p:nvPr>
        </p:nvSpPr>
        <p:spPr>
          <a:xfrm>
            <a:off x="-31206" y="0"/>
            <a:ext cx="3346800" cy="5143500"/>
          </a:xfrm>
          <a:prstGeom prst="rect">
            <a:avLst/>
          </a:prstGeom>
          <a:solidFill>
            <a:schemeClr val="lt1"/>
          </a:solidFill>
          <a:ln>
            <a:noFill/>
          </a:ln>
        </p:spPr>
      </p:sp>
      <p:pic>
        <p:nvPicPr>
          <p:cNvPr id="222" name="Google Shape;222;p36"/>
          <p:cNvPicPr preferRelativeResize="0"/>
          <p:nvPr/>
        </p:nvPicPr>
        <p:blipFill rotWithShape="1">
          <a:blip r:embed="rId2">
            <a:alphaModFix/>
          </a:blip>
          <a:srcRect b="0" l="0" r="0" t="0"/>
          <a:stretch/>
        </p:blipFill>
        <p:spPr>
          <a:xfrm>
            <a:off x="7723030" y="4362299"/>
            <a:ext cx="818376" cy="207077"/>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itle and image 3">
  <p:cSld name="red_title and image 3">
    <p:bg>
      <p:bgPr>
        <a:solidFill>
          <a:srgbClr val="FCE2BA"/>
        </a:solidFill>
      </p:bgPr>
    </p:bg>
    <p:spTree>
      <p:nvGrpSpPr>
        <p:cNvPr id="223" name="Shape 223"/>
        <p:cNvGrpSpPr/>
        <p:nvPr/>
      </p:nvGrpSpPr>
      <p:grpSpPr>
        <a:xfrm>
          <a:off x="0" y="0"/>
          <a:ext cx="0" cy="0"/>
          <a:chOff x="0" y="0"/>
          <a:chExt cx="0" cy="0"/>
        </a:xfrm>
      </p:grpSpPr>
      <p:sp>
        <p:nvSpPr>
          <p:cNvPr id="224" name="Google Shape;224;p37"/>
          <p:cNvSpPr/>
          <p:nvPr/>
        </p:nvSpPr>
        <p:spPr>
          <a:xfrm rot="10800000">
            <a:off x="2529276" y="571451"/>
            <a:ext cx="3957000" cy="3957600"/>
          </a:xfrm>
          <a:prstGeom prst="ellipse">
            <a:avLst/>
          </a:prstGeom>
          <a:solidFill>
            <a:srgbClr val="FEFAF5"/>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25" name="Google Shape;225;p37"/>
          <p:cNvSpPr txBox="1"/>
          <p:nvPr>
            <p:ph type="title"/>
          </p:nvPr>
        </p:nvSpPr>
        <p:spPr>
          <a:xfrm>
            <a:off x="3842289" y="1314450"/>
            <a:ext cx="3558300" cy="13644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dk2"/>
              </a:buClr>
              <a:buSzPts val="3600"/>
              <a:buFont typeface="Arial"/>
              <a:buNone/>
              <a:defRPr sz="3600">
                <a:solidFill>
                  <a:schemeClr val="dk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26" name="Google Shape;226;p37"/>
          <p:cNvSpPr txBox="1"/>
          <p:nvPr>
            <p:ph idx="1" type="body"/>
          </p:nvPr>
        </p:nvSpPr>
        <p:spPr>
          <a:xfrm>
            <a:off x="3864773" y="2717411"/>
            <a:ext cx="2580900" cy="8259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2000"/>
              <a:buNone/>
              <a:defRPr sz="2000">
                <a:solidFill>
                  <a:schemeClr val="accent6"/>
                </a:solidFill>
              </a:defRPr>
            </a:lvl1pPr>
            <a:lvl2pPr indent="-228600" lvl="1" marL="914400" algn="l">
              <a:lnSpc>
                <a:spcPct val="90000"/>
              </a:lnSpc>
              <a:spcBef>
                <a:spcPts val="400"/>
              </a:spcBef>
              <a:spcAft>
                <a:spcPts val="0"/>
              </a:spcAft>
              <a:buClr>
                <a:srgbClr val="56687A"/>
              </a:buClr>
              <a:buSzPts val="2000"/>
              <a:buNone/>
              <a:defRPr sz="2000"/>
            </a:lvl2pPr>
            <a:lvl3pPr indent="-228600" lvl="2" marL="1371600" algn="l">
              <a:lnSpc>
                <a:spcPct val="90000"/>
              </a:lnSpc>
              <a:spcBef>
                <a:spcPts val="400"/>
              </a:spcBef>
              <a:spcAft>
                <a:spcPts val="0"/>
              </a:spcAft>
              <a:buClr>
                <a:srgbClr val="56687A"/>
              </a:buClr>
              <a:buSzPts val="2000"/>
              <a:buNone/>
              <a:defRPr sz="2000"/>
            </a:lvl3pPr>
            <a:lvl4pPr indent="-228600" lvl="3" marL="1828800" algn="l">
              <a:lnSpc>
                <a:spcPct val="90000"/>
              </a:lnSpc>
              <a:spcBef>
                <a:spcPts val="400"/>
              </a:spcBef>
              <a:spcAft>
                <a:spcPts val="0"/>
              </a:spcAft>
              <a:buClr>
                <a:srgbClr val="56687A"/>
              </a:buClr>
              <a:buSzPts val="2000"/>
              <a:buNone/>
              <a:defRPr sz="2000"/>
            </a:lvl4pPr>
            <a:lvl5pPr indent="-228600" lvl="4" marL="2286000" algn="l">
              <a:lnSpc>
                <a:spcPct val="90000"/>
              </a:lnSpc>
              <a:spcBef>
                <a:spcPts val="400"/>
              </a:spcBef>
              <a:spcAft>
                <a:spcPts val="0"/>
              </a:spcAft>
              <a:buClr>
                <a:srgbClr val="56687A"/>
              </a:buClr>
              <a:buSzPts val="2000"/>
              <a:buNone/>
              <a:defRPr sz="2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27" name="Google Shape;227;p37"/>
          <p:cNvSpPr/>
          <p:nvPr/>
        </p:nvSpPr>
        <p:spPr>
          <a:xfrm flipH="1" rot="10800000">
            <a:off x="2529252" y="976882"/>
            <a:ext cx="786309" cy="315791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dk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28" name="Google Shape;228;p37"/>
          <p:cNvSpPr/>
          <p:nvPr>
            <p:ph idx="2" type="pic"/>
          </p:nvPr>
        </p:nvSpPr>
        <p:spPr>
          <a:xfrm>
            <a:off x="-31206" y="0"/>
            <a:ext cx="3346800" cy="5143500"/>
          </a:xfrm>
          <a:prstGeom prst="rect">
            <a:avLst/>
          </a:prstGeom>
          <a:solidFill>
            <a:schemeClr val="lt1"/>
          </a:solidFill>
          <a:ln>
            <a:noFill/>
          </a:ln>
        </p:spPr>
      </p:sp>
      <p:pic>
        <p:nvPicPr>
          <p:cNvPr id="229" name="Google Shape;229;p37"/>
          <p:cNvPicPr preferRelativeResize="0"/>
          <p:nvPr/>
        </p:nvPicPr>
        <p:blipFill rotWithShape="1">
          <a:blip r:embed="rId2">
            <a:alphaModFix/>
          </a:blip>
          <a:srcRect b="0" l="0" r="0" t="0"/>
          <a:stretch/>
        </p:blipFill>
        <p:spPr>
          <a:xfrm>
            <a:off x="7723030" y="4362299"/>
            <a:ext cx="818376" cy="207077"/>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itle and image 3">
  <p:cSld name="blue_title and image 3">
    <p:bg>
      <p:bgPr>
        <a:solidFill>
          <a:srgbClr val="FCE2BA"/>
        </a:solidFill>
      </p:bgPr>
    </p:bg>
    <p:spTree>
      <p:nvGrpSpPr>
        <p:cNvPr id="230" name="Shape 230"/>
        <p:cNvGrpSpPr/>
        <p:nvPr/>
      </p:nvGrpSpPr>
      <p:grpSpPr>
        <a:xfrm>
          <a:off x="0" y="0"/>
          <a:ext cx="0" cy="0"/>
          <a:chOff x="0" y="0"/>
          <a:chExt cx="0" cy="0"/>
        </a:xfrm>
      </p:grpSpPr>
      <p:sp>
        <p:nvSpPr>
          <p:cNvPr id="231" name="Google Shape;231;p38"/>
          <p:cNvSpPr/>
          <p:nvPr/>
        </p:nvSpPr>
        <p:spPr>
          <a:xfrm rot="10800000">
            <a:off x="2529276" y="571451"/>
            <a:ext cx="3957000" cy="3957600"/>
          </a:xfrm>
          <a:prstGeom prst="ellipse">
            <a:avLst/>
          </a:prstGeom>
          <a:solidFill>
            <a:srgbClr val="FDFAF5"/>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32" name="Google Shape;232;p38"/>
          <p:cNvSpPr txBox="1"/>
          <p:nvPr>
            <p:ph type="title"/>
          </p:nvPr>
        </p:nvSpPr>
        <p:spPr>
          <a:xfrm>
            <a:off x="3842289" y="1314450"/>
            <a:ext cx="3586800" cy="13644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accent3"/>
              </a:buClr>
              <a:buSzPts val="3600"/>
              <a:buFont typeface="Arial"/>
              <a:buNone/>
              <a:defRPr sz="3600">
                <a:solidFill>
                  <a:schemeClr val="accent3"/>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33" name="Google Shape;233;p38"/>
          <p:cNvSpPr txBox="1"/>
          <p:nvPr>
            <p:ph idx="1" type="body"/>
          </p:nvPr>
        </p:nvSpPr>
        <p:spPr>
          <a:xfrm>
            <a:off x="3864773" y="2717411"/>
            <a:ext cx="2455200" cy="8259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2000"/>
              <a:buNone/>
              <a:defRPr sz="2000">
                <a:solidFill>
                  <a:schemeClr val="accent6"/>
                </a:solidFill>
              </a:defRPr>
            </a:lvl1pPr>
            <a:lvl2pPr indent="-228600" lvl="1" marL="914400" algn="l">
              <a:lnSpc>
                <a:spcPct val="90000"/>
              </a:lnSpc>
              <a:spcBef>
                <a:spcPts val="400"/>
              </a:spcBef>
              <a:spcAft>
                <a:spcPts val="0"/>
              </a:spcAft>
              <a:buClr>
                <a:srgbClr val="56687A"/>
              </a:buClr>
              <a:buSzPts val="2000"/>
              <a:buNone/>
              <a:defRPr sz="2000"/>
            </a:lvl2pPr>
            <a:lvl3pPr indent="-228600" lvl="2" marL="1371600" algn="l">
              <a:lnSpc>
                <a:spcPct val="90000"/>
              </a:lnSpc>
              <a:spcBef>
                <a:spcPts val="400"/>
              </a:spcBef>
              <a:spcAft>
                <a:spcPts val="0"/>
              </a:spcAft>
              <a:buClr>
                <a:srgbClr val="56687A"/>
              </a:buClr>
              <a:buSzPts val="2000"/>
              <a:buNone/>
              <a:defRPr sz="2000"/>
            </a:lvl3pPr>
            <a:lvl4pPr indent="-228600" lvl="3" marL="1828800" algn="l">
              <a:lnSpc>
                <a:spcPct val="90000"/>
              </a:lnSpc>
              <a:spcBef>
                <a:spcPts val="400"/>
              </a:spcBef>
              <a:spcAft>
                <a:spcPts val="0"/>
              </a:spcAft>
              <a:buClr>
                <a:srgbClr val="56687A"/>
              </a:buClr>
              <a:buSzPts val="2000"/>
              <a:buNone/>
              <a:defRPr sz="2000"/>
            </a:lvl4pPr>
            <a:lvl5pPr indent="-228600" lvl="4" marL="2286000" algn="l">
              <a:lnSpc>
                <a:spcPct val="90000"/>
              </a:lnSpc>
              <a:spcBef>
                <a:spcPts val="400"/>
              </a:spcBef>
              <a:spcAft>
                <a:spcPts val="0"/>
              </a:spcAft>
              <a:buClr>
                <a:srgbClr val="56687A"/>
              </a:buClr>
              <a:buSzPts val="2000"/>
              <a:buNone/>
              <a:defRPr sz="2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34" name="Google Shape;234;p38"/>
          <p:cNvSpPr/>
          <p:nvPr/>
        </p:nvSpPr>
        <p:spPr>
          <a:xfrm flipH="1" rot="10800000">
            <a:off x="2529252" y="976882"/>
            <a:ext cx="786309" cy="315791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lt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35" name="Google Shape;235;p38"/>
          <p:cNvSpPr/>
          <p:nvPr>
            <p:ph idx="2" type="pic"/>
          </p:nvPr>
        </p:nvSpPr>
        <p:spPr>
          <a:xfrm>
            <a:off x="-31206" y="0"/>
            <a:ext cx="3346800" cy="5143500"/>
          </a:xfrm>
          <a:prstGeom prst="rect">
            <a:avLst/>
          </a:prstGeom>
          <a:solidFill>
            <a:schemeClr val="lt1"/>
          </a:solidFill>
          <a:ln>
            <a:noFill/>
          </a:ln>
        </p:spPr>
      </p:sp>
      <p:pic>
        <p:nvPicPr>
          <p:cNvPr id="236" name="Google Shape;236;p38"/>
          <p:cNvPicPr preferRelativeResize="0"/>
          <p:nvPr/>
        </p:nvPicPr>
        <p:blipFill rotWithShape="1">
          <a:blip r:embed="rId2">
            <a:alphaModFix/>
          </a:blip>
          <a:srcRect b="0" l="0" r="0" t="0"/>
          <a:stretch/>
        </p:blipFill>
        <p:spPr>
          <a:xfrm>
            <a:off x="7723030" y="4362299"/>
            <a:ext cx="818376" cy="20707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itle and image 3">
  <p:cSld name="darkamber_title and image 3">
    <p:bg>
      <p:bgPr>
        <a:solidFill>
          <a:srgbClr val="FCE2BA"/>
        </a:solidFill>
      </p:bgPr>
    </p:bg>
    <p:spTree>
      <p:nvGrpSpPr>
        <p:cNvPr id="237" name="Shape 237"/>
        <p:cNvGrpSpPr/>
        <p:nvPr/>
      </p:nvGrpSpPr>
      <p:grpSpPr>
        <a:xfrm>
          <a:off x="0" y="0"/>
          <a:ext cx="0" cy="0"/>
          <a:chOff x="0" y="0"/>
          <a:chExt cx="0" cy="0"/>
        </a:xfrm>
      </p:grpSpPr>
      <p:sp>
        <p:nvSpPr>
          <p:cNvPr id="238" name="Google Shape;238;p39"/>
          <p:cNvSpPr/>
          <p:nvPr/>
        </p:nvSpPr>
        <p:spPr>
          <a:xfrm rot="10800000">
            <a:off x="2529276" y="571451"/>
            <a:ext cx="3957000" cy="3957600"/>
          </a:xfrm>
          <a:prstGeom prst="ellipse">
            <a:avLst/>
          </a:prstGeom>
          <a:solidFill>
            <a:srgbClr val="FEFAF5"/>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39" name="Google Shape;239;p39"/>
          <p:cNvSpPr txBox="1"/>
          <p:nvPr>
            <p:ph type="title"/>
          </p:nvPr>
        </p:nvSpPr>
        <p:spPr>
          <a:xfrm>
            <a:off x="3842289" y="1314450"/>
            <a:ext cx="3558300" cy="13644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accent2"/>
              </a:buClr>
              <a:buSzPts val="3600"/>
              <a:buFont typeface="Arial"/>
              <a:buNone/>
              <a:defRPr sz="36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40" name="Google Shape;240;p39"/>
          <p:cNvSpPr txBox="1"/>
          <p:nvPr>
            <p:ph idx="1" type="body"/>
          </p:nvPr>
        </p:nvSpPr>
        <p:spPr>
          <a:xfrm>
            <a:off x="3864773" y="2717411"/>
            <a:ext cx="2546700" cy="8259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2000"/>
              <a:buNone/>
              <a:defRPr sz="2000">
                <a:solidFill>
                  <a:schemeClr val="accent6"/>
                </a:solidFill>
              </a:defRPr>
            </a:lvl1pPr>
            <a:lvl2pPr indent="-228600" lvl="1" marL="914400" algn="l">
              <a:lnSpc>
                <a:spcPct val="90000"/>
              </a:lnSpc>
              <a:spcBef>
                <a:spcPts val="400"/>
              </a:spcBef>
              <a:spcAft>
                <a:spcPts val="0"/>
              </a:spcAft>
              <a:buClr>
                <a:srgbClr val="56687A"/>
              </a:buClr>
              <a:buSzPts val="2000"/>
              <a:buNone/>
              <a:defRPr sz="2000"/>
            </a:lvl2pPr>
            <a:lvl3pPr indent="-228600" lvl="2" marL="1371600" algn="l">
              <a:lnSpc>
                <a:spcPct val="90000"/>
              </a:lnSpc>
              <a:spcBef>
                <a:spcPts val="400"/>
              </a:spcBef>
              <a:spcAft>
                <a:spcPts val="0"/>
              </a:spcAft>
              <a:buClr>
                <a:srgbClr val="56687A"/>
              </a:buClr>
              <a:buSzPts val="2000"/>
              <a:buNone/>
              <a:defRPr sz="2000"/>
            </a:lvl3pPr>
            <a:lvl4pPr indent="-228600" lvl="3" marL="1828800" algn="l">
              <a:lnSpc>
                <a:spcPct val="90000"/>
              </a:lnSpc>
              <a:spcBef>
                <a:spcPts val="400"/>
              </a:spcBef>
              <a:spcAft>
                <a:spcPts val="0"/>
              </a:spcAft>
              <a:buClr>
                <a:srgbClr val="56687A"/>
              </a:buClr>
              <a:buSzPts val="2000"/>
              <a:buNone/>
              <a:defRPr sz="2000"/>
            </a:lvl4pPr>
            <a:lvl5pPr indent="-228600" lvl="4" marL="2286000" algn="l">
              <a:lnSpc>
                <a:spcPct val="90000"/>
              </a:lnSpc>
              <a:spcBef>
                <a:spcPts val="400"/>
              </a:spcBef>
              <a:spcAft>
                <a:spcPts val="0"/>
              </a:spcAft>
              <a:buClr>
                <a:srgbClr val="56687A"/>
              </a:buClr>
              <a:buSzPts val="2000"/>
              <a:buNone/>
              <a:defRPr sz="2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41" name="Google Shape;241;p39"/>
          <p:cNvSpPr/>
          <p:nvPr/>
        </p:nvSpPr>
        <p:spPr>
          <a:xfrm flipH="1" rot="10800000">
            <a:off x="2529252" y="976882"/>
            <a:ext cx="786309" cy="315791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42" name="Google Shape;242;p39"/>
          <p:cNvSpPr/>
          <p:nvPr>
            <p:ph idx="2" type="pic"/>
          </p:nvPr>
        </p:nvSpPr>
        <p:spPr>
          <a:xfrm>
            <a:off x="-31206" y="0"/>
            <a:ext cx="3346800" cy="5143500"/>
          </a:xfrm>
          <a:prstGeom prst="rect">
            <a:avLst/>
          </a:prstGeom>
          <a:solidFill>
            <a:schemeClr val="lt1"/>
          </a:solidFill>
          <a:ln>
            <a:noFill/>
          </a:ln>
        </p:spPr>
      </p:sp>
      <p:pic>
        <p:nvPicPr>
          <p:cNvPr id="243" name="Google Shape;243;p39"/>
          <p:cNvPicPr preferRelativeResize="0"/>
          <p:nvPr/>
        </p:nvPicPr>
        <p:blipFill rotWithShape="1">
          <a:blip r:embed="rId2">
            <a:alphaModFix/>
          </a:blip>
          <a:srcRect b="0" l="0" r="0" t="0"/>
          <a:stretch/>
        </p:blipFill>
        <p:spPr>
          <a:xfrm>
            <a:off x="7723030" y="4362299"/>
            <a:ext cx="818376" cy="207077"/>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itle and image 4">
  <p:cSld name="green_title and image 4">
    <p:spTree>
      <p:nvGrpSpPr>
        <p:cNvPr id="244" name="Shape 244"/>
        <p:cNvGrpSpPr/>
        <p:nvPr/>
      </p:nvGrpSpPr>
      <p:grpSpPr>
        <a:xfrm>
          <a:off x="0" y="0"/>
          <a:ext cx="0" cy="0"/>
          <a:chOff x="0" y="0"/>
          <a:chExt cx="0" cy="0"/>
        </a:xfrm>
      </p:grpSpPr>
      <p:sp>
        <p:nvSpPr>
          <p:cNvPr id="245" name="Google Shape;245;p40"/>
          <p:cNvSpPr/>
          <p:nvPr/>
        </p:nvSpPr>
        <p:spPr>
          <a:xfrm>
            <a:off x="0" y="0"/>
            <a:ext cx="1409700" cy="51435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2"/>
              </a:solidFill>
              <a:latin typeface="Arial"/>
              <a:ea typeface="Arial"/>
              <a:cs typeface="Arial"/>
              <a:sym typeface="Arial"/>
            </a:endParaRPr>
          </a:p>
        </p:txBody>
      </p:sp>
      <p:sp>
        <p:nvSpPr>
          <p:cNvPr id="246" name="Google Shape;246;p40"/>
          <p:cNvSpPr/>
          <p:nvPr>
            <p:ph idx="2" type="pic"/>
          </p:nvPr>
        </p:nvSpPr>
        <p:spPr>
          <a:xfrm>
            <a:off x="1412980" y="590973"/>
            <a:ext cx="3391800" cy="3965400"/>
          </a:xfrm>
          <a:prstGeom prst="rect">
            <a:avLst/>
          </a:prstGeom>
          <a:solidFill>
            <a:schemeClr val="lt1"/>
          </a:solidFill>
          <a:ln>
            <a:noFill/>
          </a:ln>
        </p:spPr>
      </p:sp>
      <p:sp>
        <p:nvSpPr>
          <p:cNvPr id="247" name="Google Shape;247;p40"/>
          <p:cNvSpPr/>
          <p:nvPr/>
        </p:nvSpPr>
        <p:spPr>
          <a:xfrm>
            <a:off x="847955" y="1178184"/>
            <a:ext cx="565812" cy="2790653"/>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48" name="Google Shape;248;p40"/>
          <p:cNvSpPr txBox="1"/>
          <p:nvPr>
            <p:ph type="title"/>
          </p:nvPr>
        </p:nvSpPr>
        <p:spPr>
          <a:xfrm>
            <a:off x="5262593" y="1628775"/>
            <a:ext cx="3280800" cy="10401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accent1"/>
              </a:buClr>
              <a:buSzPts val="3600"/>
              <a:buFont typeface="Arial"/>
              <a:buNone/>
              <a:defRPr sz="3600">
                <a:solidFill>
                  <a:schemeClr val="accent1"/>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49" name="Google Shape;249;p40"/>
          <p:cNvSpPr txBox="1"/>
          <p:nvPr>
            <p:ph idx="1" type="body"/>
          </p:nvPr>
        </p:nvSpPr>
        <p:spPr>
          <a:xfrm>
            <a:off x="5262593" y="2668791"/>
            <a:ext cx="3280800" cy="9828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rgbClr val="56687A"/>
              </a:buClr>
              <a:buSzPts val="2000"/>
              <a:buFont typeface="Arial"/>
              <a:buNone/>
              <a:defRPr sz="2000"/>
            </a:lvl1pPr>
            <a:lvl2pPr indent="-228600" lvl="1" marL="914400" algn="l">
              <a:lnSpc>
                <a:spcPct val="90000"/>
              </a:lnSpc>
              <a:spcBef>
                <a:spcPts val="400"/>
              </a:spcBef>
              <a:spcAft>
                <a:spcPts val="0"/>
              </a:spcAft>
              <a:buClr>
                <a:srgbClr val="56687A"/>
              </a:buClr>
              <a:buSzPts val="1800"/>
              <a:buFont typeface="Arial"/>
              <a:buNone/>
              <a:defRPr sz="1800"/>
            </a:lvl2pPr>
            <a:lvl3pPr indent="-228600" lvl="2" marL="1371600" algn="l">
              <a:lnSpc>
                <a:spcPct val="90000"/>
              </a:lnSpc>
              <a:spcBef>
                <a:spcPts val="400"/>
              </a:spcBef>
              <a:spcAft>
                <a:spcPts val="0"/>
              </a:spcAft>
              <a:buClr>
                <a:srgbClr val="56687A"/>
              </a:buClr>
              <a:buSzPts val="1800"/>
              <a:buFont typeface="Arial"/>
              <a:buNone/>
              <a:defRPr sz="1800"/>
            </a:lvl3pPr>
            <a:lvl4pPr indent="-228600" lvl="3" marL="1828800" algn="l">
              <a:lnSpc>
                <a:spcPct val="90000"/>
              </a:lnSpc>
              <a:spcBef>
                <a:spcPts val="400"/>
              </a:spcBef>
              <a:spcAft>
                <a:spcPts val="0"/>
              </a:spcAft>
              <a:buClr>
                <a:srgbClr val="56687A"/>
              </a:buClr>
              <a:buSzPts val="1800"/>
              <a:buFont typeface="Arial"/>
              <a:buNone/>
              <a:defRPr sz="1800"/>
            </a:lvl4pPr>
            <a:lvl5pPr indent="-228600" lvl="4" marL="2286000" algn="l">
              <a:lnSpc>
                <a:spcPct val="90000"/>
              </a:lnSpc>
              <a:spcBef>
                <a:spcPts val="400"/>
              </a:spcBef>
              <a:spcAft>
                <a:spcPts val="0"/>
              </a:spcAft>
              <a:buClr>
                <a:srgbClr val="56687A"/>
              </a:buClr>
              <a:buSzPts val="1800"/>
              <a:buFont typeface="Arial"/>
              <a:buNone/>
              <a:defRPr sz="18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pic>
        <p:nvPicPr>
          <p:cNvPr id="250" name="Google Shape;250;p40"/>
          <p:cNvPicPr preferRelativeResize="0"/>
          <p:nvPr/>
        </p:nvPicPr>
        <p:blipFill rotWithShape="1">
          <a:blip r:embed="rId2">
            <a:alphaModFix/>
          </a:blip>
          <a:srcRect b="0" l="0" r="0" t="0"/>
          <a:stretch/>
        </p:blipFill>
        <p:spPr>
          <a:xfrm>
            <a:off x="7723030" y="4362299"/>
            <a:ext cx="818376" cy="207077"/>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and image 4">
  <p:cSld name="amber_title and image 4">
    <p:spTree>
      <p:nvGrpSpPr>
        <p:cNvPr id="251" name="Shape 251"/>
        <p:cNvGrpSpPr/>
        <p:nvPr/>
      </p:nvGrpSpPr>
      <p:grpSpPr>
        <a:xfrm>
          <a:off x="0" y="0"/>
          <a:ext cx="0" cy="0"/>
          <a:chOff x="0" y="0"/>
          <a:chExt cx="0" cy="0"/>
        </a:xfrm>
      </p:grpSpPr>
      <p:grpSp>
        <p:nvGrpSpPr>
          <p:cNvPr id="252" name="Google Shape;252;p41"/>
          <p:cNvGrpSpPr/>
          <p:nvPr/>
        </p:nvGrpSpPr>
        <p:grpSpPr>
          <a:xfrm>
            <a:off x="3464" y="0"/>
            <a:ext cx="1409738" cy="5143500"/>
            <a:chOff x="9236" y="0"/>
            <a:chExt cx="3759300" cy="13716000"/>
          </a:xfrm>
        </p:grpSpPr>
        <p:sp>
          <p:nvSpPr>
            <p:cNvPr id="253" name="Google Shape;253;p41"/>
            <p:cNvSpPr/>
            <p:nvPr/>
          </p:nvSpPr>
          <p:spPr>
            <a:xfrm>
              <a:off x="9236" y="0"/>
              <a:ext cx="3759300" cy="137160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2"/>
                </a:solidFill>
                <a:latin typeface="Arial"/>
                <a:ea typeface="Arial"/>
                <a:cs typeface="Arial"/>
                <a:sym typeface="Arial"/>
              </a:endParaRPr>
            </a:p>
          </p:txBody>
        </p:sp>
        <p:sp>
          <p:nvSpPr>
            <p:cNvPr id="254" name="Google Shape;254;p41"/>
            <p:cNvSpPr/>
            <p:nvPr/>
          </p:nvSpPr>
          <p:spPr>
            <a:xfrm>
              <a:off x="2267961" y="3156359"/>
              <a:ext cx="1492701" cy="7362184"/>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grpSp>
      <p:sp>
        <p:nvSpPr>
          <p:cNvPr id="255" name="Google Shape;255;p41"/>
          <p:cNvSpPr txBox="1"/>
          <p:nvPr>
            <p:ph type="title"/>
          </p:nvPr>
        </p:nvSpPr>
        <p:spPr>
          <a:xfrm>
            <a:off x="5262593" y="1628775"/>
            <a:ext cx="3280800" cy="10401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accent2"/>
              </a:buClr>
              <a:buSzPts val="3600"/>
              <a:buFont typeface="Arial"/>
              <a:buNone/>
              <a:defRPr sz="36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56" name="Google Shape;256;p41"/>
          <p:cNvSpPr txBox="1"/>
          <p:nvPr>
            <p:ph idx="1" type="body"/>
          </p:nvPr>
        </p:nvSpPr>
        <p:spPr>
          <a:xfrm>
            <a:off x="5262593" y="2668791"/>
            <a:ext cx="3280800" cy="982800"/>
          </a:xfrm>
          <a:prstGeom prst="rect">
            <a:avLst/>
          </a:prstGeom>
          <a:noFill/>
          <a:ln>
            <a:noFill/>
          </a:ln>
        </p:spPr>
        <p:txBody>
          <a:bodyPr anchorCtr="0" anchor="t" bIns="17125" lIns="0" spcFirstLastPara="1" rIns="0" wrap="square" tIns="17125">
            <a:normAutofit/>
          </a:bodyPr>
          <a:lstStyle>
            <a:lvl1pPr indent="-228600" lvl="0" marL="457200" marR="0" algn="l">
              <a:lnSpc>
                <a:spcPct val="120000"/>
              </a:lnSpc>
              <a:spcBef>
                <a:spcPts val="700"/>
              </a:spcBef>
              <a:spcAft>
                <a:spcPts val="0"/>
              </a:spcAft>
              <a:buClr>
                <a:srgbClr val="56687A"/>
              </a:buClr>
              <a:buSzPts val="2000"/>
              <a:buFont typeface="Arial"/>
              <a:buNone/>
              <a:defRPr sz="2000"/>
            </a:lvl1pPr>
            <a:lvl2pPr indent="-228600" lvl="1" marL="914400" algn="l">
              <a:lnSpc>
                <a:spcPct val="90000"/>
              </a:lnSpc>
              <a:spcBef>
                <a:spcPts val="400"/>
              </a:spcBef>
              <a:spcAft>
                <a:spcPts val="0"/>
              </a:spcAft>
              <a:buClr>
                <a:srgbClr val="56687A"/>
              </a:buClr>
              <a:buSzPts val="1800"/>
              <a:buFont typeface="Arial"/>
              <a:buNone/>
              <a:defRPr sz="1800"/>
            </a:lvl2pPr>
            <a:lvl3pPr indent="-228600" lvl="2" marL="1371600" algn="l">
              <a:lnSpc>
                <a:spcPct val="90000"/>
              </a:lnSpc>
              <a:spcBef>
                <a:spcPts val="400"/>
              </a:spcBef>
              <a:spcAft>
                <a:spcPts val="0"/>
              </a:spcAft>
              <a:buClr>
                <a:srgbClr val="56687A"/>
              </a:buClr>
              <a:buSzPts val="1800"/>
              <a:buFont typeface="Arial"/>
              <a:buNone/>
              <a:defRPr sz="1800"/>
            </a:lvl3pPr>
            <a:lvl4pPr indent="-228600" lvl="3" marL="1828800" algn="l">
              <a:lnSpc>
                <a:spcPct val="90000"/>
              </a:lnSpc>
              <a:spcBef>
                <a:spcPts val="400"/>
              </a:spcBef>
              <a:spcAft>
                <a:spcPts val="0"/>
              </a:spcAft>
              <a:buClr>
                <a:srgbClr val="56687A"/>
              </a:buClr>
              <a:buSzPts val="1800"/>
              <a:buFont typeface="Arial"/>
              <a:buNone/>
              <a:defRPr sz="1800"/>
            </a:lvl4pPr>
            <a:lvl5pPr indent="-228600" lvl="4" marL="2286000" algn="l">
              <a:lnSpc>
                <a:spcPct val="90000"/>
              </a:lnSpc>
              <a:spcBef>
                <a:spcPts val="400"/>
              </a:spcBef>
              <a:spcAft>
                <a:spcPts val="0"/>
              </a:spcAft>
              <a:buClr>
                <a:srgbClr val="56687A"/>
              </a:buClr>
              <a:buSzPts val="1800"/>
              <a:buFont typeface="Arial"/>
              <a:buNone/>
              <a:defRPr sz="18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57" name="Google Shape;257;p41"/>
          <p:cNvSpPr/>
          <p:nvPr>
            <p:ph idx="2" type="pic"/>
          </p:nvPr>
        </p:nvSpPr>
        <p:spPr>
          <a:xfrm>
            <a:off x="1412980" y="590973"/>
            <a:ext cx="3391800" cy="3965400"/>
          </a:xfrm>
          <a:prstGeom prst="rect">
            <a:avLst/>
          </a:prstGeom>
          <a:solidFill>
            <a:schemeClr val="lt1"/>
          </a:solidFill>
          <a:ln>
            <a:noFill/>
          </a:ln>
        </p:spPr>
      </p:sp>
      <p:pic>
        <p:nvPicPr>
          <p:cNvPr id="258" name="Google Shape;258;p41"/>
          <p:cNvPicPr preferRelativeResize="0"/>
          <p:nvPr/>
        </p:nvPicPr>
        <p:blipFill rotWithShape="1">
          <a:blip r:embed="rId2">
            <a:alphaModFix/>
          </a:blip>
          <a:srcRect b="0" l="0" r="0" t="0"/>
          <a:stretch/>
        </p:blipFill>
        <p:spPr>
          <a:xfrm>
            <a:off x="7723030" y="4362299"/>
            <a:ext cx="818376" cy="20707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itle and image 4">
  <p:cSld name="red_title and image 4">
    <p:spTree>
      <p:nvGrpSpPr>
        <p:cNvPr id="259" name="Shape 259"/>
        <p:cNvGrpSpPr/>
        <p:nvPr/>
      </p:nvGrpSpPr>
      <p:grpSpPr>
        <a:xfrm>
          <a:off x="0" y="0"/>
          <a:ext cx="0" cy="0"/>
          <a:chOff x="0" y="0"/>
          <a:chExt cx="0" cy="0"/>
        </a:xfrm>
      </p:grpSpPr>
      <p:grpSp>
        <p:nvGrpSpPr>
          <p:cNvPr id="260" name="Google Shape;260;p42"/>
          <p:cNvGrpSpPr/>
          <p:nvPr/>
        </p:nvGrpSpPr>
        <p:grpSpPr>
          <a:xfrm>
            <a:off x="3464" y="0"/>
            <a:ext cx="1409738" cy="5143500"/>
            <a:chOff x="9236" y="0"/>
            <a:chExt cx="3759300" cy="13716000"/>
          </a:xfrm>
        </p:grpSpPr>
        <p:sp>
          <p:nvSpPr>
            <p:cNvPr id="261" name="Google Shape;261;p42"/>
            <p:cNvSpPr/>
            <p:nvPr/>
          </p:nvSpPr>
          <p:spPr>
            <a:xfrm>
              <a:off x="9236" y="0"/>
              <a:ext cx="3759300" cy="137160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2"/>
                </a:solidFill>
                <a:latin typeface="Arial"/>
                <a:ea typeface="Arial"/>
                <a:cs typeface="Arial"/>
                <a:sym typeface="Arial"/>
              </a:endParaRPr>
            </a:p>
          </p:txBody>
        </p:sp>
        <p:sp>
          <p:nvSpPr>
            <p:cNvPr id="262" name="Google Shape;262;p42"/>
            <p:cNvSpPr/>
            <p:nvPr/>
          </p:nvSpPr>
          <p:spPr>
            <a:xfrm>
              <a:off x="2267961" y="3156359"/>
              <a:ext cx="1492701" cy="7362184"/>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dk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grpSp>
      <p:sp>
        <p:nvSpPr>
          <p:cNvPr id="263" name="Google Shape;263;p42"/>
          <p:cNvSpPr txBox="1"/>
          <p:nvPr>
            <p:ph type="title"/>
          </p:nvPr>
        </p:nvSpPr>
        <p:spPr>
          <a:xfrm>
            <a:off x="5262593" y="1628775"/>
            <a:ext cx="3280800" cy="10401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dk2"/>
              </a:buClr>
              <a:buSzPts val="3600"/>
              <a:buFont typeface="Arial"/>
              <a:buNone/>
              <a:defRPr sz="3600">
                <a:solidFill>
                  <a:schemeClr val="dk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64" name="Google Shape;264;p42"/>
          <p:cNvSpPr txBox="1"/>
          <p:nvPr>
            <p:ph idx="1" type="body"/>
          </p:nvPr>
        </p:nvSpPr>
        <p:spPr>
          <a:xfrm>
            <a:off x="5262593" y="2668791"/>
            <a:ext cx="3280800" cy="9828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rgbClr val="56687A"/>
              </a:buClr>
              <a:buSzPts val="2000"/>
              <a:buFont typeface="Arial"/>
              <a:buNone/>
              <a:defRPr sz="2000"/>
            </a:lvl1pPr>
            <a:lvl2pPr indent="-228600" lvl="1" marL="914400" algn="l">
              <a:lnSpc>
                <a:spcPct val="90000"/>
              </a:lnSpc>
              <a:spcBef>
                <a:spcPts val="400"/>
              </a:spcBef>
              <a:spcAft>
                <a:spcPts val="0"/>
              </a:spcAft>
              <a:buClr>
                <a:srgbClr val="56687A"/>
              </a:buClr>
              <a:buSzPts val="1800"/>
              <a:buFont typeface="Arial"/>
              <a:buNone/>
              <a:defRPr sz="1800"/>
            </a:lvl2pPr>
            <a:lvl3pPr indent="-228600" lvl="2" marL="1371600" algn="l">
              <a:lnSpc>
                <a:spcPct val="90000"/>
              </a:lnSpc>
              <a:spcBef>
                <a:spcPts val="400"/>
              </a:spcBef>
              <a:spcAft>
                <a:spcPts val="0"/>
              </a:spcAft>
              <a:buClr>
                <a:srgbClr val="56687A"/>
              </a:buClr>
              <a:buSzPts val="1800"/>
              <a:buFont typeface="Arial"/>
              <a:buNone/>
              <a:defRPr sz="1800"/>
            </a:lvl3pPr>
            <a:lvl4pPr indent="-228600" lvl="3" marL="1828800" algn="l">
              <a:lnSpc>
                <a:spcPct val="90000"/>
              </a:lnSpc>
              <a:spcBef>
                <a:spcPts val="400"/>
              </a:spcBef>
              <a:spcAft>
                <a:spcPts val="0"/>
              </a:spcAft>
              <a:buClr>
                <a:srgbClr val="56687A"/>
              </a:buClr>
              <a:buSzPts val="1800"/>
              <a:buFont typeface="Arial"/>
              <a:buNone/>
              <a:defRPr sz="1800"/>
            </a:lvl4pPr>
            <a:lvl5pPr indent="-228600" lvl="4" marL="2286000" algn="l">
              <a:lnSpc>
                <a:spcPct val="90000"/>
              </a:lnSpc>
              <a:spcBef>
                <a:spcPts val="400"/>
              </a:spcBef>
              <a:spcAft>
                <a:spcPts val="0"/>
              </a:spcAft>
              <a:buClr>
                <a:srgbClr val="56687A"/>
              </a:buClr>
              <a:buSzPts val="1800"/>
              <a:buFont typeface="Arial"/>
              <a:buNone/>
              <a:defRPr sz="18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65" name="Google Shape;265;p42"/>
          <p:cNvSpPr/>
          <p:nvPr>
            <p:ph idx="2" type="pic"/>
          </p:nvPr>
        </p:nvSpPr>
        <p:spPr>
          <a:xfrm>
            <a:off x="1412980" y="590973"/>
            <a:ext cx="3391800" cy="3965400"/>
          </a:xfrm>
          <a:prstGeom prst="rect">
            <a:avLst/>
          </a:prstGeom>
          <a:solidFill>
            <a:schemeClr val="lt1"/>
          </a:solidFill>
          <a:ln>
            <a:noFill/>
          </a:ln>
        </p:spPr>
      </p:sp>
      <p:pic>
        <p:nvPicPr>
          <p:cNvPr id="266" name="Google Shape;266;p42"/>
          <p:cNvPicPr preferRelativeResize="0"/>
          <p:nvPr/>
        </p:nvPicPr>
        <p:blipFill rotWithShape="1">
          <a:blip r:embed="rId2">
            <a:alphaModFix/>
          </a:blip>
          <a:srcRect b="0" l="0" r="0" t="0"/>
          <a:stretch/>
        </p:blipFill>
        <p:spPr>
          <a:xfrm>
            <a:off x="7723030" y="4362299"/>
            <a:ext cx="818376" cy="207077"/>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itle and image 4">
  <p:cSld name="blue_title and image 4">
    <p:spTree>
      <p:nvGrpSpPr>
        <p:cNvPr id="267" name="Shape 267"/>
        <p:cNvGrpSpPr/>
        <p:nvPr/>
      </p:nvGrpSpPr>
      <p:grpSpPr>
        <a:xfrm>
          <a:off x="0" y="0"/>
          <a:ext cx="0" cy="0"/>
          <a:chOff x="0" y="0"/>
          <a:chExt cx="0" cy="0"/>
        </a:xfrm>
      </p:grpSpPr>
      <p:grpSp>
        <p:nvGrpSpPr>
          <p:cNvPr id="268" name="Google Shape;268;p43"/>
          <p:cNvGrpSpPr/>
          <p:nvPr/>
        </p:nvGrpSpPr>
        <p:grpSpPr>
          <a:xfrm>
            <a:off x="3464" y="0"/>
            <a:ext cx="1409738" cy="5143500"/>
            <a:chOff x="9236" y="0"/>
            <a:chExt cx="3759300" cy="13716000"/>
          </a:xfrm>
        </p:grpSpPr>
        <p:sp>
          <p:nvSpPr>
            <p:cNvPr id="269" name="Google Shape;269;p43"/>
            <p:cNvSpPr/>
            <p:nvPr/>
          </p:nvSpPr>
          <p:spPr>
            <a:xfrm>
              <a:off x="9236" y="0"/>
              <a:ext cx="3759300" cy="137160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F2EDE6"/>
                </a:solidFill>
                <a:latin typeface="Arial"/>
                <a:ea typeface="Arial"/>
                <a:cs typeface="Arial"/>
                <a:sym typeface="Arial"/>
              </a:endParaRPr>
            </a:p>
          </p:txBody>
        </p:sp>
        <p:sp>
          <p:nvSpPr>
            <p:cNvPr id="270" name="Google Shape;270;p43"/>
            <p:cNvSpPr/>
            <p:nvPr/>
          </p:nvSpPr>
          <p:spPr>
            <a:xfrm>
              <a:off x="2267961" y="3156359"/>
              <a:ext cx="1492701" cy="7362184"/>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lt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2EDE6"/>
                </a:solidFill>
                <a:latin typeface="Arial"/>
                <a:ea typeface="Arial"/>
                <a:cs typeface="Arial"/>
                <a:sym typeface="Arial"/>
              </a:endParaRPr>
            </a:p>
          </p:txBody>
        </p:sp>
      </p:grpSp>
      <p:sp>
        <p:nvSpPr>
          <p:cNvPr id="271" name="Google Shape;271;p43"/>
          <p:cNvSpPr txBox="1"/>
          <p:nvPr>
            <p:ph type="title"/>
          </p:nvPr>
        </p:nvSpPr>
        <p:spPr>
          <a:xfrm>
            <a:off x="5262593" y="1628775"/>
            <a:ext cx="3280800" cy="10401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lt2"/>
              </a:buClr>
              <a:buSzPts val="3600"/>
              <a:buFont typeface="Arial"/>
              <a:buNone/>
              <a:defRPr sz="3600">
                <a:solidFill>
                  <a:schemeClr val="l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72" name="Google Shape;272;p43"/>
          <p:cNvSpPr txBox="1"/>
          <p:nvPr>
            <p:ph idx="1" type="body"/>
          </p:nvPr>
        </p:nvSpPr>
        <p:spPr>
          <a:xfrm>
            <a:off x="5262593" y="2668791"/>
            <a:ext cx="3280800" cy="9828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rgbClr val="56687A"/>
              </a:buClr>
              <a:buSzPts val="2000"/>
              <a:buFont typeface="Arial"/>
              <a:buNone/>
              <a:defRPr sz="2000"/>
            </a:lvl1pPr>
            <a:lvl2pPr indent="-228600" lvl="1" marL="914400" algn="l">
              <a:lnSpc>
                <a:spcPct val="90000"/>
              </a:lnSpc>
              <a:spcBef>
                <a:spcPts val="400"/>
              </a:spcBef>
              <a:spcAft>
                <a:spcPts val="0"/>
              </a:spcAft>
              <a:buClr>
                <a:srgbClr val="56687A"/>
              </a:buClr>
              <a:buSzPts val="1800"/>
              <a:buFont typeface="Arial"/>
              <a:buNone/>
              <a:defRPr sz="1800"/>
            </a:lvl2pPr>
            <a:lvl3pPr indent="-228600" lvl="2" marL="1371600" algn="l">
              <a:lnSpc>
                <a:spcPct val="90000"/>
              </a:lnSpc>
              <a:spcBef>
                <a:spcPts val="400"/>
              </a:spcBef>
              <a:spcAft>
                <a:spcPts val="0"/>
              </a:spcAft>
              <a:buClr>
                <a:srgbClr val="56687A"/>
              </a:buClr>
              <a:buSzPts val="1800"/>
              <a:buFont typeface="Arial"/>
              <a:buNone/>
              <a:defRPr sz="1800"/>
            </a:lvl3pPr>
            <a:lvl4pPr indent="-228600" lvl="3" marL="1828800" algn="l">
              <a:lnSpc>
                <a:spcPct val="90000"/>
              </a:lnSpc>
              <a:spcBef>
                <a:spcPts val="400"/>
              </a:spcBef>
              <a:spcAft>
                <a:spcPts val="0"/>
              </a:spcAft>
              <a:buClr>
                <a:srgbClr val="56687A"/>
              </a:buClr>
              <a:buSzPts val="1800"/>
              <a:buFont typeface="Arial"/>
              <a:buNone/>
              <a:defRPr sz="1800"/>
            </a:lvl4pPr>
            <a:lvl5pPr indent="-228600" lvl="4" marL="2286000" algn="l">
              <a:lnSpc>
                <a:spcPct val="90000"/>
              </a:lnSpc>
              <a:spcBef>
                <a:spcPts val="400"/>
              </a:spcBef>
              <a:spcAft>
                <a:spcPts val="0"/>
              </a:spcAft>
              <a:buClr>
                <a:srgbClr val="56687A"/>
              </a:buClr>
              <a:buSzPts val="1800"/>
              <a:buFont typeface="Arial"/>
              <a:buNone/>
              <a:defRPr sz="18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73" name="Google Shape;273;p43"/>
          <p:cNvSpPr txBox="1"/>
          <p:nvPr/>
        </p:nvSpPr>
        <p:spPr>
          <a:xfrm>
            <a:off x="12893166" y="-314024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p:txBody>
      </p:sp>
      <p:sp>
        <p:nvSpPr>
          <p:cNvPr id="274" name="Google Shape;274;p43"/>
          <p:cNvSpPr/>
          <p:nvPr>
            <p:ph idx="2" type="pic"/>
          </p:nvPr>
        </p:nvSpPr>
        <p:spPr>
          <a:xfrm>
            <a:off x="1412980" y="590973"/>
            <a:ext cx="3391800" cy="3965400"/>
          </a:xfrm>
          <a:prstGeom prst="rect">
            <a:avLst/>
          </a:prstGeom>
          <a:solidFill>
            <a:schemeClr val="lt1"/>
          </a:solidFill>
          <a:ln>
            <a:noFill/>
          </a:ln>
        </p:spPr>
      </p:sp>
      <p:pic>
        <p:nvPicPr>
          <p:cNvPr id="275" name="Google Shape;275;p43"/>
          <p:cNvPicPr preferRelativeResize="0"/>
          <p:nvPr/>
        </p:nvPicPr>
        <p:blipFill rotWithShape="1">
          <a:blip r:embed="rId2">
            <a:alphaModFix/>
          </a:blip>
          <a:srcRect b="0" l="0" r="0" t="0"/>
          <a:stretch/>
        </p:blipFill>
        <p:spPr>
          <a:xfrm>
            <a:off x="7723030" y="4362299"/>
            <a:ext cx="818376" cy="207077"/>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itle and image 4">
  <p:cSld name="darkamber_title and image 4">
    <p:spTree>
      <p:nvGrpSpPr>
        <p:cNvPr id="276" name="Shape 276"/>
        <p:cNvGrpSpPr/>
        <p:nvPr/>
      </p:nvGrpSpPr>
      <p:grpSpPr>
        <a:xfrm>
          <a:off x="0" y="0"/>
          <a:ext cx="0" cy="0"/>
          <a:chOff x="0" y="0"/>
          <a:chExt cx="0" cy="0"/>
        </a:xfrm>
      </p:grpSpPr>
      <p:grpSp>
        <p:nvGrpSpPr>
          <p:cNvPr id="277" name="Google Shape;277;p44"/>
          <p:cNvGrpSpPr/>
          <p:nvPr/>
        </p:nvGrpSpPr>
        <p:grpSpPr>
          <a:xfrm>
            <a:off x="3464" y="0"/>
            <a:ext cx="1409738" cy="5143500"/>
            <a:chOff x="9236" y="0"/>
            <a:chExt cx="3759300" cy="13716000"/>
          </a:xfrm>
        </p:grpSpPr>
        <p:sp>
          <p:nvSpPr>
            <p:cNvPr id="278" name="Google Shape;278;p44"/>
            <p:cNvSpPr/>
            <p:nvPr/>
          </p:nvSpPr>
          <p:spPr>
            <a:xfrm>
              <a:off x="9236" y="0"/>
              <a:ext cx="3759300" cy="137160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2"/>
                </a:solidFill>
                <a:latin typeface="Arial"/>
                <a:ea typeface="Arial"/>
                <a:cs typeface="Arial"/>
                <a:sym typeface="Arial"/>
              </a:endParaRPr>
            </a:p>
          </p:txBody>
        </p:sp>
        <p:sp>
          <p:nvSpPr>
            <p:cNvPr id="279" name="Google Shape;279;p44"/>
            <p:cNvSpPr/>
            <p:nvPr/>
          </p:nvSpPr>
          <p:spPr>
            <a:xfrm>
              <a:off x="2267961" y="3156359"/>
              <a:ext cx="1492701" cy="7362184"/>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grpSp>
      <p:sp>
        <p:nvSpPr>
          <p:cNvPr id="280" name="Google Shape;280;p44"/>
          <p:cNvSpPr txBox="1"/>
          <p:nvPr>
            <p:ph type="title"/>
          </p:nvPr>
        </p:nvSpPr>
        <p:spPr>
          <a:xfrm>
            <a:off x="5262593" y="1628775"/>
            <a:ext cx="3280800" cy="10401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accent2"/>
              </a:buClr>
              <a:buSzPts val="3600"/>
              <a:buFont typeface="Arial"/>
              <a:buNone/>
              <a:defRPr sz="36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81" name="Google Shape;281;p44"/>
          <p:cNvSpPr txBox="1"/>
          <p:nvPr>
            <p:ph idx="1" type="body"/>
          </p:nvPr>
        </p:nvSpPr>
        <p:spPr>
          <a:xfrm>
            <a:off x="5262593" y="2668791"/>
            <a:ext cx="3280800" cy="9828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rgbClr val="56687A"/>
              </a:buClr>
              <a:buSzPts val="2000"/>
              <a:buFont typeface="Arial"/>
              <a:buNone/>
              <a:defRPr sz="2000"/>
            </a:lvl1pPr>
            <a:lvl2pPr indent="-228600" lvl="1" marL="914400" algn="l">
              <a:lnSpc>
                <a:spcPct val="90000"/>
              </a:lnSpc>
              <a:spcBef>
                <a:spcPts val="400"/>
              </a:spcBef>
              <a:spcAft>
                <a:spcPts val="0"/>
              </a:spcAft>
              <a:buClr>
                <a:srgbClr val="56687A"/>
              </a:buClr>
              <a:buSzPts val="1800"/>
              <a:buFont typeface="Arial"/>
              <a:buNone/>
              <a:defRPr sz="1800"/>
            </a:lvl2pPr>
            <a:lvl3pPr indent="-228600" lvl="2" marL="1371600" algn="l">
              <a:lnSpc>
                <a:spcPct val="90000"/>
              </a:lnSpc>
              <a:spcBef>
                <a:spcPts val="400"/>
              </a:spcBef>
              <a:spcAft>
                <a:spcPts val="0"/>
              </a:spcAft>
              <a:buClr>
                <a:srgbClr val="56687A"/>
              </a:buClr>
              <a:buSzPts val="1800"/>
              <a:buFont typeface="Arial"/>
              <a:buNone/>
              <a:defRPr sz="1800"/>
            </a:lvl3pPr>
            <a:lvl4pPr indent="-228600" lvl="3" marL="1828800" algn="l">
              <a:lnSpc>
                <a:spcPct val="90000"/>
              </a:lnSpc>
              <a:spcBef>
                <a:spcPts val="400"/>
              </a:spcBef>
              <a:spcAft>
                <a:spcPts val="0"/>
              </a:spcAft>
              <a:buClr>
                <a:srgbClr val="56687A"/>
              </a:buClr>
              <a:buSzPts val="1800"/>
              <a:buFont typeface="Arial"/>
              <a:buNone/>
              <a:defRPr sz="1800"/>
            </a:lvl4pPr>
            <a:lvl5pPr indent="-228600" lvl="4" marL="2286000" algn="l">
              <a:lnSpc>
                <a:spcPct val="90000"/>
              </a:lnSpc>
              <a:spcBef>
                <a:spcPts val="400"/>
              </a:spcBef>
              <a:spcAft>
                <a:spcPts val="0"/>
              </a:spcAft>
              <a:buClr>
                <a:srgbClr val="56687A"/>
              </a:buClr>
              <a:buSzPts val="1800"/>
              <a:buFont typeface="Arial"/>
              <a:buNone/>
              <a:defRPr sz="18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82" name="Google Shape;282;p44"/>
          <p:cNvSpPr/>
          <p:nvPr>
            <p:ph idx="2" type="pic"/>
          </p:nvPr>
        </p:nvSpPr>
        <p:spPr>
          <a:xfrm>
            <a:off x="1412980" y="590973"/>
            <a:ext cx="3391800" cy="3965400"/>
          </a:xfrm>
          <a:prstGeom prst="rect">
            <a:avLst/>
          </a:prstGeom>
          <a:solidFill>
            <a:schemeClr val="lt1"/>
          </a:solidFill>
          <a:ln>
            <a:noFill/>
          </a:ln>
        </p:spPr>
      </p:sp>
      <p:pic>
        <p:nvPicPr>
          <p:cNvPr id="283" name="Google Shape;283;p44"/>
          <p:cNvPicPr preferRelativeResize="0"/>
          <p:nvPr/>
        </p:nvPicPr>
        <p:blipFill rotWithShape="1">
          <a:blip r:embed="rId2">
            <a:alphaModFix/>
          </a:blip>
          <a:srcRect b="0" l="0" r="0" t="0"/>
          <a:stretch/>
        </p:blipFill>
        <p:spPr>
          <a:xfrm>
            <a:off x="7723030" y="4362299"/>
            <a:ext cx="818376" cy="207077"/>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itle and image 5">
  <p:cSld name="green_title and image 5">
    <p:spTree>
      <p:nvGrpSpPr>
        <p:cNvPr id="284" name="Shape 284"/>
        <p:cNvGrpSpPr/>
        <p:nvPr/>
      </p:nvGrpSpPr>
      <p:grpSpPr>
        <a:xfrm>
          <a:off x="0" y="0"/>
          <a:ext cx="0" cy="0"/>
          <a:chOff x="0" y="0"/>
          <a:chExt cx="0" cy="0"/>
        </a:xfrm>
      </p:grpSpPr>
      <p:sp>
        <p:nvSpPr>
          <p:cNvPr id="285" name="Google Shape;285;p45"/>
          <p:cNvSpPr/>
          <p:nvPr/>
        </p:nvSpPr>
        <p:spPr>
          <a:xfrm flipH="1">
            <a:off x="1403840" y="577064"/>
            <a:ext cx="3957000" cy="3957600"/>
          </a:xfrm>
          <a:prstGeom prst="ellipse">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86" name="Google Shape;286;p45"/>
          <p:cNvSpPr txBox="1"/>
          <p:nvPr>
            <p:ph type="title"/>
          </p:nvPr>
        </p:nvSpPr>
        <p:spPr>
          <a:xfrm>
            <a:off x="560907" y="1171575"/>
            <a:ext cx="3324600" cy="13113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accent1"/>
              </a:buClr>
              <a:buSzPts val="3600"/>
              <a:buFont typeface="Arial"/>
              <a:buNone/>
              <a:defRPr b="0" i="0" sz="3600">
                <a:solidFill>
                  <a:schemeClr val="accent1"/>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87" name="Google Shape;287;p45"/>
          <p:cNvSpPr txBox="1"/>
          <p:nvPr>
            <p:ph idx="1" type="body"/>
          </p:nvPr>
        </p:nvSpPr>
        <p:spPr>
          <a:xfrm>
            <a:off x="561161" y="2571750"/>
            <a:ext cx="3324600" cy="9828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rgbClr val="56687A"/>
              </a:buClr>
              <a:buSzPts val="2000"/>
              <a:buFont typeface="Arial"/>
              <a:buNone/>
              <a:defRPr sz="2000"/>
            </a:lvl1pPr>
            <a:lvl2pPr indent="-228600" lvl="1" marL="914400" algn="l">
              <a:lnSpc>
                <a:spcPct val="90000"/>
              </a:lnSpc>
              <a:spcBef>
                <a:spcPts val="400"/>
              </a:spcBef>
              <a:spcAft>
                <a:spcPts val="0"/>
              </a:spcAft>
              <a:buClr>
                <a:srgbClr val="56687A"/>
              </a:buClr>
              <a:buSzPts val="1800"/>
              <a:buFont typeface="Arial"/>
              <a:buNone/>
              <a:defRPr sz="1800"/>
            </a:lvl2pPr>
            <a:lvl3pPr indent="-228600" lvl="2" marL="1371600" algn="l">
              <a:lnSpc>
                <a:spcPct val="90000"/>
              </a:lnSpc>
              <a:spcBef>
                <a:spcPts val="400"/>
              </a:spcBef>
              <a:spcAft>
                <a:spcPts val="0"/>
              </a:spcAft>
              <a:buClr>
                <a:srgbClr val="56687A"/>
              </a:buClr>
              <a:buSzPts val="1800"/>
              <a:buFont typeface="Arial"/>
              <a:buNone/>
              <a:defRPr sz="1800"/>
            </a:lvl3pPr>
            <a:lvl4pPr indent="-228600" lvl="3" marL="1828800" algn="l">
              <a:lnSpc>
                <a:spcPct val="90000"/>
              </a:lnSpc>
              <a:spcBef>
                <a:spcPts val="400"/>
              </a:spcBef>
              <a:spcAft>
                <a:spcPts val="0"/>
              </a:spcAft>
              <a:buClr>
                <a:srgbClr val="56687A"/>
              </a:buClr>
              <a:buSzPts val="1800"/>
              <a:buFont typeface="Arial"/>
              <a:buNone/>
              <a:defRPr sz="1800"/>
            </a:lvl4pPr>
            <a:lvl5pPr indent="-228600" lvl="4" marL="2286000" algn="l">
              <a:lnSpc>
                <a:spcPct val="90000"/>
              </a:lnSpc>
              <a:spcBef>
                <a:spcPts val="400"/>
              </a:spcBef>
              <a:spcAft>
                <a:spcPts val="0"/>
              </a:spcAft>
              <a:buClr>
                <a:srgbClr val="56687A"/>
              </a:buClr>
              <a:buSzPts val="1800"/>
              <a:buFont typeface="Arial"/>
              <a:buNone/>
              <a:defRPr sz="18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88" name="Google Shape;288;p45"/>
          <p:cNvSpPr/>
          <p:nvPr>
            <p:ph idx="2" type="pic"/>
          </p:nvPr>
        </p:nvSpPr>
        <p:spPr>
          <a:xfrm>
            <a:off x="4572000" y="0"/>
            <a:ext cx="4572000" cy="5143500"/>
          </a:xfrm>
          <a:prstGeom prst="rect">
            <a:avLst/>
          </a:prstGeom>
          <a:solidFill>
            <a:schemeClr val="lt1"/>
          </a:solidFill>
          <a:ln>
            <a:noFill/>
          </a:ln>
        </p:spPr>
      </p:sp>
      <p:sp>
        <p:nvSpPr>
          <p:cNvPr id="289" name="Google Shape;289;p45"/>
          <p:cNvSpPr/>
          <p:nvPr/>
        </p:nvSpPr>
        <p:spPr>
          <a:xfrm flipH="1">
            <a:off x="4571898" y="976883"/>
            <a:ext cx="786309" cy="315791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290" name="Google Shape;290;p45"/>
          <p:cNvPicPr preferRelativeResize="0"/>
          <p:nvPr/>
        </p:nvPicPr>
        <p:blipFill rotWithShape="1">
          <a:blip r:embed="rId2">
            <a:alphaModFix/>
          </a:blip>
          <a:srcRect b="0" l="0" r="0" t="0"/>
          <a:stretch/>
        </p:blipFill>
        <p:spPr>
          <a:xfrm>
            <a:off x="572021" y="571500"/>
            <a:ext cx="818376" cy="207077"/>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and image 5">
  <p:cSld name="amber_title and image 5">
    <p:spTree>
      <p:nvGrpSpPr>
        <p:cNvPr id="291" name="Shape 291"/>
        <p:cNvGrpSpPr/>
        <p:nvPr/>
      </p:nvGrpSpPr>
      <p:grpSpPr>
        <a:xfrm>
          <a:off x="0" y="0"/>
          <a:ext cx="0" cy="0"/>
          <a:chOff x="0" y="0"/>
          <a:chExt cx="0" cy="0"/>
        </a:xfrm>
      </p:grpSpPr>
      <p:sp>
        <p:nvSpPr>
          <p:cNvPr id="292" name="Google Shape;292;p46"/>
          <p:cNvSpPr/>
          <p:nvPr/>
        </p:nvSpPr>
        <p:spPr>
          <a:xfrm flipH="1">
            <a:off x="1402423" y="577064"/>
            <a:ext cx="3957000" cy="3957600"/>
          </a:xfrm>
          <a:prstGeom prst="ellipse">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p:txBody>
      </p:sp>
      <p:sp>
        <p:nvSpPr>
          <p:cNvPr id="293" name="Google Shape;293;p46"/>
          <p:cNvSpPr txBox="1"/>
          <p:nvPr>
            <p:ph type="title"/>
          </p:nvPr>
        </p:nvSpPr>
        <p:spPr>
          <a:xfrm>
            <a:off x="560907" y="1171575"/>
            <a:ext cx="3324600" cy="13113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accent2"/>
              </a:buClr>
              <a:buSzPts val="3600"/>
              <a:buFont typeface="Arial"/>
              <a:buNone/>
              <a:defRPr b="0" i="0" sz="36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94" name="Google Shape;294;p46"/>
          <p:cNvSpPr/>
          <p:nvPr/>
        </p:nvSpPr>
        <p:spPr>
          <a:xfrm flipH="1">
            <a:off x="4571898" y="976883"/>
            <a:ext cx="786309" cy="315791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95" name="Google Shape;295;p46"/>
          <p:cNvSpPr txBox="1"/>
          <p:nvPr>
            <p:ph idx="1" type="body"/>
          </p:nvPr>
        </p:nvSpPr>
        <p:spPr>
          <a:xfrm>
            <a:off x="561161" y="2571750"/>
            <a:ext cx="3324600" cy="9828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chemeClr val="accent6"/>
              </a:buClr>
              <a:buSzPts val="2000"/>
              <a:buFont typeface="Arial"/>
              <a:buNone/>
              <a:defRPr sz="2000">
                <a:solidFill>
                  <a:schemeClr val="accent6"/>
                </a:solidFill>
              </a:defRPr>
            </a:lvl1pPr>
            <a:lvl2pPr indent="-228600" lvl="1" marL="914400" algn="l">
              <a:lnSpc>
                <a:spcPct val="90000"/>
              </a:lnSpc>
              <a:spcBef>
                <a:spcPts val="400"/>
              </a:spcBef>
              <a:spcAft>
                <a:spcPts val="0"/>
              </a:spcAft>
              <a:buClr>
                <a:srgbClr val="56687A"/>
              </a:buClr>
              <a:buSzPts val="1800"/>
              <a:buFont typeface="Arial"/>
              <a:buNone/>
              <a:defRPr sz="1800"/>
            </a:lvl2pPr>
            <a:lvl3pPr indent="-228600" lvl="2" marL="1371600" algn="l">
              <a:lnSpc>
                <a:spcPct val="90000"/>
              </a:lnSpc>
              <a:spcBef>
                <a:spcPts val="400"/>
              </a:spcBef>
              <a:spcAft>
                <a:spcPts val="0"/>
              </a:spcAft>
              <a:buClr>
                <a:srgbClr val="56687A"/>
              </a:buClr>
              <a:buSzPts val="1800"/>
              <a:buFont typeface="Arial"/>
              <a:buNone/>
              <a:defRPr sz="1800"/>
            </a:lvl3pPr>
            <a:lvl4pPr indent="-228600" lvl="3" marL="1828800" algn="l">
              <a:lnSpc>
                <a:spcPct val="90000"/>
              </a:lnSpc>
              <a:spcBef>
                <a:spcPts val="400"/>
              </a:spcBef>
              <a:spcAft>
                <a:spcPts val="0"/>
              </a:spcAft>
              <a:buClr>
                <a:srgbClr val="56687A"/>
              </a:buClr>
              <a:buSzPts val="1800"/>
              <a:buFont typeface="Arial"/>
              <a:buNone/>
              <a:defRPr sz="1800"/>
            </a:lvl4pPr>
            <a:lvl5pPr indent="-228600" lvl="4" marL="2286000" algn="l">
              <a:lnSpc>
                <a:spcPct val="90000"/>
              </a:lnSpc>
              <a:spcBef>
                <a:spcPts val="400"/>
              </a:spcBef>
              <a:spcAft>
                <a:spcPts val="0"/>
              </a:spcAft>
              <a:buClr>
                <a:srgbClr val="56687A"/>
              </a:buClr>
              <a:buSzPts val="1800"/>
              <a:buFont typeface="Arial"/>
              <a:buNone/>
              <a:defRPr sz="18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296" name="Google Shape;296;p46"/>
          <p:cNvSpPr/>
          <p:nvPr>
            <p:ph idx="2" type="pic"/>
          </p:nvPr>
        </p:nvSpPr>
        <p:spPr>
          <a:xfrm>
            <a:off x="4572000" y="0"/>
            <a:ext cx="4572000" cy="5143500"/>
          </a:xfrm>
          <a:prstGeom prst="rect">
            <a:avLst/>
          </a:prstGeom>
          <a:solidFill>
            <a:schemeClr val="lt1"/>
          </a:solidFill>
          <a:ln>
            <a:noFill/>
          </a:ln>
        </p:spPr>
      </p:sp>
      <p:pic>
        <p:nvPicPr>
          <p:cNvPr id="297" name="Google Shape;297;p46"/>
          <p:cNvPicPr preferRelativeResize="0"/>
          <p:nvPr/>
        </p:nvPicPr>
        <p:blipFill rotWithShape="1">
          <a:blip r:embed="rId2">
            <a:alphaModFix/>
          </a:blip>
          <a:srcRect b="0" l="0" r="0" t="0"/>
          <a:stretch/>
        </p:blipFill>
        <p:spPr>
          <a:xfrm>
            <a:off x="572021" y="571500"/>
            <a:ext cx="818376" cy="207077"/>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itle and image 5">
  <p:cSld name="red_title and image 5">
    <p:spTree>
      <p:nvGrpSpPr>
        <p:cNvPr id="298" name="Shape 298"/>
        <p:cNvGrpSpPr/>
        <p:nvPr/>
      </p:nvGrpSpPr>
      <p:grpSpPr>
        <a:xfrm>
          <a:off x="0" y="0"/>
          <a:ext cx="0" cy="0"/>
          <a:chOff x="0" y="0"/>
          <a:chExt cx="0" cy="0"/>
        </a:xfrm>
      </p:grpSpPr>
      <p:sp>
        <p:nvSpPr>
          <p:cNvPr id="299" name="Google Shape;299;p47"/>
          <p:cNvSpPr/>
          <p:nvPr/>
        </p:nvSpPr>
        <p:spPr>
          <a:xfrm flipH="1">
            <a:off x="1394110" y="577064"/>
            <a:ext cx="3957000" cy="3957600"/>
          </a:xfrm>
          <a:prstGeom prst="ellipse">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CE2BA"/>
              </a:solidFill>
              <a:latin typeface="Arial"/>
              <a:ea typeface="Arial"/>
              <a:cs typeface="Arial"/>
              <a:sym typeface="Arial"/>
            </a:endParaRPr>
          </a:p>
        </p:txBody>
      </p:sp>
      <p:sp>
        <p:nvSpPr>
          <p:cNvPr id="300" name="Google Shape;300;p47"/>
          <p:cNvSpPr txBox="1"/>
          <p:nvPr>
            <p:ph type="title"/>
          </p:nvPr>
        </p:nvSpPr>
        <p:spPr>
          <a:xfrm>
            <a:off x="560907" y="1171575"/>
            <a:ext cx="3324600" cy="13113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dk2"/>
              </a:buClr>
              <a:buSzPts val="3600"/>
              <a:buFont typeface="Arial"/>
              <a:buNone/>
              <a:defRPr b="0" i="0" sz="3600">
                <a:solidFill>
                  <a:schemeClr val="dk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301" name="Google Shape;301;p47"/>
          <p:cNvSpPr txBox="1"/>
          <p:nvPr>
            <p:ph idx="1" type="body"/>
          </p:nvPr>
        </p:nvSpPr>
        <p:spPr>
          <a:xfrm>
            <a:off x="561161" y="2571750"/>
            <a:ext cx="3324600" cy="9828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rgbClr val="56687A"/>
              </a:buClr>
              <a:buSzPts val="2000"/>
              <a:buFont typeface="Arial"/>
              <a:buNone/>
              <a:defRPr sz="2000"/>
            </a:lvl1pPr>
            <a:lvl2pPr indent="-228600" lvl="1" marL="914400" algn="l">
              <a:lnSpc>
                <a:spcPct val="90000"/>
              </a:lnSpc>
              <a:spcBef>
                <a:spcPts val="400"/>
              </a:spcBef>
              <a:spcAft>
                <a:spcPts val="0"/>
              </a:spcAft>
              <a:buClr>
                <a:srgbClr val="56687A"/>
              </a:buClr>
              <a:buSzPts val="1800"/>
              <a:buFont typeface="Arial"/>
              <a:buNone/>
              <a:defRPr sz="1800"/>
            </a:lvl2pPr>
            <a:lvl3pPr indent="-228600" lvl="2" marL="1371600" algn="l">
              <a:lnSpc>
                <a:spcPct val="90000"/>
              </a:lnSpc>
              <a:spcBef>
                <a:spcPts val="400"/>
              </a:spcBef>
              <a:spcAft>
                <a:spcPts val="0"/>
              </a:spcAft>
              <a:buClr>
                <a:srgbClr val="56687A"/>
              </a:buClr>
              <a:buSzPts val="1800"/>
              <a:buFont typeface="Arial"/>
              <a:buNone/>
              <a:defRPr sz="1800"/>
            </a:lvl3pPr>
            <a:lvl4pPr indent="-228600" lvl="3" marL="1828800" algn="l">
              <a:lnSpc>
                <a:spcPct val="90000"/>
              </a:lnSpc>
              <a:spcBef>
                <a:spcPts val="400"/>
              </a:spcBef>
              <a:spcAft>
                <a:spcPts val="0"/>
              </a:spcAft>
              <a:buClr>
                <a:srgbClr val="56687A"/>
              </a:buClr>
              <a:buSzPts val="1800"/>
              <a:buFont typeface="Arial"/>
              <a:buNone/>
              <a:defRPr sz="1800"/>
            </a:lvl4pPr>
            <a:lvl5pPr indent="-228600" lvl="4" marL="2286000" algn="l">
              <a:lnSpc>
                <a:spcPct val="90000"/>
              </a:lnSpc>
              <a:spcBef>
                <a:spcPts val="400"/>
              </a:spcBef>
              <a:spcAft>
                <a:spcPts val="0"/>
              </a:spcAft>
              <a:buClr>
                <a:srgbClr val="56687A"/>
              </a:buClr>
              <a:buSzPts val="1800"/>
              <a:buFont typeface="Arial"/>
              <a:buNone/>
              <a:defRPr sz="18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02" name="Google Shape;302;p47"/>
          <p:cNvSpPr/>
          <p:nvPr/>
        </p:nvSpPr>
        <p:spPr>
          <a:xfrm flipH="1">
            <a:off x="4573164" y="976883"/>
            <a:ext cx="786309" cy="315791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dk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303" name="Google Shape;303;p47"/>
          <p:cNvSpPr/>
          <p:nvPr>
            <p:ph idx="2" type="pic"/>
          </p:nvPr>
        </p:nvSpPr>
        <p:spPr>
          <a:xfrm>
            <a:off x="4572000" y="0"/>
            <a:ext cx="4572000" cy="5143500"/>
          </a:xfrm>
          <a:prstGeom prst="rect">
            <a:avLst/>
          </a:prstGeom>
          <a:solidFill>
            <a:schemeClr val="lt1"/>
          </a:solidFill>
          <a:ln>
            <a:noFill/>
          </a:ln>
        </p:spPr>
      </p:sp>
      <p:sp>
        <p:nvSpPr>
          <p:cNvPr id="304" name="Google Shape;304;p47"/>
          <p:cNvSpPr/>
          <p:nvPr/>
        </p:nvSpPr>
        <p:spPr>
          <a:xfrm flipH="1">
            <a:off x="4571898" y="976883"/>
            <a:ext cx="786309" cy="315791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dk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305" name="Google Shape;305;p47"/>
          <p:cNvPicPr preferRelativeResize="0"/>
          <p:nvPr/>
        </p:nvPicPr>
        <p:blipFill rotWithShape="1">
          <a:blip r:embed="rId2">
            <a:alphaModFix/>
          </a:blip>
          <a:srcRect b="0" l="0" r="0" t="0"/>
          <a:stretch/>
        </p:blipFill>
        <p:spPr>
          <a:xfrm>
            <a:off x="572021" y="571500"/>
            <a:ext cx="818376" cy="207077"/>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_title and image 5">
  <p:cSld name="1_red_title and image 5">
    <p:spTree>
      <p:nvGrpSpPr>
        <p:cNvPr id="306" name="Shape 306"/>
        <p:cNvGrpSpPr/>
        <p:nvPr/>
      </p:nvGrpSpPr>
      <p:grpSpPr>
        <a:xfrm>
          <a:off x="0" y="0"/>
          <a:ext cx="0" cy="0"/>
          <a:chOff x="0" y="0"/>
          <a:chExt cx="0" cy="0"/>
        </a:xfrm>
      </p:grpSpPr>
      <p:sp>
        <p:nvSpPr>
          <p:cNvPr id="307" name="Google Shape;307;p48"/>
          <p:cNvSpPr/>
          <p:nvPr/>
        </p:nvSpPr>
        <p:spPr>
          <a:xfrm flipH="1">
            <a:off x="1394110" y="577064"/>
            <a:ext cx="3957000" cy="3957600"/>
          </a:xfrm>
          <a:prstGeom prst="ellipse">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CE2BA"/>
              </a:solidFill>
              <a:latin typeface="Arial"/>
              <a:ea typeface="Arial"/>
              <a:cs typeface="Arial"/>
              <a:sym typeface="Arial"/>
            </a:endParaRPr>
          </a:p>
        </p:txBody>
      </p:sp>
      <p:sp>
        <p:nvSpPr>
          <p:cNvPr id="308" name="Google Shape;308;p48"/>
          <p:cNvSpPr txBox="1"/>
          <p:nvPr>
            <p:ph type="title"/>
          </p:nvPr>
        </p:nvSpPr>
        <p:spPr>
          <a:xfrm>
            <a:off x="560907" y="1171575"/>
            <a:ext cx="3324600" cy="13113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dk2"/>
              </a:buClr>
              <a:buSzPts val="3600"/>
              <a:buFont typeface="Arial"/>
              <a:buNone/>
              <a:defRPr b="0" i="0" sz="3600">
                <a:solidFill>
                  <a:schemeClr val="dk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309" name="Google Shape;309;p48"/>
          <p:cNvSpPr txBox="1"/>
          <p:nvPr>
            <p:ph idx="1" type="body"/>
          </p:nvPr>
        </p:nvSpPr>
        <p:spPr>
          <a:xfrm>
            <a:off x="561161" y="2571750"/>
            <a:ext cx="3324600" cy="9828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rgbClr val="56687A"/>
              </a:buClr>
              <a:buSzPts val="2000"/>
              <a:buFont typeface="Arial"/>
              <a:buNone/>
              <a:defRPr sz="2000"/>
            </a:lvl1pPr>
            <a:lvl2pPr indent="-228600" lvl="1" marL="914400" algn="l">
              <a:lnSpc>
                <a:spcPct val="90000"/>
              </a:lnSpc>
              <a:spcBef>
                <a:spcPts val="400"/>
              </a:spcBef>
              <a:spcAft>
                <a:spcPts val="0"/>
              </a:spcAft>
              <a:buClr>
                <a:srgbClr val="56687A"/>
              </a:buClr>
              <a:buSzPts val="1800"/>
              <a:buFont typeface="Arial"/>
              <a:buNone/>
              <a:defRPr sz="1800"/>
            </a:lvl2pPr>
            <a:lvl3pPr indent="-228600" lvl="2" marL="1371600" algn="l">
              <a:lnSpc>
                <a:spcPct val="90000"/>
              </a:lnSpc>
              <a:spcBef>
                <a:spcPts val="400"/>
              </a:spcBef>
              <a:spcAft>
                <a:spcPts val="0"/>
              </a:spcAft>
              <a:buClr>
                <a:srgbClr val="56687A"/>
              </a:buClr>
              <a:buSzPts val="1800"/>
              <a:buFont typeface="Arial"/>
              <a:buNone/>
              <a:defRPr sz="1800"/>
            </a:lvl3pPr>
            <a:lvl4pPr indent="-228600" lvl="3" marL="1828800" algn="l">
              <a:lnSpc>
                <a:spcPct val="90000"/>
              </a:lnSpc>
              <a:spcBef>
                <a:spcPts val="400"/>
              </a:spcBef>
              <a:spcAft>
                <a:spcPts val="0"/>
              </a:spcAft>
              <a:buClr>
                <a:srgbClr val="56687A"/>
              </a:buClr>
              <a:buSzPts val="1800"/>
              <a:buFont typeface="Arial"/>
              <a:buNone/>
              <a:defRPr sz="1800"/>
            </a:lvl4pPr>
            <a:lvl5pPr indent="-228600" lvl="4" marL="2286000" algn="l">
              <a:lnSpc>
                <a:spcPct val="90000"/>
              </a:lnSpc>
              <a:spcBef>
                <a:spcPts val="400"/>
              </a:spcBef>
              <a:spcAft>
                <a:spcPts val="0"/>
              </a:spcAft>
              <a:buClr>
                <a:srgbClr val="56687A"/>
              </a:buClr>
              <a:buSzPts val="1800"/>
              <a:buFont typeface="Arial"/>
              <a:buNone/>
              <a:defRPr sz="18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10" name="Google Shape;310;p48"/>
          <p:cNvSpPr/>
          <p:nvPr/>
        </p:nvSpPr>
        <p:spPr>
          <a:xfrm flipH="1">
            <a:off x="4573164" y="976883"/>
            <a:ext cx="786309" cy="315791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dk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311" name="Google Shape;311;p48"/>
          <p:cNvSpPr/>
          <p:nvPr>
            <p:ph idx="2" type="pic"/>
          </p:nvPr>
        </p:nvSpPr>
        <p:spPr>
          <a:xfrm>
            <a:off x="4572000" y="0"/>
            <a:ext cx="4572000" cy="5143500"/>
          </a:xfrm>
          <a:prstGeom prst="rect">
            <a:avLst/>
          </a:prstGeom>
          <a:solidFill>
            <a:schemeClr val="lt1"/>
          </a:solidFill>
          <a:ln>
            <a:noFill/>
          </a:ln>
        </p:spPr>
      </p:sp>
      <p:sp>
        <p:nvSpPr>
          <p:cNvPr id="312" name="Google Shape;312;p48"/>
          <p:cNvSpPr/>
          <p:nvPr/>
        </p:nvSpPr>
        <p:spPr>
          <a:xfrm flipH="1">
            <a:off x="4571898" y="976883"/>
            <a:ext cx="786309" cy="315791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dk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itle and image 5">
  <p:cSld name="blue_title and image 5">
    <p:spTree>
      <p:nvGrpSpPr>
        <p:cNvPr id="313" name="Shape 313"/>
        <p:cNvGrpSpPr/>
        <p:nvPr/>
      </p:nvGrpSpPr>
      <p:grpSpPr>
        <a:xfrm>
          <a:off x="0" y="0"/>
          <a:ext cx="0" cy="0"/>
          <a:chOff x="0" y="0"/>
          <a:chExt cx="0" cy="0"/>
        </a:xfrm>
      </p:grpSpPr>
      <p:sp>
        <p:nvSpPr>
          <p:cNvPr id="314" name="Google Shape;314;p49"/>
          <p:cNvSpPr/>
          <p:nvPr/>
        </p:nvSpPr>
        <p:spPr>
          <a:xfrm flipH="1">
            <a:off x="1394110" y="577064"/>
            <a:ext cx="3957000" cy="3957600"/>
          </a:xfrm>
          <a:prstGeom prst="ellipse">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315" name="Google Shape;315;p49"/>
          <p:cNvSpPr txBox="1"/>
          <p:nvPr>
            <p:ph type="title"/>
          </p:nvPr>
        </p:nvSpPr>
        <p:spPr>
          <a:xfrm>
            <a:off x="560907" y="1171575"/>
            <a:ext cx="3324600" cy="13113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lt2"/>
              </a:buClr>
              <a:buSzPts val="3600"/>
              <a:buFont typeface="Arial"/>
              <a:buNone/>
              <a:defRPr b="0" i="0" sz="3600">
                <a:solidFill>
                  <a:schemeClr val="l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316" name="Google Shape;316;p49"/>
          <p:cNvSpPr txBox="1"/>
          <p:nvPr>
            <p:ph idx="1" type="body"/>
          </p:nvPr>
        </p:nvSpPr>
        <p:spPr>
          <a:xfrm>
            <a:off x="561161" y="2571750"/>
            <a:ext cx="3324600" cy="9828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rgbClr val="56687A"/>
              </a:buClr>
              <a:buSzPts val="2000"/>
              <a:buFont typeface="Arial"/>
              <a:buNone/>
              <a:defRPr sz="2000"/>
            </a:lvl1pPr>
            <a:lvl2pPr indent="-228600" lvl="1" marL="914400" algn="l">
              <a:lnSpc>
                <a:spcPct val="90000"/>
              </a:lnSpc>
              <a:spcBef>
                <a:spcPts val="400"/>
              </a:spcBef>
              <a:spcAft>
                <a:spcPts val="0"/>
              </a:spcAft>
              <a:buClr>
                <a:srgbClr val="56687A"/>
              </a:buClr>
              <a:buSzPts val="1800"/>
              <a:buFont typeface="Arial"/>
              <a:buNone/>
              <a:defRPr sz="1800"/>
            </a:lvl2pPr>
            <a:lvl3pPr indent="-228600" lvl="2" marL="1371600" algn="l">
              <a:lnSpc>
                <a:spcPct val="90000"/>
              </a:lnSpc>
              <a:spcBef>
                <a:spcPts val="400"/>
              </a:spcBef>
              <a:spcAft>
                <a:spcPts val="0"/>
              </a:spcAft>
              <a:buClr>
                <a:srgbClr val="56687A"/>
              </a:buClr>
              <a:buSzPts val="1800"/>
              <a:buFont typeface="Arial"/>
              <a:buNone/>
              <a:defRPr sz="1800"/>
            </a:lvl3pPr>
            <a:lvl4pPr indent="-228600" lvl="3" marL="1828800" algn="l">
              <a:lnSpc>
                <a:spcPct val="90000"/>
              </a:lnSpc>
              <a:spcBef>
                <a:spcPts val="400"/>
              </a:spcBef>
              <a:spcAft>
                <a:spcPts val="0"/>
              </a:spcAft>
              <a:buClr>
                <a:srgbClr val="56687A"/>
              </a:buClr>
              <a:buSzPts val="1800"/>
              <a:buFont typeface="Arial"/>
              <a:buNone/>
              <a:defRPr sz="1800"/>
            </a:lvl4pPr>
            <a:lvl5pPr indent="-228600" lvl="4" marL="2286000" algn="l">
              <a:lnSpc>
                <a:spcPct val="90000"/>
              </a:lnSpc>
              <a:spcBef>
                <a:spcPts val="400"/>
              </a:spcBef>
              <a:spcAft>
                <a:spcPts val="0"/>
              </a:spcAft>
              <a:buClr>
                <a:srgbClr val="56687A"/>
              </a:buClr>
              <a:buSzPts val="1800"/>
              <a:buFont typeface="Arial"/>
              <a:buNone/>
              <a:defRPr sz="18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17" name="Google Shape;317;p49"/>
          <p:cNvSpPr/>
          <p:nvPr/>
        </p:nvSpPr>
        <p:spPr>
          <a:xfrm flipH="1">
            <a:off x="4571898" y="976883"/>
            <a:ext cx="786309" cy="315791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lt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318" name="Google Shape;318;p49"/>
          <p:cNvSpPr/>
          <p:nvPr>
            <p:ph idx="2" type="pic"/>
          </p:nvPr>
        </p:nvSpPr>
        <p:spPr>
          <a:xfrm>
            <a:off x="4572000" y="0"/>
            <a:ext cx="4572000" cy="5143500"/>
          </a:xfrm>
          <a:prstGeom prst="rect">
            <a:avLst/>
          </a:prstGeom>
          <a:solidFill>
            <a:schemeClr val="lt1"/>
          </a:solidFill>
          <a:ln>
            <a:noFill/>
          </a:ln>
        </p:spPr>
      </p:sp>
      <p:pic>
        <p:nvPicPr>
          <p:cNvPr id="319" name="Google Shape;319;p49"/>
          <p:cNvPicPr preferRelativeResize="0"/>
          <p:nvPr/>
        </p:nvPicPr>
        <p:blipFill rotWithShape="1">
          <a:blip r:embed="rId2">
            <a:alphaModFix/>
          </a:blip>
          <a:srcRect b="0" l="0" r="0" t="0"/>
          <a:stretch/>
        </p:blipFill>
        <p:spPr>
          <a:xfrm>
            <a:off x="572021" y="571500"/>
            <a:ext cx="818376" cy="207077"/>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itle and image 5">
  <p:cSld name="darkamber_title and image 5">
    <p:spTree>
      <p:nvGrpSpPr>
        <p:cNvPr id="320" name="Shape 320"/>
        <p:cNvGrpSpPr/>
        <p:nvPr/>
      </p:nvGrpSpPr>
      <p:grpSpPr>
        <a:xfrm>
          <a:off x="0" y="0"/>
          <a:ext cx="0" cy="0"/>
          <a:chOff x="0" y="0"/>
          <a:chExt cx="0" cy="0"/>
        </a:xfrm>
      </p:grpSpPr>
      <p:sp>
        <p:nvSpPr>
          <p:cNvPr id="321" name="Google Shape;321;p50"/>
          <p:cNvSpPr/>
          <p:nvPr/>
        </p:nvSpPr>
        <p:spPr>
          <a:xfrm flipH="1">
            <a:off x="1394110" y="577064"/>
            <a:ext cx="3957000" cy="3957600"/>
          </a:xfrm>
          <a:prstGeom prst="ellipse">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322" name="Google Shape;322;p50"/>
          <p:cNvSpPr txBox="1"/>
          <p:nvPr>
            <p:ph type="title"/>
          </p:nvPr>
        </p:nvSpPr>
        <p:spPr>
          <a:xfrm>
            <a:off x="560907" y="1171575"/>
            <a:ext cx="3324600" cy="13113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accent2"/>
              </a:buClr>
              <a:buSzPts val="3600"/>
              <a:buFont typeface="Arial"/>
              <a:buNone/>
              <a:defRPr b="0" i="0" sz="36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323" name="Google Shape;323;p50"/>
          <p:cNvSpPr txBox="1"/>
          <p:nvPr>
            <p:ph idx="1" type="body"/>
          </p:nvPr>
        </p:nvSpPr>
        <p:spPr>
          <a:xfrm>
            <a:off x="561161" y="2571750"/>
            <a:ext cx="3324600" cy="982800"/>
          </a:xfrm>
          <a:prstGeom prst="rect">
            <a:avLst/>
          </a:prstGeom>
          <a:noFill/>
          <a:ln>
            <a:noFill/>
          </a:ln>
        </p:spPr>
        <p:txBody>
          <a:bodyPr anchorCtr="0" anchor="t" bIns="17125" lIns="0" spcFirstLastPara="1" rIns="0" wrap="square" tIns="17125">
            <a:normAutofit/>
          </a:bodyPr>
          <a:lstStyle>
            <a:lvl1pPr indent="-228600" lvl="0" marL="457200" algn="l">
              <a:lnSpc>
                <a:spcPct val="120000"/>
              </a:lnSpc>
              <a:spcBef>
                <a:spcPts val="700"/>
              </a:spcBef>
              <a:spcAft>
                <a:spcPts val="0"/>
              </a:spcAft>
              <a:buClr>
                <a:srgbClr val="56687A"/>
              </a:buClr>
              <a:buSzPts val="2000"/>
              <a:buFont typeface="Arial"/>
              <a:buNone/>
              <a:defRPr sz="2000"/>
            </a:lvl1pPr>
            <a:lvl2pPr indent="-228600" lvl="1" marL="914400" algn="l">
              <a:lnSpc>
                <a:spcPct val="90000"/>
              </a:lnSpc>
              <a:spcBef>
                <a:spcPts val="400"/>
              </a:spcBef>
              <a:spcAft>
                <a:spcPts val="0"/>
              </a:spcAft>
              <a:buClr>
                <a:srgbClr val="56687A"/>
              </a:buClr>
              <a:buSzPts val="1800"/>
              <a:buFont typeface="Arial"/>
              <a:buNone/>
              <a:defRPr sz="1800"/>
            </a:lvl2pPr>
            <a:lvl3pPr indent="-228600" lvl="2" marL="1371600" algn="l">
              <a:lnSpc>
                <a:spcPct val="90000"/>
              </a:lnSpc>
              <a:spcBef>
                <a:spcPts val="400"/>
              </a:spcBef>
              <a:spcAft>
                <a:spcPts val="0"/>
              </a:spcAft>
              <a:buClr>
                <a:srgbClr val="56687A"/>
              </a:buClr>
              <a:buSzPts val="1800"/>
              <a:buFont typeface="Arial"/>
              <a:buNone/>
              <a:defRPr sz="1800"/>
            </a:lvl3pPr>
            <a:lvl4pPr indent="-228600" lvl="3" marL="1828800" algn="l">
              <a:lnSpc>
                <a:spcPct val="90000"/>
              </a:lnSpc>
              <a:spcBef>
                <a:spcPts val="400"/>
              </a:spcBef>
              <a:spcAft>
                <a:spcPts val="0"/>
              </a:spcAft>
              <a:buClr>
                <a:srgbClr val="56687A"/>
              </a:buClr>
              <a:buSzPts val="1800"/>
              <a:buFont typeface="Arial"/>
              <a:buNone/>
              <a:defRPr sz="1800"/>
            </a:lvl4pPr>
            <a:lvl5pPr indent="-228600" lvl="4" marL="2286000" algn="l">
              <a:lnSpc>
                <a:spcPct val="90000"/>
              </a:lnSpc>
              <a:spcBef>
                <a:spcPts val="400"/>
              </a:spcBef>
              <a:spcAft>
                <a:spcPts val="0"/>
              </a:spcAft>
              <a:buClr>
                <a:srgbClr val="56687A"/>
              </a:buClr>
              <a:buSzPts val="1800"/>
              <a:buFont typeface="Arial"/>
              <a:buNone/>
              <a:defRPr sz="18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24" name="Google Shape;324;p50"/>
          <p:cNvSpPr/>
          <p:nvPr/>
        </p:nvSpPr>
        <p:spPr>
          <a:xfrm flipH="1">
            <a:off x="4571898" y="976883"/>
            <a:ext cx="786309" cy="315791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325" name="Google Shape;325;p50"/>
          <p:cNvSpPr/>
          <p:nvPr>
            <p:ph idx="2" type="pic"/>
          </p:nvPr>
        </p:nvSpPr>
        <p:spPr>
          <a:xfrm>
            <a:off x="4572000" y="0"/>
            <a:ext cx="4572000" cy="5143500"/>
          </a:xfrm>
          <a:prstGeom prst="rect">
            <a:avLst/>
          </a:prstGeom>
          <a:solidFill>
            <a:schemeClr val="lt1"/>
          </a:solidFill>
          <a:ln>
            <a:noFill/>
          </a:ln>
        </p:spPr>
      </p:sp>
      <p:pic>
        <p:nvPicPr>
          <p:cNvPr id="326" name="Google Shape;326;p50"/>
          <p:cNvPicPr preferRelativeResize="0"/>
          <p:nvPr/>
        </p:nvPicPr>
        <p:blipFill rotWithShape="1">
          <a:blip r:embed="rId2">
            <a:alphaModFix/>
          </a:blip>
          <a:srcRect b="0" l="0" r="0" t="0"/>
          <a:stretch/>
        </p:blipFill>
        <p:spPr>
          <a:xfrm>
            <a:off x="572021" y="571500"/>
            <a:ext cx="818376" cy="207077"/>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itle and image 6">
  <p:cSld name="green_title and image 6">
    <p:spTree>
      <p:nvGrpSpPr>
        <p:cNvPr id="327" name="Shape 327"/>
        <p:cNvGrpSpPr/>
        <p:nvPr/>
      </p:nvGrpSpPr>
      <p:grpSpPr>
        <a:xfrm>
          <a:off x="0" y="0"/>
          <a:ext cx="0" cy="0"/>
          <a:chOff x="0" y="0"/>
          <a:chExt cx="0" cy="0"/>
        </a:xfrm>
      </p:grpSpPr>
      <p:sp>
        <p:nvSpPr>
          <p:cNvPr id="328" name="Google Shape;328;p51"/>
          <p:cNvSpPr txBox="1"/>
          <p:nvPr>
            <p:ph type="title"/>
          </p:nvPr>
        </p:nvSpPr>
        <p:spPr>
          <a:xfrm>
            <a:off x="5657709" y="1759446"/>
            <a:ext cx="2885700" cy="9603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accent1"/>
              </a:buClr>
              <a:buSzPts val="3600"/>
              <a:buFont typeface="Arial"/>
              <a:buNone/>
              <a:defRPr sz="3600">
                <a:solidFill>
                  <a:schemeClr val="accent1"/>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329" name="Google Shape;329;p51"/>
          <p:cNvSpPr txBox="1"/>
          <p:nvPr>
            <p:ph idx="1" type="body"/>
          </p:nvPr>
        </p:nvSpPr>
        <p:spPr>
          <a:xfrm>
            <a:off x="5661509" y="2786280"/>
            <a:ext cx="2718600" cy="563400"/>
          </a:xfrm>
          <a:prstGeom prst="rect">
            <a:avLst/>
          </a:prstGeom>
          <a:noFill/>
          <a:ln>
            <a:noFill/>
          </a:ln>
        </p:spPr>
        <p:txBody>
          <a:bodyPr anchorCtr="0" anchor="t" bIns="17125" lIns="0" spcFirstLastPara="1" rIns="0" wrap="square" tIns="17125">
            <a:noAutofit/>
          </a:bodyPr>
          <a:lstStyle>
            <a:lvl1pPr indent="-228600" lvl="0" marL="457200" algn="l">
              <a:lnSpc>
                <a:spcPct val="120000"/>
              </a:lnSpc>
              <a:spcBef>
                <a:spcPts val="700"/>
              </a:spcBef>
              <a:spcAft>
                <a:spcPts val="0"/>
              </a:spcAft>
              <a:buClr>
                <a:srgbClr val="5B696B"/>
              </a:buClr>
              <a:buSzPts val="2000"/>
              <a:buFont typeface="Arial"/>
              <a:buNone/>
              <a:defRPr sz="2000">
                <a:solidFill>
                  <a:srgbClr val="5B696B"/>
                </a:solidFill>
              </a:defRPr>
            </a:lvl1pPr>
            <a:lvl2pPr indent="-228600" lvl="1" marL="914400" algn="l">
              <a:lnSpc>
                <a:spcPct val="90000"/>
              </a:lnSpc>
              <a:spcBef>
                <a:spcPts val="400"/>
              </a:spcBef>
              <a:spcAft>
                <a:spcPts val="0"/>
              </a:spcAft>
              <a:buClr>
                <a:srgbClr val="56687A"/>
              </a:buClr>
              <a:buSzPts val="1300"/>
              <a:buFont typeface="Arial"/>
              <a:buNone/>
              <a:defRPr sz="1300"/>
            </a:lvl2pPr>
            <a:lvl3pPr indent="-228600" lvl="2" marL="1371600" algn="l">
              <a:lnSpc>
                <a:spcPct val="90000"/>
              </a:lnSpc>
              <a:spcBef>
                <a:spcPts val="400"/>
              </a:spcBef>
              <a:spcAft>
                <a:spcPts val="0"/>
              </a:spcAft>
              <a:buClr>
                <a:srgbClr val="56687A"/>
              </a:buClr>
              <a:buSzPts val="1300"/>
              <a:buFont typeface="Arial"/>
              <a:buNone/>
              <a:defRPr sz="1300"/>
            </a:lvl3pPr>
            <a:lvl4pPr indent="-228600" lvl="3" marL="1828800" algn="l">
              <a:lnSpc>
                <a:spcPct val="90000"/>
              </a:lnSpc>
              <a:spcBef>
                <a:spcPts val="400"/>
              </a:spcBef>
              <a:spcAft>
                <a:spcPts val="0"/>
              </a:spcAft>
              <a:buClr>
                <a:srgbClr val="56687A"/>
              </a:buClr>
              <a:buSzPts val="1300"/>
              <a:buFont typeface="Arial"/>
              <a:buNone/>
              <a:defRPr sz="1300"/>
            </a:lvl4pPr>
            <a:lvl5pPr indent="-228600" lvl="4" marL="2286000" algn="l">
              <a:lnSpc>
                <a:spcPct val="90000"/>
              </a:lnSpc>
              <a:spcBef>
                <a:spcPts val="400"/>
              </a:spcBef>
              <a:spcAft>
                <a:spcPts val="0"/>
              </a:spcAft>
              <a:buClr>
                <a:srgbClr val="56687A"/>
              </a:buClr>
              <a:buSzPts val="1300"/>
              <a:buFont typeface="Arial"/>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30" name="Google Shape;330;p51"/>
          <p:cNvSpPr/>
          <p:nvPr>
            <p:ph idx="2" type="pic"/>
          </p:nvPr>
        </p:nvSpPr>
        <p:spPr>
          <a:xfrm>
            <a:off x="1415817" y="562214"/>
            <a:ext cx="3427500" cy="3977700"/>
          </a:xfrm>
          <a:prstGeom prst="rect">
            <a:avLst/>
          </a:prstGeom>
          <a:solidFill>
            <a:schemeClr val="lt1"/>
          </a:solidFill>
          <a:ln>
            <a:noFill/>
          </a:ln>
        </p:spPr>
      </p:sp>
      <p:sp>
        <p:nvSpPr>
          <p:cNvPr id="331" name="Google Shape;331;p51"/>
          <p:cNvSpPr/>
          <p:nvPr/>
        </p:nvSpPr>
        <p:spPr>
          <a:xfrm>
            <a:off x="3463" y="0"/>
            <a:ext cx="1409700" cy="5143500"/>
          </a:xfrm>
          <a:prstGeom prst="rect">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2"/>
              </a:solidFill>
              <a:latin typeface="Arial"/>
              <a:ea typeface="Arial"/>
              <a:cs typeface="Arial"/>
              <a:sym typeface="Arial"/>
            </a:endParaRPr>
          </a:p>
        </p:txBody>
      </p:sp>
      <p:sp>
        <p:nvSpPr>
          <p:cNvPr id="332" name="Google Shape;332;p51"/>
          <p:cNvSpPr/>
          <p:nvPr/>
        </p:nvSpPr>
        <p:spPr>
          <a:xfrm>
            <a:off x="850375" y="1183635"/>
            <a:ext cx="558367" cy="2753934"/>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333" name="Google Shape;333;p51"/>
          <p:cNvPicPr preferRelativeResize="0"/>
          <p:nvPr/>
        </p:nvPicPr>
        <p:blipFill rotWithShape="1">
          <a:blip r:embed="rId2">
            <a:alphaModFix/>
          </a:blip>
          <a:srcRect b="0" l="0" r="0" t="0"/>
          <a:stretch/>
        </p:blipFill>
        <p:spPr>
          <a:xfrm>
            <a:off x="7725033" y="4372690"/>
            <a:ext cx="818376" cy="20707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and image 6">
  <p:cSld name="amber_title and image 6">
    <p:spTree>
      <p:nvGrpSpPr>
        <p:cNvPr id="334" name="Shape 334"/>
        <p:cNvGrpSpPr/>
        <p:nvPr/>
      </p:nvGrpSpPr>
      <p:grpSpPr>
        <a:xfrm>
          <a:off x="0" y="0"/>
          <a:ext cx="0" cy="0"/>
          <a:chOff x="0" y="0"/>
          <a:chExt cx="0" cy="0"/>
        </a:xfrm>
      </p:grpSpPr>
      <p:sp>
        <p:nvSpPr>
          <p:cNvPr id="335" name="Google Shape;335;p52"/>
          <p:cNvSpPr txBox="1"/>
          <p:nvPr>
            <p:ph type="title"/>
          </p:nvPr>
        </p:nvSpPr>
        <p:spPr>
          <a:xfrm>
            <a:off x="5657709" y="1759446"/>
            <a:ext cx="2885700" cy="9603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accent2"/>
              </a:buClr>
              <a:buSzPts val="3600"/>
              <a:buFont typeface="Arial"/>
              <a:buNone/>
              <a:defRPr sz="36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336" name="Google Shape;336;p52"/>
          <p:cNvSpPr txBox="1"/>
          <p:nvPr>
            <p:ph idx="1" type="body"/>
          </p:nvPr>
        </p:nvSpPr>
        <p:spPr>
          <a:xfrm>
            <a:off x="5661509" y="2786280"/>
            <a:ext cx="2718600" cy="563400"/>
          </a:xfrm>
          <a:prstGeom prst="rect">
            <a:avLst/>
          </a:prstGeom>
          <a:noFill/>
          <a:ln>
            <a:noFill/>
          </a:ln>
        </p:spPr>
        <p:txBody>
          <a:bodyPr anchorCtr="0" anchor="t" bIns="17125" lIns="0" spcFirstLastPara="1" rIns="0" wrap="square" tIns="17125">
            <a:noAutofit/>
          </a:bodyPr>
          <a:lstStyle>
            <a:lvl1pPr indent="-228600" lvl="0" marL="457200" algn="l">
              <a:lnSpc>
                <a:spcPct val="120000"/>
              </a:lnSpc>
              <a:spcBef>
                <a:spcPts val="700"/>
              </a:spcBef>
              <a:spcAft>
                <a:spcPts val="0"/>
              </a:spcAft>
              <a:buClr>
                <a:srgbClr val="5B696B"/>
              </a:buClr>
              <a:buSzPts val="2000"/>
              <a:buFont typeface="Arial"/>
              <a:buNone/>
              <a:defRPr sz="2000">
                <a:solidFill>
                  <a:srgbClr val="5B696B"/>
                </a:solidFill>
              </a:defRPr>
            </a:lvl1pPr>
            <a:lvl2pPr indent="-228600" lvl="1" marL="914400" algn="l">
              <a:lnSpc>
                <a:spcPct val="90000"/>
              </a:lnSpc>
              <a:spcBef>
                <a:spcPts val="400"/>
              </a:spcBef>
              <a:spcAft>
                <a:spcPts val="0"/>
              </a:spcAft>
              <a:buClr>
                <a:srgbClr val="56687A"/>
              </a:buClr>
              <a:buSzPts val="1300"/>
              <a:buFont typeface="Arial"/>
              <a:buNone/>
              <a:defRPr sz="1300"/>
            </a:lvl2pPr>
            <a:lvl3pPr indent="-228600" lvl="2" marL="1371600" algn="l">
              <a:lnSpc>
                <a:spcPct val="90000"/>
              </a:lnSpc>
              <a:spcBef>
                <a:spcPts val="400"/>
              </a:spcBef>
              <a:spcAft>
                <a:spcPts val="0"/>
              </a:spcAft>
              <a:buClr>
                <a:srgbClr val="56687A"/>
              </a:buClr>
              <a:buSzPts val="1300"/>
              <a:buFont typeface="Arial"/>
              <a:buNone/>
              <a:defRPr sz="1300"/>
            </a:lvl3pPr>
            <a:lvl4pPr indent="-228600" lvl="3" marL="1828800" algn="l">
              <a:lnSpc>
                <a:spcPct val="90000"/>
              </a:lnSpc>
              <a:spcBef>
                <a:spcPts val="400"/>
              </a:spcBef>
              <a:spcAft>
                <a:spcPts val="0"/>
              </a:spcAft>
              <a:buClr>
                <a:srgbClr val="56687A"/>
              </a:buClr>
              <a:buSzPts val="1300"/>
              <a:buFont typeface="Arial"/>
              <a:buNone/>
              <a:defRPr sz="1300"/>
            </a:lvl4pPr>
            <a:lvl5pPr indent="-228600" lvl="4" marL="2286000" algn="l">
              <a:lnSpc>
                <a:spcPct val="90000"/>
              </a:lnSpc>
              <a:spcBef>
                <a:spcPts val="400"/>
              </a:spcBef>
              <a:spcAft>
                <a:spcPts val="0"/>
              </a:spcAft>
              <a:buClr>
                <a:srgbClr val="56687A"/>
              </a:buClr>
              <a:buSzPts val="1300"/>
              <a:buFont typeface="Arial"/>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37" name="Google Shape;337;p52"/>
          <p:cNvSpPr/>
          <p:nvPr>
            <p:ph idx="2" type="pic"/>
          </p:nvPr>
        </p:nvSpPr>
        <p:spPr>
          <a:xfrm>
            <a:off x="1415817" y="562214"/>
            <a:ext cx="3427500" cy="3977700"/>
          </a:xfrm>
          <a:prstGeom prst="rect">
            <a:avLst/>
          </a:prstGeom>
          <a:solidFill>
            <a:schemeClr val="lt1"/>
          </a:solidFill>
          <a:ln>
            <a:noFill/>
          </a:ln>
        </p:spPr>
      </p:sp>
      <p:sp>
        <p:nvSpPr>
          <p:cNvPr id="338" name="Google Shape;338;p52"/>
          <p:cNvSpPr/>
          <p:nvPr/>
        </p:nvSpPr>
        <p:spPr>
          <a:xfrm>
            <a:off x="3463" y="0"/>
            <a:ext cx="1409700" cy="51435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2"/>
              </a:solidFill>
              <a:latin typeface="Arial"/>
              <a:ea typeface="Arial"/>
              <a:cs typeface="Arial"/>
              <a:sym typeface="Arial"/>
            </a:endParaRPr>
          </a:p>
        </p:txBody>
      </p:sp>
      <p:sp>
        <p:nvSpPr>
          <p:cNvPr id="339" name="Google Shape;339;p52"/>
          <p:cNvSpPr/>
          <p:nvPr/>
        </p:nvSpPr>
        <p:spPr>
          <a:xfrm>
            <a:off x="850375" y="1183635"/>
            <a:ext cx="558367" cy="2753934"/>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340" name="Google Shape;340;p52"/>
          <p:cNvPicPr preferRelativeResize="0"/>
          <p:nvPr/>
        </p:nvPicPr>
        <p:blipFill rotWithShape="1">
          <a:blip r:embed="rId2">
            <a:alphaModFix/>
          </a:blip>
          <a:srcRect b="0" l="0" r="0" t="0"/>
          <a:stretch/>
        </p:blipFill>
        <p:spPr>
          <a:xfrm>
            <a:off x="7725033" y="4372690"/>
            <a:ext cx="818376" cy="207077"/>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itle and image 6">
  <p:cSld name="red_title and image 6">
    <p:spTree>
      <p:nvGrpSpPr>
        <p:cNvPr id="341" name="Shape 341"/>
        <p:cNvGrpSpPr/>
        <p:nvPr/>
      </p:nvGrpSpPr>
      <p:grpSpPr>
        <a:xfrm>
          <a:off x="0" y="0"/>
          <a:ext cx="0" cy="0"/>
          <a:chOff x="0" y="0"/>
          <a:chExt cx="0" cy="0"/>
        </a:xfrm>
      </p:grpSpPr>
      <p:sp>
        <p:nvSpPr>
          <p:cNvPr id="342" name="Google Shape;342;p53"/>
          <p:cNvSpPr txBox="1"/>
          <p:nvPr>
            <p:ph type="title"/>
          </p:nvPr>
        </p:nvSpPr>
        <p:spPr>
          <a:xfrm>
            <a:off x="5657709" y="1759446"/>
            <a:ext cx="2885700" cy="9603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dk2"/>
              </a:buClr>
              <a:buSzPts val="3600"/>
              <a:buFont typeface="Arial"/>
              <a:buNone/>
              <a:defRPr sz="3600">
                <a:solidFill>
                  <a:schemeClr val="dk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343" name="Google Shape;343;p53"/>
          <p:cNvSpPr txBox="1"/>
          <p:nvPr>
            <p:ph idx="1" type="body"/>
          </p:nvPr>
        </p:nvSpPr>
        <p:spPr>
          <a:xfrm>
            <a:off x="5661509" y="2786280"/>
            <a:ext cx="2718600" cy="563400"/>
          </a:xfrm>
          <a:prstGeom prst="rect">
            <a:avLst/>
          </a:prstGeom>
          <a:noFill/>
          <a:ln>
            <a:noFill/>
          </a:ln>
        </p:spPr>
        <p:txBody>
          <a:bodyPr anchorCtr="0" anchor="t" bIns="17125" lIns="0" spcFirstLastPara="1" rIns="0" wrap="square" tIns="17125">
            <a:noAutofit/>
          </a:bodyPr>
          <a:lstStyle>
            <a:lvl1pPr indent="-228600" lvl="0" marL="457200" algn="l">
              <a:lnSpc>
                <a:spcPct val="120000"/>
              </a:lnSpc>
              <a:spcBef>
                <a:spcPts val="700"/>
              </a:spcBef>
              <a:spcAft>
                <a:spcPts val="0"/>
              </a:spcAft>
              <a:buClr>
                <a:srgbClr val="5B696B"/>
              </a:buClr>
              <a:buSzPts val="2000"/>
              <a:buFont typeface="Arial"/>
              <a:buNone/>
              <a:defRPr sz="2000">
                <a:solidFill>
                  <a:srgbClr val="5B696B"/>
                </a:solidFill>
              </a:defRPr>
            </a:lvl1pPr>
            <a:lvl2pPr indent="-228600" lvl="1" marL="914400" algn="l">
              <a:lnSpc>
                <a:spcPct val="90000"/>
              </a:lnSpc>
              <a:spcBef>
                <a:spcPts val="400"/>
              </a:spcBef>
              <a:spcAft>
                <a:spcPts val="0"/>
              </a:spcAft>
              <a:buClr>
                <a:srgbClr val="56687A"/>
              </a:buClr>
              <a:buSzPts val="1300"/>
              <a:buFont typeface="Arial"/>
              <a:buNone/>
              <a:defRPr sz="1300"/>
            </a:lvl2pPr>
            <a:lvl3pPr indent="-228600" lvl="2" marL="1371600" algn="l">
              <a:lnSpc>
                <a:spcPct val="90000"/>
              </a:lnSpc>
              <a:spcBef>
                <a:spcPts val="400"/>
              </a:spcBef>
              <a:spcAft>
                <a:spcPts val="0"/>
              </a:spcAft>
              <a:buClr>
                <a:srgbClr val="56687A"/>
              </a:buClr>
              <a:buSzPts val="1300"/>
              <a:buFont typeface="Arial"/>
              <a:buNone/>
              <a:defRPr sz="1300"/>
            </a:lvl3pPr>
            <a:lvl4pPr indent="-228600" lvl="3" marL="1828800" algn="l">
              <a:lnSpc>
                <a:spcPct val="90000"/>
              </a:lnSpc>
              <a:spcBef>
                <a:spcPts val="400"/>
              </a:spcBef>
              <a:spcAft>
                <a:spcPts val="0"/>
              </a:spcAft>
              <a:buClr>
                <a:srgbClr val="56687A"/>
              </a:buClr>
              <a:buSzPts val="1300"/>
              <a:buFont typeface="Arial"/>
              <a:buNone/>
              <a:defRPr sz="1300"/>
            </a:lvl4pPr>
            <a:lvl5pPr indent="-228600" lvl="4" marL="2286000" algn="l">
              <a:lnSpc>
                <a:spcPct val="90000"/>
              </a:lnSpc>
              <a:spcBef>
                <a:spcPts val="400"/>
              </a:spcBef>
              <a:spcAft>
                <a:spcPts val="0"/>
              </a:spcAft>
              <a:buClr>
                <a:srgbClr val="56687A"/>
              </a:buClr>
              <a:buSzPts val="1300"/>
              <a:buFont typeface="Arial"/>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44" name="Google Shape;344;p53"/>
          <p:cNvSpPr/>
          <p:nvPr>
            <p:ph idx="2" type="pic"/>
          </p:nvPr>
        </p:nvSpPr>
        <p:spPr>
          <a:xfrm>
            <a:off x="1415817" y="562214"/>
            <a:ext cx="3427500" cy="3977700"/>
          </a:xfrm>
          <a:prstGeom prst="rect">
            <a:avLst/>
          </a:prstGeom>
          <a:solidFill>
            <a:schemeClr val="lt1"/>
          </a:solidFill>
          <a:ln>
            <a:noFill/>
          </a:ln>
        </p:spPr>
      </p:sp>
      <p:sp>
        <p:nvSpPr>
          <p:cNvPr id="345" name="Google Shape;345;p53"/>
          <p:cNvSpPr/>
          <p:nvPr/>
        </p:nvSpPr>
        <p:spPr>
          <a:xfrm>
            <a:off x="3463" y="0"/>
            <a:ext cx="1409700" cy="51435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2"/>
              </a:solidFill>
              <a:latin typeface="Arial"/>
              <a:ea typeface="Arial"/>
              <a:cs typeface="Arial"/>
              <a:sym typeface="Arial"/>
            </a:endParaRPr>
          </a:p>
        </p:txBody>
      </p:sp>
      <p:sp>
        <p:nvSpPr>
          <p:cNvPr id="346" name="Google Shape;346;p53"/>
          <p:cNvSpPr/>
          <p:nvPr/>
        </p:nvSpPr>
        <p:spPr>
          <a:xfrm>
            <a:off x="850375" y="1183635"/>
            <a:ext cx="558367" cy="2753934"/>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dk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347" name="Google Shape;347;p53"/>
          <p:cNvPicPr preferRelativeResize="0"/>
          <p:nvPr/>
        </p:nvPicPr>
        <p:blipFill rotWithShape="1">
          <a:blip r:embed="rId2">
            <a:alphaModFix/>
          </a:blip>
          <a:srcRect b="0" l="0" r="0" t="0"/>
          <a:stretch/>
        </p:blipFill>
        <p:spPr>
          <a:xfrm>
            <a:off x="7725033" y="4372690"/>
            <a:ext cx="818376" cy="207077"/>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itle and image 6">
  <p:cSld name="blue_title and image 6">
    <p:spTree>
      <p:nvGrpSpPr>
        <p:cNvPr id="348" name="Shape 348"/>
        <p:cNvGrpSpPr/>
        <p:nvPr/>
      </p:nvGrpSpPr>
      <p:grpSpPr>
        <a:xfrm>
          <a:off x="0" y="0"/>
          <a:ext cx="0" cy="0"/>
          <a:chOff x="0" y="0"/>
          <a:chExt cx="0" cy="0"/>
        </a:xfrm>
      </p:grpSpPr>
      <p:sp>
        <p:nvSpPr>
          <p:cNvPr id="349" name="Google Shape;349;p54"/>
          <p:cNvSpPr txBox="1"/>
          <p:nvPr>
            <p:ph type="title"/>
          </p:nvPr>
        </p:nvSpPr>
        <p:spPr>
          <a:xfrm>
            <a:off x="5657709" y="1759446"/>
            <a:ext cx="2885700" cy="9603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lt2"/>
              </a:buClr>
              <a:buSzPts val="3600"/>
              <a:buFont typeface="Arial"/>
              <a:buNone/>
              <a:defRPr sz="3600">
                <a:solidFill>
                  <a:schemeClr val="l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350" name="Google Shape;350;p54"/>
          <p:cNvSpPr txBox="1"/>
          <p:nvPr>
            <p:ph idx="1" type="body"/>
          </p:nvPr>
        </p:nvSpPr>
        <p:spPr>
          <a:xfrm>
            <a:off x="5661509" y="2786280"/>
            <a:ext cx="2718600" cy="563400"/>
          </a:xfrm>
          <a:prstGeom prst="rect">
            <a:avLst/>
          </a:prstGeom>
          <a:noFill/>
          <a:ln>
            <a:noFill/>
          </a:ln>
        </p:spPr>
        <p:txBody>
          <a:bodyPr anchorCtr="0" anchor="t" bIns="17125" lIns="0" spcFirstLastPara="1" rIns="0" wrap="square" tIns="17125">
            <a:noAutofit/>
          </a:bodyPr>
          <a:lstStyle>
            <a:lvl1pPr indent="-228600" lvl="0" marL="457200" algn="l">
              <a:lnSpc>
                <a:spcPct val="120000"/>
              </a:lnSpc>
              <a:spcBef>
                <a:spcPts val="700"/>
              </a:spcBef>
              <a:spcAft>
                <a:spcPts val="0"/>
              </a:spcAft>
              <a:buClr>
                <a:srgbClr val="5B696B"/>
              </a:buClr>
              <a:buSzPts val="2000"/>
              <a:buFont typeface="Arial"/>
              <a:buNone/>
              <a:defRPr sz="2000">
                <a:solidFill>
                  <a:srgbClr val="5B696B"/>
                </a:solidFill>
              </a:defRPr>
            </a:lvl1pPr>
            <a:lvl2pPr indent="-228600" lvl="1" marL="914400" algn="l">
              <a:lnSpc>
                <a:spcPct val="90000"/>
              </a:lnSpc>
              <a:spcBef>
                <a:spcPts val="400"/>
              </a:spcBef>
              <a:spcAft>
                <a:spcPts val="0"/>
              </a:spcAft>
              <a:buClr>
                <a:srgbClr val="56687A"/>
              </a:buClr>
              <a:buSzPts val="1300"/>
              <a:buFont typeface="Arial"/>
              <a:buNone/>
              <a:defRPr sz="1300"/>
            </a:lvl2pPr>
            <a:lvl3pPr indent="-228600" lvl="2" marL="1371600" algn="l">
              <a:lnSpc>
                <a:spcPct val="90000"/>
              </a:lnSpc>
              <a:spcBef>
                <a:spcPts val="400"/>
              </a:spcBef>
              <a:spcAft>
                <a:spcPts val="0"/>
              </a:spcAft>
              <a:buClr>
                <a:srgbClr val="56687A"/>
              </a:buClr>
              <a:buSzPts val="1300"/>
              <a:buFont typeface="Arial"/>
              <a:buNone/>
              <a:defRPr sz="1300"/>
            </a:lvl3pPr>
            <a:lvl4pPr indent="-228600" lvl="3" marL="1828800" algn="l">
              <a:lnSpc>
                <a:spcPct val="90000"/>
              </a:lnSpc>
              <a:spcBef>
                <a:spcPts val="400"/>
              </a:spcBef>
              <a:spcAft>
                <a:spcPts val="0"/>
              </a:spcAft>
              <a:buClr>
                <a:srgbClr val="56687A"/>
              </a:buClr>
              <a:buSzPts val="1300"/>
              <a:buFont typeface="Arial"/>
              <a:buNone/>
              <a:defRPr sz="1300"/>
            </a:lvl4pPr>
            <a:lvl5pPr indent="-228600" lvl="4" marL="2286000" algn="l">
              <a:lnSpc>
                <a:spcPct val="90000"/>
              </a:lnSpc>
              <a:spcBef>
                <a:spcPts val="400"/>
              </a:spcBef>
              <a:spcAft>
                <a:spcPts val="0"/>
              </a:spcAft>
              <a:buClr>
                <a:srgbClr val="56687A"/>
              </a:buClr>
              <a:buSzPts val="1300"/>
              <a:buFont typeface="Arial"/>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51" name="Google Shape;351;p54"/>
          <p:cNvSpPr/>
          <p:nvPr>
            <p:ph idx="2" type="pic"/>
          </p:nvPr>
        </p:nvSpPr>
        <p:spPr>
          <a:xfrm>
            <a:off x="1415817" y="562214"/>
            <a:ext cx="3427500" cy="3977700"/>
          </a:xfrm>
          <a:prstGeom prst="rect">
            <a:avLst/>
          </a:prstGeom>
          <a:solidFill>
            <a:schemeClr val="lt1"/>
          </a:solidFill>
          <a:ln>
            <a:noFill/>
          </a:ln>
        </p:spPr>
      </p:sp>
      <p:sp>
        <p:nvSpPr>
          <p:cNvPr id="352" name="Google Shape;352;p54"/>
          <p:cNvSpPr/>
          <p:nvPr/>
        </p:nvSpPr>
        <p:spPr>
          <a:xfrm>
            <a:off x="3463" y="0"/>
            <a:ext cx="1409700" cy="51435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2"/>
              </a:solidFill>
              <a:latin typeface="Arial"/>
              <a:ea typeface="Arial"/>
              <a:cs typeface="Arial"/>
              <a:sym typeface="Arial"/>
            </a:endParaRPr>
          </a:p>
        </p:txBody>
      </p:sp>
      <p:sp>
        <p:nvSpPr>
          <p:cNvPr id="353" name="Google Shape;353;p54"/>
          <p:cNvSpPr/>
          <p:nvPr/>
        </p:nvSpPr>
        <p:spPr>
          <a:xfrm>
            <a:off x="850375" y="1183635"/>
            <a:ext cx="558367" cy="2753934"/>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lt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354" name="Google Shape;354;p54"/>
          <p:cNvPicPr preferRelativeResize="0"/>
          <p:nvPr/>
        </p:nvPicPr>
        <p:blipFill rotWithShape="1">
          <a:blip r:embed="rId2">
            <a:alphaModFix/>
          </a:blip>
          <a:srcRect b="0" l="0" r="0" t="0"/>
          <a:stretch/>
        </p:blipFill>
        <p:spPr>
          <a:xfrm>
            <a:off x="7725033" y="4372690"/>
            <a:ext cx="818376" cy="207077"/>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itle and image 6">
  <p:cSld name="darkamber_title and image 6">
    <p:spTree>
      <p:nvGrpSpPr>
        <p:cNvPr id="355" name="Shape 355"/>
        <p:cNvGrpSpPr/>
        <p:nvPr/>
      </p:nvGrpSpPr>
      <p:grpSpPr>
        <a:xfrm>
          <a:off x="0" y="0"/>
          <a:ext cx="0" cy="0"/>
          <a:chOff x="0" y="0"/>
          <a:chExt cx="0" cy="0"/>
        </a:xfrm>
      </p:grpSpPr>
      <p:sp>
        <p:nvSpPr>
          <p:cNvPr id="356" name="Google Shape;356;p55"/>
          <p:cNvSpPr txBox="1"/>
          <p:nvPr>
            <p:ph type="title"/>
          </p:nvPr>
        </p:nvSpPr>
        <p:spPr>
          <a:xfrm>
            <a:off x="5657709" y="1759446"/>
            <a:ext cx="2885700" cy="9603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accent2"/>
              </a:buClr>
              <a:buSzPts val="3600"/>
              <a:buFont typeface="Arial"/>
              <a:buNone/>
              <a:defRPr sz="36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357" name="Google Shape;357;p55"/>
          <p:cNvSpPr txBox="1"/>
          <p:nvPr>
            <p:ph idx="1" type="body"/>
          </p:nvPr>
        </p:nvSpPr>
        <p:spPr>
          <a:xfrm>
            <a:off x="5661509" y="2786280"/>
            <a:ext cx="2718600" cy="563400"/>
          </a:xfrm>
          <a:prstGeom prst="rect">
            <a:avLst/>
          </a:prstGeom>
          <a:noFill/>
          <a:ln>
            <a:noFill/>
          </a:ln>
        </p:spPr>
        <p:txBody>
          <a:bodyPr anchorCtr="0" anchor="t" bIns="17125" lIns="0" spcFirstLastPara="1" rIns="0" wrap="square" tIns="17125">
            <a:noAutofit/>
          </a:bodyPr>
          <a:lstStyle>
            <a:lvl1pPr indent="-228600" lvl="0" marL="457200" algn="l">
              <a:lnSpc>
                <a:spcPct val="120000"/>
              </a:lnSpc>
              <a:spcBef>
                <a:spcPts val="700"/>
              </a:spcBef>
              <a:spcAft>
                <a:spcPts val="0"/>
              </a:spcAft>
              <a:buClr>
                <a:srgbClr val="5B696B"/>
              </a:buClr>
              <a:buSzPts val="2000"/>
              <a:buFont typeface="Arial"/>
              <a:buNone/>
              <a:defRPr sz="2000">
                <a:solidFill>
                  <a:srgbClr val="5B696B"/>
                </a:solidFill>
              </a:defRPr>
            </a:lvl1pPr>
            <a:lvl2pPr indent="-228600" lvl="1" marL="914400" algn="l">
              <a:lnSpc>
                <a:spcPct val="90000"/>
              </a:lnSpc>
              <a:spcBef>
                <a:spcPts val="400"/>
              </a:spcBef>
              <a:spcAft>
                <a:spcPts val="0"/>
              </a:spcAft>
              <a:buClr>
                <a:srgbClr val="56687A"/>
              </a:buClr>
              <a:buSzPts val="1300"/>
              <a:buFont typeface="Arial"/>
              <a:buNone/>
              <a:defRPr sz="1300"/>
            </a:lvl2pPr>
            <a:lvl3pPr indent="-228600" lvl="2" marL="1371600" algn="l">
              <a:lnSpc>
                <a:spcPct val="90000"/>
              </a:lnSpc>
              <a:spcBef>
                <a:spcPts val="400"/>
              </a:spcBef>
              <a:spcAft>
                <a:spcPts val="0"/>
              </a:spcAft>
              <a:buClr>
                <a:srgbClr val="56687A"/>
              </a:buClr>
              <a:buSzPts val="1300"/>
              <a:buFont typeface="Arial"/>
              <a:buNone/>
              <a:defRPr sz="1300"/>
            </a:lvl3pPr>
            <a:lvl4pPr indent="-228600" lvl="3" marL="1828800" algn="l">
              <a:lnSpc>
                <a:spcPct val="90000"/>
              </a:lnSpc>
              <a:spcBef>
                <a:spcPts val="400"/>
              </a:spcBef>
              <a:spcAft>
                <a:spcPts val="0"/>
              </a:spcAft>
              <a:buClr>
                <a:srgbClr val="56687A"/>
              </a:buClr>
              <a:buSzPts val="1300"/>
              <a:buFont typeface="Arial"/>
              <a:buNone/>
              <a:defRPr sz="1300"/>
            </a:lvl4pPr>
            <a:lvl5pPr indent="-228600" lvl="4" marL="2286000" algn="l">
              <a:lnSpc>
                <a:spcPct val="90000"/>
              </a:lnSpc>
              <a:spcBef>
                <a:spcPts val="400"/>
              </a:spcBef>
              <a:spcAft>
                <a:spcPts val="0"/>
              </a:spcAft>
              <a:buClr>
                <a:srgbClr val="56687A"/>
              </a:buClr>
              <a:buSzPts val="1300"/>
              <a:buFont typeface="Arial"/>
              <a:buNone/>
              <a:defRPr sz="13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58" name="Google Shape;358;p55"/>
          <p:cNvSpPr/>
          <p:nvPr>
            <p:ph idx="2" type="pic"/>
          </p:nvPr>
        </p:nvSpPr>
        <p:spPr>
          <a:xfrm>
            <a:off x="1415817" y="562214"/>
            <a:ext cx="3427500" cy="3977700"/>
          </a:xfrm>
          <a:prstGeom prst="rect">
            <a:avLst/>
          </a:prstGeom>
          <a:solidFill>
            <a:schemeClr val="lt1"/>
          </a:solidFill>
          <a:ln>
            <a:noFill/>
          </a:ln>
        </p:spPr>
      </p:sp>
      <p:sp>
        <p:nvSpPr>
          <p:cNvPr id="359" name="Google Shape;359;p55"/>
          <p:cNvSpPr/>
          <p:nvPr/>
        </p:nvSpPr>
        <p:spPr>
          <a:xfrm>
            <a:off x="3463" y="0"/>
            <a:ext cx="1409700" cy="51435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2"/>
              </a:solidFill>
              <a:latin typeface="Arial"/>
              <a:ea typeface="Arial"/>
              <a:cs typeface="Arial"/>
              <a:sym typeface="Arial"/>
            </a:endParaRPr>
          </a:p>
        </p:txBody>
      </p:sp>
      <p:sp>
        <p:nvSpPr>
          <p:cNvPr id="360" name="Google Shape;360;p55"/>
          <p:cNvSpPr/>
          <p:nvPr/>
        </p:nvSpPr>
        <p:spPr>
          <a:xfrm>
            <a:off x="850375" y="1183635"/>
            <a:ext cx="558367" cy="2753934"/>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361" name="Google Shape;361;p55"/>
          <p:cNvPicPr preferRelativeResize="0"/>
          <p:nvPr/>
        </p:nvPicPr>
        <p:blipFill rotWithShape="1">
          <a:blip r:embed="rId2">
            <a:alphaModFix/>
          </a:blip>
          <a:srcRect b="0" l="0" r="0" t="0"/>
          <a:stretch/>
        </p:blipFill>
        <p:spPr>
          <a:xfrm>
            <a:off x="7725033" y="4372690"/>
            <a:ext cx="818376" cy="207077"/>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itle list image 6">
  <p:cSld name="green_title list image 6">
    <p:spTree>
      <p:nvGrpSpPr>
        <p:cNvPr id="362" name="Shape 362"/>
        <p:cNvGrpSpPr/>
        <p:nvPr/>
      </p:nvGrpSpPr>
      <p:grpSpPr>
        <a:xfrm>
          <a:off x="0" y="0"/>
          <a:ext cx="0" cy="0"/>
          <a:chOff x="0" y="0"/>
          <a:chExt cx="0" cy="0"/>
        </a:xfrm>
      </p:grpSpPr>
      <p:sp>
        <p:nvSpPr>
          <p:cNvPr id="363" name="Google Shape;363;p56"/>
          <p:cNvSpPr txBox="1"/>
          <p:nvPr>
            <p:ph type="title"/>
          </p:nvPr>
        </p:nvSpPr>
        <p:spPr>
          <a:xfrm>
            <a:off x="572021" y="571500"/>
            <a:ext cx="7166700" cy="3438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915907"/>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364" name="Google Shape;364;p56"/>
          <p:cNvSpPr txBox="1"/>
          <p:nvPr>
            <p:ph idx="1" type="body"/>
          </p:nvPr>
        </p:nvSpPr>
        <p:spPr>
          <a:xfrm>
            <a:off x="572021" y="910992"/>
            <a:ext cx="3978900" cy="5145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65" name="Google Shape;365;p56"/>
          <p:cNvSpPr txBox="1"/>
          <p:nvPr>
            <p:ph idx="2" type="body"/>
          </p:nvPr>
        </p:nvSpPr>
        <p:spPr>
          <a:xfrm>
            <a:off x="516994" y="1884927"/>
            <a:ext cx="4055100" cy="2498100"/>
          </a:xfrm>
          <a:prstGeom prst="rect">
            <a:avLst/>
          </a:prstGeom>
          <a:noFill/>
          <a:ln>
            <a:noFill/>
          </a:ln>
        </p:spPr>
        <p:txBody>
          <a:bodyPr anchorCtr="0" anchor="t" bIns="17125" lIns="0" spcFirstLastPara="1" rIns="0" wrap="square" tIns="17125">
            <a:normAutofit/>
          </a:bodyPr>
          <a:lstStyle>
            <a:lvl1pPr indent="-330200" lvl="0" marL="457200" algn="l">
              <a:lnSpc>
                <a:spcPct val="90000"/>
              </a:lnSpc>
              <a:spcBef>
                <a:spcPts val="700"/>
              </a:spcBef>
              <a:spcAft>
                <a:spcPts val="0"/>
              </a:spcAft>
              <a:buClr>
                <a:srgbClr val="56687A"/>
              </a:buClr>
              <a:buSzPts val="1600"/>
              <a:buFont typeface="Arial"/>
              <a:buChar char="•"/>
              <a:defRPr sz="1600"/>
            </a:lvl1pPr>
            <a:lvl2pPr indent="-330200" lvl="1" marL="914400" algn="l">
              <a:lnSpc>
                <a:spcPct val="90000"/>
              </a:lnSpc>
              <a:spcBef>
                <a:spcPts val="400"/>
              </a:spcBef>
              <a:spcAft>
                <a:spcPts val="0"/>
              </a:spcAft>
              <a:buClr>
                <a:srgbClr val="56687A"/>
              </a:buClr>
              <a:buSzPts val="1600"/>
              <a:buFont typeface="Arial"/>
              <a:buChar char="•"/>
              <a:defRPr sz="1600"/>
            </a:lvl2pPr>
            <a:lvl3pPr indent="-330200" lvl="2" marL="1371600" algn="l">
              <a:lnSpc>
                <a:spcPct val="90000"/>
              </a:lnSpc>
              <a:spcBef>
                <a:spcPts val="400"/>
              </a:spcBef>
              <a:spcAft>
                <a:spcPts val="0"/>
              </a:spcAft>
              <a:buClr>
                <a:srgbClr val="56687A"/>
              </a:buClr>
              <a:buSzPts val="1600"/>
              <a:buFont typeface="Arial"/>
              <a:buChar char="•"/>
              <a:defRPr sz="1600"/>
            </a:lvl3pPr>
            <a:lvl4pPr indent="-330200" lvl="3" marL="1828800" algn="l">
              <a:lnSpc>
                <a:spcPct val="90000"/>
              </a:lnSpc>
              <a:spcBef>
                <a:spcPts val="400"/>
              </a:spcBef>
              <a:spcAft>
                <a:spcPts val="0"/>
              </a:spcAft>
              <a:buClr>
                <a:srgbClr val="56687A"/>
              </a:buClr>
              <a:buSzPts val="1600"/>
              <a:buFont typeface="Arial"/>
              <a:buChar char="•"/>
              <a:defRPr sz="1600"/>
            </a:lvl4pPr>
            <a:lvl5pPr indent="-330200" lvl="4" marL="2286000" algn="l">
              <a:lnSpc>
                <a:spcPct val="90000"/>
              </a:lnSpc>
              <a:spcBef>
                <a:spcPts val="400"/>
              </a:spcBef>
              <a:spcAft>
                <a:spcPts val="0"/>
              </a:spcAft>
              <a:buClr>
                <a:srgbClr val="56687A"/>
              </a:buClr>
              <a:buSzPts val="1600"/>
              <a:buFont typeface="Arial"/>
              <a:buChar char="•"/>
              <a:defRPr sz="16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66" name="Google Shape;366;p56"/>
          <p:cNvSpPr/>
          <p:nvPr/>
        </p:nvSpPr>
        <p:spPr>
          <a:xfrm>
            <a:off x="7726720" y="0"/>
            <a:ext cx="1417200" cy="51435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2"/>
              </a:solidFill>
              <a:latin typeface="Arial"/>
              <a:ea typeface="Arial"/>
              <a:cs typeface="Arial"/>
              <a:sym typeface="Arial"/>
            </a:endParaRPr>
          </a:p>
        </p:txBody>
      </p:sp>
      <p:sp>
        <p:nvSpPr>
          <p:cNvPr id="367" name="Google Shape;367;p56"/>
          <p:cNvSpPr/>
          <p:nvPr>
            <p:ph idx="3" type="pic"/>
          </p:nvPr>
        </p:nvSpPr>
        <p:spPr>
          <a:xfrm>
            <a:off x="4999250" y="1136480"/>
            <a:ext cx="2727300" cy="3170700"/>
          </a:xfrm>
          <a:prstGeom prst="rect">
            <a:avLst/>
          </a:prstGeom>
          <a:solidFill>
            <a:schemeClr val="lt1"/>
          </a:solidFill>
          <a:ln>
            <a:noFill/>
          </a:ln>
        </p:spPr>
      </p:sp>
      <p:sp>
        <p:nvSpPr>
          <p:cNvPr id="368" name="Google Shape;368;p56"/>
          <p:cNvSpPr/>
          <p:nvPr/>
        </p:nvSpPr>
        <p:spPr>
          <a:xfrm flipH="1">
            <a:off x="7725171" y="1626443"/>
            <a:ext cx="446694" cy="2184788"/>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list image 6">
  <p:cSld name="amber_title list image 6">
    <p:spTree>
      <p:nvGrpSpPr>
        <p:cNvPr id="369" name="Shape 369"/>
        <p:cNvGrpSpPr/>
        <p:nvPr/>
      </p:nvGrpSpPr>
      <p:grpSpPr>
        <a:xfrm>
          <a:off x="0" y="0"/>
          <a:ext cx="0" cy="0"/>
          <a:chOff x="0" y="0"/>
          <a:chExt cx="0" cy="0"/>
        </a:xfrm>
      </p:grpSpPr>
      <p:sp>
        <p:nvSpPr>
          <p:cNvPr id="370" name="Google Shape;370;p57"/>
          <p:cNvSpPr txBox="1"/>
          <p:nvPr>
            <p:ph type="title"/>
          </p:nvPr>
        </p:nvSpPr>
        <p:spPr>
          <a:xfrm>
            <a:off x="572021" y="571500"/>
            <a:ext cx="7166700" cy="3438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915907"/>
              </a:buClr>
              <a:buSzPts val="2500"/>
              <a:buFont typeface="Arial"/>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371" name="Google Shape;371;p57"/>
          <p:cNvSpPr txBox="1"/>
          <p:nvPr>
            <p:ph idx="1" type="body"/>
          </p:nvPr>
        </p:nvSpPr>
        <p:spPr>
          <a:xfrm>
            <a:off x="572021" y="910992"/>
            <a:ext cx="3978900" cy="5145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72" name="Google Shape;372;p57"/>
          <p:cNvSpPr txBox="1"/>
          <p:nvPr>
            <p:ph idx="2" type="body"/>
          </p:nvPr>
        </p:nvSpPr>
        <p:spPr>
          <a:xfrm>
            <a:off x="516994" y="1884927"/>
            <a:ext cx="4055100" cy="2498100"/>
          </a:xfrm>
          <a:prstGeom prst="rect">
            <a:avLst/>
          </a:prstGeom>
          <a:noFill/>
          <a:ln>
            <a:noFill/>
          </a:ln>
        </p:spPr>
        <p:txBody>
          <a:bodyPr anchorCtr="0" anchor="t" bIns="17125" lIns="0" spcFirstLastPara="1" rIns="0" wrap="square" tIns="17125">
            <a:normAutofit/>
          </a:bodyPr>
          <a:lstStyle>
            <a:lvl1pPr indent="-330200" lvl="0" marL="457200" algn="l">
              <a:lnSpc>
                <a:spcPct val="90000"/>
              </a:lnSpc>
              <a:spcBef>
                <a:spcPts val="700"/>
              </a:spcBef>
              <a:spcAft>
                <a:spcPts val="0"/>
              </a:spcAft>
              <a:buClr>
                <a:srgbClr val="56687A"/>
              </a:buClr>
              <a:buSzPts val="1600"/>
              <a:buFont typeface="Arial"/>
              <a:buChar char="•"/>
              <a:defRPr sz="1600"/>
            </a:lvl1pPr>
            <a:lvl2pPr indent="-330200" lvl="1" marL="914400" algn="l">
              <a:lnSpc>
                <a:spcPct val="90000"/>
              </a:lnSpc>
              <a:spcBef>
                <a:spcPts val="400"/>
              </a:spcBef>
              <a:spcAft>
                <a:spcPts val="0"/>
              </a:spcAft>
              <a:buClr>
                <a:srgbClr val="56687A"/>
              </a:buClr>
              <a:buSzPts val="1600"/>
              <a:buFont typeface="Arial"/>
              <a:buChar char="•"/>
              <a:defRPr sz="1600"/>
            </a:lvl2pPr>
            <a:lvl3pPr indent="-330200" lvl="2" marL="1371600" algn="l">
              <a:lnSpc>
                <a:spcPct val="90000"/>
              </a:lnSpc>
              <a:spcBef>
                <a:spcPts val="400"/>
              </a:spcBef>
              <a:spcAft>
                <a:spcPts val="0"/>
              </a:spcAft>
              <a:buClr>
                <a:srgbClr val="56687A"/>
              </a:buClr>
              <a:buSzPts val="1600"/>
              <a:buFont typeface="Arial"/>
              <a:buChar char="•"/>
              <a:defRPr sz="1600"/>
            </a:lvl3pPr>
            <a:lvl4pPr indent="-330200" lvl="3" marL="1828800" algn="l">
              <a:lnSpc>
                <a:spcPct val="90000"/>
              </a:lnSpc>
              <a:spcBef>
                <a:spcPts val="400"/>
              </a:spcBef>
              <a:spcAft>
                <a:spcPts val="0"/>
              </a:spcAft>
              <a:buClr>
                <a:srgbClr val="56687A"/>
              </a:buClr>
              <a:buSzPts val="1600"/>
              <a:buFont typeface="Arial"/>
              <a:buChar char="•"/>
              <a:defRPr sz="1600"/>
            </a:lvl4pPr>
            <a:lvl5pPr indent="-330200" lvl="4" marL="2286000" algn="l">
              <a:lnSpc>
                <a:spcPct val="90000"/>
              </a:lnSpc>
              <a:spcBef>
                <a:spcPts val="400"/>
              </a:spcBef>
              <a:spcAft>
                <a:spcPts val="0"/>
              </a:spcAft>
              <a:buClr>
                <a:srgbClr val="56687A"/>
              </a:buClr>
              <a:buSzPts val="1600"/>
              <a:buFont typeface="Arial"/>
              <a:buChar char="•"/>
              <a:defRPr sz="16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73" name="Google Shape;373;p57"/>
          <p:cNvSpPr/>
          <p:nvPr/>
        </p:nvSpPr>
        <p:spPr>
          <a:xfrm>
            <a:off x="7726720" y="0"/>
            <a:ext cx="1417200" cy="51435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2"/>
              </a:solidFill>
              <a:latin typeface="Arial"/>
              <a:ea typeface="Arial"/>
              <a:cs typeface="Arial"/>
              <a:sym typeface="Arial"/>
            </a:endParaRPr>
          </a:p>
        </p:txBody>
      </p:sp>
      <p:sp>
        <p:nvSpPr>
          <p:cNvPr id="374" name="Google Shape;374;p57"/>
          <p:cNvSpPr/>
          <p:nvPr>
            <p:ph idx="3" type="pic"/>
          </p:nvPr>
        </p:nvSpPr>
        <p:spPr>
          <a:xfrm>
            <a:off x="4999250" y="1136480"/>
            <a:ext cx="2727300" cy="3170700"/>
          </a:xfrm>
          <a:prstGeom prst="rect">
            <a:avLst/>
          </a:prstGeom>
          <a:solidFill>
            <a:schemeClr val="lt1"/>
          </a:solidFill>
          <a:ln>
            <a:noFill/>
          </a:ln>
        </p:spPr>
      </p:sp>
      <p:sp>
        <p:nvSpPr>
          <p:cNvPr id="375" name="Google Shape;375;p57"/>
          <p:cNvSpPr/>
          <p:nvPr/>
        </p:nvSpPr>
        <p:spPr>
          <a:xfrm flipH="1">
            <a:off x="7725171" y="1626443"/>
            <a:ext cx="446694" cy="2184788"/>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itle list image 6">
  <p:cSld name="red_title list image 6">
    <p:spTree>
      <p:nvGrpSpPr>
        <p:cNvPr id="376" name="Shape 376"/>
        <p:cNvGrpSpPr/>
        <p:nvPr/>
      </p:nvGrpSpPr>
      <p:grpSpPr>
        <a:xfrm>
          <a:off x="0" y="0"/>
          <a:ext cx="0" cy="0"/>
          <a:chOff x="0" y="0"/>
          <a:chExt cx="0" cy="0"/>
        </a:xfrm>
      </p:grpSpPr>
      <p:sp>
        <p:nvSpPr>
          <p:cNvPr id="377" name="Google Shape;377;p58"/>
          <p:cNvSpPr txBox="1"/>
          <p:nvPr>
            <p:ph type="title"/>
          </p:nvPr>
        </p:nvSpPr>
        <p:spPr>
          <a:xfrm>
            <a:off x="572021" y="571500"/>
            <a:ext cx="7166700" cy="3438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915907"/>
              </a:buClr>
              <a:buSzPts val="2500"/>
              <a:buFont typeface="Arial"/>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378" name="Google Shape;378;p58"/>
          <p:cNvSpPr txBox="1"/>
          <p:nvPr>
            <p:ph idx="1" type="body"/>
          </p:nvPr>
        </p:nvSpPr>
        <p:spPr>
          <a:xfrm>
            <a:off x="572021" y="910992"/>
            <a:ext cx="3978900" cy="5145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79" name="Google Shape;379;p58"/>
          <p:cNvSpPr txBox="1"/>
          <p:nvPr>
            <p:ph idx="2" type="body"/>
          </p:nvPr>
        </p:nvSpPr>
        <p:spPr>
          <a:xfrm>
            <a:off x="516994" y="1884927"/>
            <a:ext cx="4055100" cy="2498100"/>
          </a:xfrm>
          <a:prstGeom prst="rect">
            <a:avLst/>
          </a:prstGeom>
          <a:noFill/>
          <a:ln>
            <a:noFill/>
          </a:ln>
        </p:spPr>
        <p:txBody>
          <a:bodyPr anchorCtr="0" anchor="t" bIns="17125" lIns="0" spcFirstLastPara="1" rIns="0" wrap="square" tIns="17125">
            <a:normAutofit/>
          </a:bodyPr>
          <a:lstStyle>
            <a:lvl1pPr indent="-330200" lvl="0" marL="457200" algn="l">
              <a:lnSpc>
                <a:spcPct val="90000"/>
              </a:lnSpc>
              <a:spcBef>
                <a:spcPts val="700"/>
              </a:spcBef>
              <a:spcAft>
                <a:spcPts val="0"/>
              </a:spcAft>
              <a:buClr>
                <a:srgbClr val="56687A"/>
              </a:buClr>
              <a:buSzPts val="1600"/>
              <a:buFont typeface="Arial"/>
              <a:buChar char="•"/>
              <a:defRPr sz="1600"/>
            </a:lvl1pPr>
            <a:lvl2pPr indent="-330200" lvl="1" marL="914400" algn="l">
              <a:lnSpc>
                <a:spcPct val="90000"/>
              </a:lnSpc>
              <a:spcBef>
                <a:spcPts val="400"/>
              </a:spcBef>
              <a:spcAft>
                <a:spcPts val="0"/>
              </a:spcAft>
              <a:buClr>
                <a:srgbClr val="56687A"/>
              </a:buClr>
              <a:buSzPts val="1600"/>
              <a:buFont typeface="Arial"/>
              <a:buChar char="•"/>
              <a:defRPr sz="1600"/>
            </a:lvl2pPr>
            <a:lvl3pPr indent="-330200" lvl="2" marL="1371600" algn="l">
              <a:lnSpc>
                <a:spcPct val="90000"/>
              </a:lnSpc>
              <a:spcBef>
                <a:spcPts val="400"/>
              </a:spcBef>
              <a:spcAft>
                <a:spcPts val="0"/>
              </a:spcAft>
              <a:buClr>
                <a:srgbClr val="56687A"/>
              </a:buClr>
              <a:buSzPts val="1600"/>
              <a:buFont typeface="Arial"/>
              <a:buChar char="•"/>
              <a:defRPr sz="1600"/>
            </a:lvl3pPr>
            <a:lvl4pPr indent="-330200" lvl="3" marL="1828800" algn="l">
              <a:lnSpc>
                <a:spcPct val="90000"/>
              </a:lnSpc>
              <a:spcBef>
                <a:spcPts val="400"/>
              </a:spcBef>
              <a:spcAft>
                <a:spcPts val="0"/>
              </a:spcAft>
              <a:buClr>
                <a:srgbClr val="56687A"/>
              </a:buClr>
              <a:buSzPts val="1600"/>
              <a:buFont typeface="Arial"/>
              <a:buChar char="•"/>
              <a:defRPr sz="1600"/>
            </a:lvl4pPr>
            <a:lvl5pPr indent="-330200" lvl="4" marL="2286000" algn="l">
              <a:lnSpc>
                <a:spcPct val="90000"/>
              </a:lnSpc>
              <a:spcBef>
                <a:spcPts val="400"/>
              </a:spcBef>
              <a:spcAft>
                <a:spcPts val="0"/>
              </a:spcAft>
              <a:buClr>
                <a:srgbClr val="56687A"/>
              </a:buClr>
              <a:buSzPts val="1600"/>
              <a:buFont typeface="Arial"/>
              <a:buChar char="•"/>
              <a:defRPr sz="16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80" name="Google Shape;380;p58"/>
          <p:cNvSpPr/>
          <p:nvPr/>
        </p:nvSpPr>
        <p:spPr>
          <a:xfrm>
            <a:off x="7726720" y="0"/>
            <a:ext cx="1417200" cy="51435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2"/>
              </a:solidFill>
              <a:latin typeface="Arial"/>
              <a:ea typeface="Arial"/>
              <a:cs typeface="Arial"/>
              <a:sym typeface="Arial"/>
            </a:endParaRPr>
          </a:p>
        </p:txBody>
      </p:sp>
      <p:sp>
        <p:nvSpPr>
          <p:cNvPr id="381" name="Google Shape;381;p58"/>
          <p:cNvSpPr/>
          <p:nvPr>
            <p:ph idx="3" type="pic"/>
          </p:nvPr>
        </p:nvSpPr>
        <p:spPr>
          <a:xfrm>
            <a:off x="4999250" y="1136480"/>
            <a:ext cx="2727300" cy="3170700"/>
          </a:xfrm>
          <a:prstGeom prst="rect">
            <a:avLst/>
          </a:prstGeom>
          <a:solidFill>
            <a:schemeClr val="lt1"/>
          </a:solidFill>
          <a:ln>
            <a:noFill/>
          </a:ln>
        </p:spPr>
      </p:sp>
      <p:sp>
        <p:nvSpPr>
          <p:cNvPr id="382" name="Google Shape;382;p58"/>
          <p:cNvSpPr/>
          <p:nvPr/>
        </p:nvSpPr>
        <p:spPr>
          <a:xfrm flipH="1">
            <a:off x="7725171" y="1626443"/>
            <a:ext cx="446694" cy="2184788"/>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dk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itle list image 6">
  <p:cSld name="blue_title list image 6">
    <p:spTree>
      <p:nvGrpSpPr>
        <p:cNvPr id="383" name="Shape 383"/>
        <p:cNvGrpSpPr/>
        <p:nvPr/>
      </p:nvGrpSpPr>
      <p:grpSpPr>
        <a:xfrm>
          <a:off x="0" y="0"/>
          <a:ext cx="0" cy="0"/>
          <a:chOff x="0" y="0"/>
          <a:chExt cx="0" cy="0"/>
        </a:xfrm>
      </p:grpSpPr>
      <p:sp>
        <p:nvSpPr>
          <p:cNvPr id="384" name="Google Shape;384;p59"/>
          <p:cNvSpPr txBox="1"/>
          <p:nvPr>
            <p:ph type="title"/>
          </p:nvPr>
        </p:nvSpPr>
        <p:spPr>
          <a:xfrm>
            <a:off x="572021" y="571500"/>
            <a:ext cx="7166700" cy="3438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915907"/>
              </a:buClr>
              <a:buSzPts val="2500"/>
              <a:buFont typeface="Arial"/>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385" name="Google Shape;385;p59"/>
          <p:cNvSpPr txBox="1"/>
          <p:nvPr>
            <p:ph idx="1" type="body"/>
          </p:nvPr>
        </p:nvSpPr>
        <p:spPr>
          <a:xfrm>
            <a:off x="572021" y="910992"/>
            <a:ext cx="3978900" cy="5145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86" name="Google Shape;386;p59"/>
          <p:cNvSpPr txBox="1"/>
          <p:nvPr>
            <p:ph idx="2" type="body"/>
          </p:nvPr>
        </p:nvSpPr>
        <p:spPr>
          <a:xfrm>
            <a:off x="516994" y="1884927"/>
            <a:ext cx="4055100" cy="2498100"/>
          </a:xfrm>
          <a:prstGeom prst="rect">
            <a:avLst/>
          </a:prstGeom>
          <a:noFill/>
          <a:ln>
            <a:noFill/>
          </a:ln>
        </p:spPr>
        <p:txBody>
          <a:bodyPr anchorCtr="0" anchor="t" bIns="17125" lIns="0" spcFirstLastPara="1" rIns="0" wrap="square" tIns="17125">
            <a:normAutofit/>
          </a:bodyPr>
          <a:lstStyle>
            <a:lvl1pPr indent="-330200" lvl="0" marL="457200" algn="l">
              <a:lnSpc>
                <a:spcPct val="90000"/>
              </a:lnSpc>
              <a:spcBef>
                <a:spcPts val="700"/>
              </a:spcBef>
              <a:spcAft>
                <a:spcPts val="0"/>
              </a:spcAft>
              <a:buClr>
                <a:srgbClr val="56687A"/>
              </a:buClr>
              <a:buSzPts val="1600"/>
              <a:buFont typeface="Arial"/>
              <a:buChar char="•"/>
              <a:defRPr sz="1600"/>
            </a:lvl1pPr>
            <a:lvl2pPr indent="-330200" lvl="1" marL="914400" algn="l">
              <a:lnSpc>
                <a:spcPct val="90000"/>
              </a:lnSpc>
              <a:spcBef>
                <a:spcPts val="400"/>
              </a:spcBef>
              <a:spcAft>
                <a:spcPts val="0"/>
              </a:spcAft>
              <a:buClr>
                <a:srgbClr val="56687A"/>
              </a:buClr>
              <a:buSzPts val="1600"/>
              <a:buFont typeface="Arial"/>
              <a:buChar char="•"/>
              <a:defRPr sz="1600"/>
            </a:lvl2pPr>
            <a:lvl3pPr indent="-330200" lvl="2" marL="1371600" algn="l">
              <a:lnSpc>
                <a:spcPct val="90000"/>
              </a:lnSpc>
              <a:spcBef>
                <a:spcPts val="400"/>
              </a:spcBef>
              <a:spcAft>
                <a:spcPts val="0"/>
              </a:spcAft>
              <a:buClr>
                <a:srgbClr val="56687A"/>
              </a:buClr>
              <a:buSzPts val="1600"/>
              <a:buFont typeface="Arial"/>
              <a:buChar char="•"/>
              <a:defRPr sz="1600"/>
            </a:lvl3pPr>
            <a:lvl4pPr indent="-330200" lvl="3" marL="1828800" algn="l">
              <a:lnSpc>
                <a:spcPct val="90000"/>
              </a:lnSpc>
              <a:spcBef>
                <a:spcPts val="400"/>
              </a:spcBef>
              <a:spcAft>
                <a:spcPts val="0"/>
              </a:spcAft>
              <a:buClr>
                <a:srgbClr val="56687A"/>
              </a:buClr>
              <a:buSzPts val="1600"/>
              <a:buFont typeface="Arial"/>
              <a:buChar char="•"/>
              <a:defRPr sz="1600"/>
            </a:lvl4pPr>
            <a:lvl5pPr indent="-330200" lvl="4" marL="2286000" algn="l">
              <a:lnSpc>
                <a:spcPct val="90000"/>
              </a:lnSpc>
              <a:spcBef>
                <a:spcPts val="400"/>
              </a:spcBef>
              <a:spcAft>
                <a:spcPts val="0"/>
              </a:spcAft>
              <a:buClr>
                <a:srgbClr val="56687A"/>
              </a:buClr>
              <a:buSzPts val="1600"/>
              <a:buFont typeface="Arial"/>
              <a:buChar char="•"/>
              <a:defRPr sz="16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87" name="Google Shape;387;p59"/>
          <p:cNvSpPr/>
          <p:nvPr/>
        </p:nvSpPr>
        <p:spPr>
          <a:xfrm>
            <a:off x="7726720" y="0"/>
            <a:ext cx="1417200" cy="5143500"/>
          </a:xfrm>
          <a:prstGeom prst="rect">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2"/>
              </a:solidFill>
              <a:latin typeface="Arial"/>
              <a:ea typeface="Arial"/>
              <a:cs typeface="Arial"/>
              <a:sym typeface="Arial"/>
            </a:endParaRPr>
          </a:p>
        </p:txBody>
      </p:sp>
      <p:sp>
        <p:nvSpPr>
          <p:cNvPr id="388" name="Google Shape;388;p59"/>
          <p:cNvSpPr/>
          <p:nvPr>
            <p:ph idx="3" type="pic"/>
          </p:nvPr>
        </p:nvSpPr>
        <p:spPr>
          <a:xfrm>
            <a:off x="4999250" y="1136480"/>
            <a:ext cx="2727300" cy="3170700"/>
          </a:xfrm>
          <a:prstGeom prst="rect">
            <a:avLst/>
          </a:prstGeom>
          <a:solidFill>
            <a:schemeClr val="lt1"/>
          </a:solidFill>
          <a:ln>
            <a:noFill/>
          </a:ln>
        </p:spPr>
      </p:sp>
      <p:sp>
        <p:nvSpPr>
          <p:cNvPr id="389" name="Google Shape;389;p59"/>
          <p:cNvSpPr/>
          <p:nvPr/>
        </p:nvSpPr>
        <p:spPr>
          <a:xfrm flipH="1">
            <a:off x="7725171" y="1626443"/>
            <a:ext cx="446694" cy="2184788"/>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lt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itle list image 6">
  <p:cSld name="darkamber_title list image 6">
    <p:spTree>
      <p:nvGrpSpPr>
        <p:cNvPr id="390" name="Shape 390"/>
        <p:cNvGrpSpPr/>
        <p:nvPr/>
      </p:nvGrpSpPr>
      <p:grpSpPr>
        <a:xfrm>
          <a:off x="0" y="0"/>
          <a:ext cx="0" cy="0"/>
          <a:chOff x="0" y="0"/>
          <a:chExt cx="0" cy="0"/>
        </a:xfrm>
      </p:grpSpPr>
      <p:sp>
        <p:nvSpPr>
          <p:cNvPr id="391" name="Google Shape;391;p60"/>
          <p:cNvSpPr txBox="1"/>
          <p:nvPr>
            <p:ph type="title"/>
          </p:nvPr>
        </p:nvSpPr>
        <p:spPr>
          <a:xfrm>
            <a:off x="572021" y="571500"/>
            <a:ext cx="7166700" cy="3438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915907"/>
              </a:buClr>
              <a:buSzPts val="2500"/>
              <a:buFont typeface="Arial"/>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392" name="Google Shape;392;p60"/>
          <p:cNvSpPr txBox="1"/>
          <p:nvPr>
            <p:ph idx="1" type="body"/>
          </p:nvPr>
        </p:nvSpPr>
        <p:spPr>
          <a:xfrm>
            <a:off x="572021" y="910992"/>
            <a:ext cx="3978900" cy="5145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93" name="Google Shape;393;p60"/>
          <p:cNvSpPr txBox="1"/>
          <p:nvPr>
            <p:ph idx="2" type="body"/>
          </p:nvPr>
        </p:nvSpPr>
        <p:spPr>
          <a:xfrm>
            <a:off x="516994" y="1884927"/>
            <a:ext cx="4055100" cy="2498100"/>
          </a:xfrm>
          <a:prstGeom prst="rect">
            <a:avLst/>
          </a:prstGeom>
          <a:noFill/>
          <a:ln>
            <a:noFill/>
          </a:ln>
        </p:spPr>
        <p:txBody>
          <a:bodyPr anchorCtr="0" anchor="t" bIns="17125" lIns="0" spcFirstLastPara="1" rIns="0" wrap="square" tIns="17125">
            <a:normAutofit/>
          </a:bodyPr>
          <a:lstStyle>
            <a:lvl1pPr indent="-330200" lvl="0" marL="457200" algn="l">
              <a:lnSpc>
                <a:spcPct val="90000"/>
              </a:lnSpc>
              <a:spcBef>
                <a:spcPts val="700"/>
              </a:spcBef>
              <a:spcAft>
                <a:spcPts val="0"/>
              </a:spcAft>
              <a:buClr>
                <a:srgbClr val="56687A"/>
              </a:buClr>
              <a:buSzPts val="1600"/>
              <a:buFont typeface="Arial"/>
              <a:buChar char="•"/>
              <a:defRPr sz="1600"/>
            </a:lvl1pPr>
            <a:lvl2pPr indent="-330200" lvl="1" marL="914400" algn="l">
              <a:lnSpc>
                <a:spcPct val="90000"/>
              </a:lnSpc>
              <a:spcBef>
                <a:spcPts val="400"/>
              </a:spcBef>
              <a:spcAft>
                <a:spcPts val="0"/>
              </a:spcAft>
              <a:buClr>
                <a:srgbClr val="56687A"/>
              </a:buClr>
              <a:buSzPts val="1600"/>
              <a:buFont typeface="Arial"/>
              <a:buChar char="•"/>
              <a:defRPr sz="1600"/>
            </a:lvl2pPr>
            <a:lvl3pPr indent="-330200" lvl="2" marL="1371600" algn="l">
              <a:lnSpc>
                <a:spcPct val="90000"/>
              </a:lnSpc>
              <a:spcBef>
                <a:spcPts val="400"/>
              </a:spcBef>
              <a:spcAft>
                <a:spcPts val="0"/>
              </a:spcAft>
              <a:buClr>
                <a:srgbClr val="56687A"/>
              </a:buClr>
              <a:buSzPts val="1600"/>
              <a:buFont typeface="Arial"/>
              <a:buChar char="•"/>
              <a:defRPr sz="1600"/>
            </a:lvl3pPr>
            <a:lvl4pPr indent="-330200" lvl="3" marL="1828800" algn="l">
              <a:lnSpc>
                <a:spcPct val="90000"/>
              </a:lnSpc>
              <a:spcBef>
                <a:spcPts val="400"/>
              </a:spcBef>
              <a:spcAft>
                <a:spcPts val="0"/>
              </a:spcAft>
              <a:buClr>
                <a:srgbClr val="56687A"/>
              </a:buClr>
              <a:buSzPts val="1600"/>
              <a:buFont typeface="Arial"/>
              <a:buChar char="•"/>
              <a:defRPr sz="1600"/>
            </a:lvl4pPr>
            <a:lvl5pPr indent="-330200" lvl="4" marL="2286000" algn="l">
              <a:lnSpc>
                <a:spcPct val="90000"/>
              </a:lnSpc>
              <a:spcBef>
                <a:spcPts val="400"/>
              </a:spcBef>
              <a:spcAft>
                <a:spcPts val="0"/>
              </a:spcAft>
              <a:buClr>
                <a:srgbClr val="56687A"/>
              </a:buClr>
              <a:buSzPts val="1600"/>
              <a:buFont typeface="Arial"/>
              <a:buChar char="•"/>
              <a:defRPr sz="16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394" name="Google Shape;394;p60"/>
          <p:cNvSpPr/>
          <p:nvPr/>
        </p:nvSpPr>
        <p:spPr>
          <a:xfrm>
            <a:off x="7726720" y="0"/>
            <a:ext cx="1417200" cy="51435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2"/>
              </a:solidFill>
              <a:latin typeface="Arial"/>
              <a:ea typeface="Arial"/>
              <a:cs typeface="Arial"/>
              <a:sym typeface="Arial"/>
            </a:endParaRPr>
          </a:p>
        </p:txBody>
      </p:sp>
      <p:sp>
        <p:nvSpPr>
          <p:cNvPr id="395" name="Google Shape;395;p60"/>
          <p:cNvSpPr/>
          <p:nvPr>
            <p:ph idx="3" type="pic"/>
          </p:nvPr>
        </p:nvSpPr>
        <p:spPr>
          <a:xfrm>
            <a:off x="4999250" y="1136480"/>
            <a:ext cx="2727300" cy="3170700"/>
          </a:xfrm>
          <a:prstGeom prst="rect">
            <a:avLst/>
          </a:prstGeom>
          <a:solidFill>
            <a:schemeClr val="lt1"/>
          </a:solidFill>
          <a:ln>
            <a:noFill/>
          </a:ln>
        </p:spPr>
      </p:sp>
      <p:sp>
        <p:nvSpPr>
          <p:cNvPr id="396" name="Google Shape;396;p60"/>
          <p:cNvSpPr/>
          <p:nvPr/>
        </p:nvSpPr>
        <p:spPr>
          <a:xfrm flipH="1">
            <a:off x="7725171" y="1626443"/>
            <a:ext cx="446694" cy="2184788"/>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image title speaker 1">
  <p:cSld name="green_image title speaker 1">
    <p:spTree>
      <p:nvGrpSpPr>
        <p:cNvPr id="397" name="Shape 397"/>
        <p:cNvGrpSpPr/>
        <p:nvPr/>
      </p:nvGrpSpPr>
      <p:grpSpPr>
        <a:xfrm>
          <a:off x="0" y="0"/>
          <a:ext cx="0" cy="0"/>
          <a:chOff x="0" y="0"/>
          <a:chExt cx="0" cy="0"/>
        </a:xfrm>
      </p:grpSpPr>
      <p:grpSp>
        <p:nvGrpSpPr>
          <p:cNvPr id="398" name="Google Shape;398;p61"/>
          <p:cNvGrpSpPr/>
          <p:nvPr/>
        </p:nvGrpSpPr>
        <p:grpSpPr>
          <a:xfrm>
            <a:off x="0" y="0"/>
            <a:ext cx="3408760" cy="5143500"/>
            <a:chOff x="0" y="0"/>
            <a:chExt cx="9090027" cy="13716000"/>
          </a:xfrm>
        </p:grpSpPr>
        <p:sp>
          <p:nvSpPr>
            <p:cNvPr id="399" name="Google Shape;399;p61"/>
            <p:cNvSpPr/>
            <p:nvPr/>
          </p:nvSpPr>
          <p:spPr>
            <a:xfrm>
              <a:off x="0" y="0"/>
              <a:ext cx="7123800" cy="137160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400" name="Google Shape;400;p61"/>
            <p:cNvSpPr/>
            <p:nvPr/>
          </p:nvSpPr>
          <p:spPr>
            <a:xfrm>
              <a:off x="7123712" y="3065279"/>
              <a:ext cx="1966315" cy="7877254"/>
            </a:xfrm>
            <a:custGeom>
              <a:rect b="b" l="l" r="r" t="t"/>
              <a:pathLst>
                <a:path extrusionOk="0" h="7877254" w="1966315">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accent1"/>
            </a:solidFill>
            <a:ln>
              <a:noFill/>
            </a:ln>
          </p:spPr>
          <p:txBody>
            <a:bodyPr anchorCtr="0" anchor="t" bIns="17125" lIns="0" spcFirstLastPara="1" rIns="0" wrap="square" tIns="17125">
              <a:noAutofit/>
            </a:bodyPr>
            <a:lstStyle/>
            <a:p>
              <a:pPr indent="0" lvl="0" marL="0" marR="0" rtl="0" algn="l">
                <a:lnSpc>
                  <a:spcPct val="90000"/>
                </a:lnSpc>
                <a:spcBef>
                  <a:spcPts val="0"/>
                </a:spcBef>
                <a:spcAft>
                  <a:spcPts val="0"/>
                </a:spcAft>
                <a:buClr>
                  <a:srgbClr val="56687A"/>
                </a:buClr>
                <a:buSzPts val="2100"/>
                <a:buFont typeface="Arial"/>
                <a:buNone/>
              </a:pPr>
              <a:r>
                <a:t/>
              </a:r>
              <a:endParaRPr b="0" i="0" sz="2100" u="none" cap="none" strike="noStrike">
                <a:solidFill>
                  <a:srgbClr val="56687A"/>
                </a:solidFill>
                <a:latin typeface="Arial"/>
                <a:ea typeface="Arial"/>
                <a:cs typeface="Arial"/>
                <a:sym typeface="Arial"/>
              </a:endParaRPr>
            </a:p>
          </p:txBody>
        </p:sp>
      </p:grpSp>
      <p:sp>
        <p:nvSpPr>
          <p:cNvPr id="401" name="Google Shape;401;p61"/>
          <p:cNvSpPr/>
          <p:nvPr>
            <p:ph idx="2" type="pic"/>
          </p:nvPr>
        </p:nvSpPr>
        <p:spPr>
          <a:xfrm>
            <a:off x="-286367" y="778668"/>
            <a:ext cx="2957400" cy="3695700"/>
          </a:xfrm>
          <a:prstGeom prst="rect">
            <a:avLst/>
          </a:prstGeom>
          <a:solidFill>
            <a:schemeClr val="lt1"/>
          </a:solidFill>
          <a:ln>
            <a:noFill/>
          </a:ln>
        </p:spPr>
      </p:sp>
      <p:sp>
        <p:nvSpPr>
          <p:cNvPr id="402" name="Google Shape;402;p61"/>
          <p:cNvSpPr txBox="1"/>
          <p:nvPr>
            <p:ph type="title"/>
          </p:nvPr>
        </p:nvSpPr>
        <p:spPr>
          <a:xfrm>
            <a:off x="3937900" y="1285875"/>
            <a:ext cx="4605600" cy="1451100"/>
          </a:xfrm>
          <a:prstGeom prst="rect">
            <a:avLst/>
          </a:prstGeom>
          <a:noFill/>
          <a:ln>
            <a:noFill/>
          </a:ln>
        </p:spPr>
        <p:txBody>
          <a:bodyPr anchorCtr="0" anchor="b" bIns="17125" lIns="0" spcFirstLastPara="1" rIns="0" wrap="square" tIns="17125">
            <a:normAutofit/>
          </a:bodyPr>
          <a:lstStyle>
            <a:lvl1pPr lvl="0" algn="l">
              <a:lnSpc>
                <a:spcPct val="90000"/>
              </a:lnSpc>
              <a:spcBef>
                <a:spcPts val="0"/>
              </a:spcBef>
              <a:spcAft>
                <a:spcPts val="0"/>
              </a:spcAft>
              <a:buClr>
                <a:schemeClr val="accent1"/>
              </a:buClr>
              <a:buSzPts val="3300"/>
              <a:buFont typeface="Arial"/>
              <a:buNone/>
              <a:defRPr sz="3300">
                <a:solidFill>
                  <a:schemeClr val="accent1"/>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403" name="Google Shape;403;p61"/>
          <p:cNvSpPr txBox="1"/>
          <p:nvPr>
            <p:ph idx="1" type="body"/>
          </p:nvPr>
        </p:nvSpPr>
        <p:spPr>
          <a:xfrm>
            <a:off x="3937900" y="2930468"/>
            <a:ext cx="2112300" cy="4728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rgbClr val="56687A"/>
              </a:buClr>
              <a:buSzPts val="1600"/>
              <a:buNone/>
              <a:defRPr sz="1600"/>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404" name="Google Shape;404;p61"/>
          <p:cNvSpPr txBox="1"/>
          <p:nvPr>
            <p:ph idx="3" type="body"/>
          </p:nvPr>
        </p:nvSpPr>
        <p:spPr>
          <a:xfrm>
            <a:off x="3926659" y="3757155"/>
            <a:ext cx="2122500" cy="1662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1300"/>
              <a:buNone/>
              <a:defRPr sz="1300">
                <a:solidFill>
                  <a:schemeClr val="accent6"/>
                </a:solidFill>
              </a:defRPr>
            </a:lvl1pPr>
            <a:lvl2pPr indent="-228600" lvl="1" marL="914400" algn="l">
              <a:lnSpc>
                <a:spcPct val="90000"/>
              </a:lnSpc>
              <a:spcBef>
                <a:spcPts val="400"/>
              </a:spcBef>
              <a:spcAft>
                <a:spcPts val="0"/>
              </a:spcAft>
              <a:buClr>
                <a:srgbClr val="56687A"/>
              </a:buClr>
              <a:buSzPts val="1000"/>
              <a:buNone/>
              <a:defRPr sz="1000"/>
            </a:lvl2pPr>
            <a:lvl3pPr indent="-228600" lvl="2" marL="1371600" algn="l">
              <a:lnSpc>
                <a:spcPct val="90000"/>
              </a:lnSpc>
              <a:spcBef>
                <a:spcPts val="400"/>
              </a:spcBef>
              <a:spcAft>
                <a:spcPts val="0"/>
              </a:spcAft>
              <a:buClr>
                <a:srgbClr val="56687A"/>
              </a:buClr>
              <a:buSzPts val="1000"/>
              <a:buNone/>
              <a:defRPr sz="1000"/>
            </a:lvl3pPr>
            <a:lvl4pPr indent="-228600" lvl="3" marL="1828800" algn="l">
              <a:lnSpc>
                <a:spcPct val="90000"/>
              </a:lnSpc>
              <a:spcBef>
                <a:spcPts val="400"/>
              </a:spcBef>
              <a:spcAft>
                <a:spcPts val="0"/>
              </a:spcAft>
              <a:buClr>
                <a:srgbClr val="56687A"/>
              </a:buClr>
              <a:buSzPts val="1000"/>
              <a:buNone/>
              <a:defRPr sz="1000"/>
            </a:lvl4pPr>
            <a:lvl5pPr indent="-228600" lvl="4" marL="2286000" algn="l">
              <a:lnSpc>
                <a:spcPct val="90000"/>
              </a:lnSpc>
              <a:spcBef>
                <a:spcPts val="400"/>
              </a:spcBef>
              <a:spcAft>
                <a:spcPts val="0"/>
              </a:spcAft>
              <a:buClr>
                <a:srgbClr val="56687A"/>
              </a:buClr>
              <a:buSzPts val="1000"/>
              <a:buNone/>
              <a:defRPr sz="1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pic>
        <p:nvPicPr>
          <p:cNvPr id="405" name="Google Shape;405;p61"/>
          <p:cNvPicPr preferRelativeResize="0"/>
          <p:nvPr/>
        </p:nvPicPr>
        <p:blipFill rotWithShape="1">
          <a:blip r:embed="rId2">
            <a:alphaModFix/>
          </a:blip>
          <a:srcRect b="0" l="0" r="0" t="0"/>
          <a:stretch/>
        </p:blipFill>
        <p:spPr>
          <a:xfrm>
            <a:off x="7725033" y="4372690"/>
            <a:ext cx="818376" cy="20707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image title speaker 1">
  <p:cSld name="amber_image title speaker 1">
    <p:spTree>
      <p:nvGrpSpPr>
        <p:cNvPr id="406" name="Shape 406"/>
        <p:cNvGrpSpPr/>
        <p:nvPr/>
      </p:nvGrpSpPr>
      <p:grpSpPr>
        <a:xfrm>
          <a:off x="0" y="0"/>
          <a:ext cx="0" cy="0"/>
          <a:chOff x="0" y="0"/>
          <a:chExt cx="0" cy="0"/>
        </a:xfrm>
      </p:grpSpPr>
      <p:grpSp>
        <p:nvGrpSpPr>
          <p:cNvPr id="407" name="Google Shape;407;p62"/>
          <p:cNvGrpSpPr/>
          <p:nvPr/>
        </p:nvGrpSpPr>
        <p:grpSpPr>
          <a:xfrm>
            <a:off x="0" y="0"/>
            <a:ext cx="3408760" cy="5143500"/>
            <a:chOff x="0" y="0"/>
            <a:chExt cx="9090027" cy="13716000"/>
          </a:xfrm>
        </p:grpSpPr>
        <p:sp>
          <p:nvSpPr>
            <p:cNvPr id="408" name="Google Shape;408;p62"/>
            <p:cNvSpPr/>
            <p:nvPr/>
          </p:nvSpPr>
          <p:spPr>
            <a:xfrm>
              <a:off x="0" y="0"/>
              <a:ext cx="7123800" cy="13716000"/>
            </a:xfrm>
            <a:prstGeom prst="rect">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409" name="Google Shape;409;p62"/>
            <p:cNvSpPr/>
            <p:nvPr/>
          </p:nvSpPr>
          <p:spPr>
            <a:xfrm>
              <a:off x="7123712" y="3065279"/>
              <a:ext cx="1966315" cy="7877254"/>
            </a:xfrm>
            <a:custGeom>
              <a:rect b="b" l="l" r="r" t="t"/>
              <a:pathLst>
                <a:path extrusionOk="0" h="7877254" w="1966315">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accent4"/>
            </a:solidFill>
            <a:ln>
              <a:noFill/>
            </a:ln>
          </p:spPr>
          <p:txBody>
            <a:bodyPr anchorCtr="0" anchor="t" bIns="17125" lIns="0" spcFirstLastPara="1" rIns="0" wrap="square" tIns="17125">
              <a:noAutofit/>
            </a:bodyPr>
            <a:lstStyle/>
            <a:p>
              <a:pPr indent="0" lvl="0" marL="0" marR="0" rtl="0" algn="l">
                <a:lnSpc>
                  <a:spcPct val="90000"/>
                </a:lnSpc>
                <a:spcBef>
                  <a:spcPts val="0"/>
                </a:spcBef>
                <a:spcAft>
                  <a:spcPts val="0"/>
                </a:spcAft>
                <a:buClr>
                  <a:srgbClr val="56687A"/>
                </a:buClr>
                <a:buSzPts val="2100"/>
                <a:buFont typeface="Arial"/>
                <a:buNone/>
              </a:pPr>
              <a:r>
                <a:t/>
              </a:r>
              <a:endParaRPr b="0" i="0" sz="2100" u="none" cap="none" strike="noStrike">
                <a:solidFill>
                  <a:srgbClr val="56687A"/>
                </a:solidFill>
                <a:latin typeface="Arial"/>
                <a:ea typeface="Arial"/>
                <a:cs typeface="Arial"/>
                <a:sym typeface="Arial"/>
              </a:endParaRPr>
            </a:p>
          </p:txBody>
        </p:sp>
      </p:grpSp>
      <p:sp>
        <p:nvSpPr>
          <p:cNvPr id="410" name="Google Shape;410;p62"/>
          <p:cNvSpPr/>
          <p:nvPr>
            <p:ph idx="2" type="pic"/>
          </p:nvPr>
        </p:nvSpPr>
        <p:spPr>
          <a:xfrm>
            <a:off x="-286367" y="778668"/>
            <a:ext cx="2957400" cy="3695700"/>
          </a:xfrm>
          <a:prstGeom prst="rect">
            <a:avLst/>
          </a:prstGeom>
          <a:solidFill>
            <a:schemeClr val="lt1"/>
          </a:solidFill>
          <a:ln>
            <a:noFill/>
          </a:ln>
        </p:spPr>
      </p:sp>
      <p:sp>
        <p:nvSpPr>
          <p:cNvPr id="411" name="Google Shape;411;p62"/>
          <p:cNvSpPr txBox="1"/>
          <p:nvPr>
            <p:ph type="title"/>
          </p:nvPr>
        </p:nvSpPr>
        <p:spPr>
          <a:xfrm>
            <a:off x="3937900" y="1285875"/>
            <a:ext cx="4605600" cy="1451100"/>
          </a:xfrm>
          <a:prstGeom prst="rect">
            <a:avLst/>
          </a:prstGeom>
          <a:noFill/>
          <a:ln>
            <a:noFill/>
          </a:ln>
        </p:spPr>
        <p:txBody>
          <a:bodyPr anchorCtr="0" anchor="b" bIns="17125" lIns="0" spcFirstLastPara="1" rIns="0" wrap="square" tIns="17125">
            <a:normAutofit/>
          </a:bodyPr>
          <a:lstStyle>
            <a:lvl1pPr lvl="0" algn="l">
              <a:lnSpc>
                <a:spcPct val="90000"/>
              </a:lnSpc>
              <a:spcBef>
                <a:spcPts val="0"/>
              </a:spcBef>
              <a:spcAft>
                <a:spcPts val="0"/>
              </a:spcAft>
              <a:buClr>
                <a:schemeClr val="accent2"/>
              </a:buClr>
              <a:buSzPts val="3300"/>
              <a:buFont typeface="Arial"/>
              <a:buNone/>
              <a:defRPr sz="33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412" name="Google Shape;412;p62"/>
          <p:cNvSpPr txBox="1"/>
          <p:nvPr>
            <p:ph idx="1" type="body"/>
          </p:nvPr>
        </p:nvSpPr>
        <p:spPr>
          <a:xfrm>
            <a:off x="3937900" y="2930468"/>
            <a:ext cx="2112300" cy="4728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rgbClr val="56687A"/>
              </a:buClr>
              <a:buSzPts val="1600"/>
              <a:buNone/>
              <a:defRPr sz="1600"/>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413" name="Google Shape;413;p62"/>
          <p:cNvSpPr txBox="1"/>
          <p:nvPr>
            <p:ph idx="3" type="body"/>
          </p:nvPr>
        </p:nvSpPr>
        <p:spPr>
          <a:xfrm>
            <a:off x="3926659" y="3757155"/>
            <a:ext cx="2122500" cy="1662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1300"/>
              <a:buNone/>
              <a:defRPr sz="1300">
                <a:solidFill>
                  <a:schemeClr val="accent6"/>
                </a:solidFill>
              </a:defRPr>
            </a:lvl1pPr>
            <a:lvl2pPr indent="-228600" lvl="1" marL="914400" algn="l">
              <a:lnSpc>
                <a:spcPct val="90000"/>
              </a:lnSpc>
              <a:spcBef>
                <a:spcPts val="400"/>
              </a:spcBef>
              <a:spcAft>
                <a:spcPts val="0"/>
              </a:spcAft>
              <a:buClr>
                <a:srgbClr val="56687A"/>
              </a:buClr>
              <a:buSzPts val="1000"/>
              <a:buNone/>
              <a:defRPr sz="1000"/>
            </a:lvl2pPr>
            <a:lvl3pPr indent="-228600" lvl="2" marL="1371600" algn="l">
              <a:lnSpc>
                <a:spcPct val="90000"/>
              </a:lnSpc>
              <a:spcBef>
                <a:spcPts val="400"/>
              </a:spcBef>
              <a:spcAft>
                <a:spcPts val="0"/>
              </a:spcAft>
              <a:buClr>
                <a:srgbClr val="56687A"/>
              </a:buClr>
              <a:buSzPts val="1000"/>
              <a:buNone/>
              <a:defRPr sz="1000"/>
            </a:lvl3pPr>
            <a:lvl4pPr indent="-228600" lvl="3" marL="1828800" algn="l">
              <a:lnSpc>
                <a:spcPct val="90000"/>
              </a:lnSpc>
              <a:spcBef>
                <a:spcPts val="400"/>
              </a:spcBef>
              <a:spcAft>
                <a:spcPts val="0"/>
              </a:spcAft>
              <a:buClr>
                <a:srgbClr val="56687A"/>
              </a:buClr>
              <a:buSzPts val="1000"/>
              <a:buNone/>
              <a:defRPr sz="1000"/>
            </a:lvl4pPr>
            <a:lvl5pPr indent="-228600" lvl="4" marL="2286000" algn="l">
              <a:lnSpc>
                <a:spcPct val="90000"/>
              </a:lnSpc>
              <a:spcBef>
                <a:spcPts val="400"/>
              </a:spcBef>
              <a:spcAft>
                <a:spcPts val="0"/>
              </a:spcAft>
              <a:buClr>
                <a:srgbClr val="56687A"/>
              </a:buClr>
              <a:buSzPts val="1000"/>
              <a:buNone/>
              <a:defRPr sz="1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pic>
        <p:nvPicPr>
          <p:cNvPr id="414" name="Google Shape;414;p62"/>
          <p:cNvPicPr preferRelativeResize="0"/>
          <p:nvPr/>
        </p:nvPicPr>
        <p:blipFill rotWithShape="1">
          <a:blip r:embed="rId2">
            <a:alphaModFix/>
          </a:blip>
          <a:srcRect b="0" l="0" r="0" t="0"/>
          <a:stretch/>
        </p:blipFill>
        <p:spPr>
          <a:xfrm>
            <a:off x="7725033" y="4372690"/>
            <a:ext cx="818376" cy="207077"/>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image title speaker 1">
  <p:cSld name="red_image title speaker 1">
    <p:spTree>
      <p:nvGrpSpPr>
        <p:cNvPr id="415" name="Shape 415"/>
        <p:cNvGrpSpPr/>
        <p:nvPr/>
      </p:nvGrpSpPr>
      <p:grpSpPr>
        <a:xfrm>
          <a:off x="0" y="0"/>
          <a:ext cx="0" cy="0"/>
          <a:chOff x="0" y="0"/>
          <a:chExt cx="0" cy="0"/>
        </a:xfrm>
      </p:grpSpPr>
      <p:grpSp>
        <p:nvGrpSpPr>
          <p:cNvPr id="416" name="Google Shape;416;p63"/>
          <p:cNvGrpSpPr/>
          <p:nvPr/>
        </p:nvGrpSpPr>
        <p:grpSpPr>
          <a:xfrm>
            <a:off x="0" y="0"/>
            <a:ext cx="3408760" cy="5143500"/>
            <a:chOff x="0" y="0"/>
            <a:chExt cx="9090027" cy="13716000"/>
          </a:xfrm>
        </p:grpSpPr>
        <p:sp>
          <p:nvSpPr>
            <p:cNvPr id="417" name="Google Shape;417;p63"/>
            <p:cNvSpPr/>
            <p:nvPr/>
          </p:nvSpPr>
          <p:spPr>
            <a:xfrm>
              <a:off x="0" y="0"/>
              <a:ext cx="7123800" cy="13716000"/>
            </a:xfrm>
            <a:prstGeom prst="rect">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418" name="Google Shape;418;p63"/>
            <p:cNvSpPr/>
            <p:nvPr/>
          </p:nvSpPr>
          <p:spPr>
            <a:xfrm>
              <a:off x="7123712" y="3065279"/>
              <a:ext cx="1966315" cy="7877254"/>
            </a:xfrm>
            <a:custGeom>
              <a:rect b="b" l="l" r="r" t="t"/>
              <a:pathLst>
                <a:path extrusionOk="0" h="7877254" w="1966315">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dk2"/>
            </a:solidFill>
            <a:ln>
              <a:noFill/>
            </a:ln>
          </p:spPr>
          <p:txBody>
            <a:bodyPr anchorCtr="0" anchor="t" bIns="17125" lIns="0" spcFirstLastPara="1" rIns="0" wrap="square" tIns="17125">
              <a:noAutofit/>
            </a:bodyPr>
            <a:lstStyle/>
            <a:p>
              <a:pPr indent="0" lvl="0" marL="0" marR="0" rtl="0" algn="l">
                <a:lnSpc>
                  <a:spcPct val="90000"/>
                </a:lnSpc>
                <a:spcBef>
                  <a:spcPts val="0"/>
                </a:spcBef>
                <a:spcAft>
                  <a:spcPts val="0"/>
                </a:spcAft>
                <a:buClr>
                  <a:srgbClr val="56687A"/>
                </a:buClr>
                <a:buSzPts val="2100"/>
                <a:buFont typeface="Arial"/>
                <a:buNone/>
              </a:pPr>
              <a:r>
                <a:t/>
              </a:r>
              <a:endParaRPr b="0" i="0" sz="2100" u="none" cap="none" strike="noStrike">
                <a:solidFill>
                  <a:srgbClr val="56687A"/>
                </a:solidFill>
                <a:latin typeface="Arial"/>
                <a:ea typeface="Arial"/>
                <a:cs typeface="Arial"/>
                <a:sym typeface="Arial"/>
              </a:endParaRPr>
            </a:p>
          </p:txBody>
        </p:sp>
      </p:grpSp>
      <p:sp>
        <p:nvSpPr>
          <p:cNvPr id="419" name="Google Shape;419;p63"/>
          <p:cNvSpPr/>
          <p:nvPr>
            <p:ph idx="2" type="pic"/>
          </p:nvPr>
        </p:nvSpPr>
        <p:spPr>
          <a:xfrm>
            <a:off x="-286367" y="778668"/>
            <a:ext cx="2957400" cy="3695700"/>
          </a:xfrm>
          <a:prstGeom prst="rect">
            <a:avLst/>
          </a:prstGeom>
          <a:solidFill>
            <a:schemeClr val="lt1"/>
          </a:solidFill>
          <a:ln>
            <a:noFill/>
          </a:ln>
        </p:spPr>
      </p:sp>
      <p:sp>
        <p:nvSpPr>
          <p:cNvPr id="420" name="Google Shape;420;p63"/>
          <p:cNvSpPr txBox="1"/>
          <p:nvPr>
            <p:ph type="title"/>
          </p:nvPr>
        </p:nvSpPr>
        <p:spPr>
          <a:xfrm>
            <a:off x="3937900" y="1285875"/>
            <a:ext cx="4605600" cy="1451100"/>
          </a:xfrm>
          <a:prstGeom prst="rect">
            <a:avLst/>
          </a:prstGeom>
          <a:noFill/>
          <a:ln>
            <a:noFill/>
          </a:ln>
        </p:spPr>
        <p:txBody>
          <a:bodyPr anchorCtr="0" anchor="b" bIns="17125" lIns="0" spcFirstLastPara="1" rIns="0" wrap="square" tIns="17125">
            <a:normAutofit/>
          </a:bodyPr>
          <a:lstStyle>
            <a:lvl1pPr lvl="0" algn="l">
              <a:lnSpc>
                <a:spcPct val="90000"/>
              </a:lnSpc>
              <a:spcBef>
                <a:spcPts val="0"/>
              </a:spcBef>
              <a:spcAft>
                <a:spcPts val="0"/>
              </a:spcAft>
              <a:buClr>
                <a:schemeClr val="dk2"/>
              </a:buClr>
              <a:buSzPts val="3300"/>
              <a:buFont typeface="Arial"/>
              <a:buNone/>
              <a:defRPr sz="3300">
                <a:solidFill>
                  <a:schemeClr val="dk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421" name="Google Shape;421;p63"/>
          <p:cNvSpPr txBox="1"/>
          <p:nvPr>
            <p:ph idx="1" type="body"/>
          </p:nvPr>
        </p:nvSpPr>
        <p:spPr>
          <a:xfrm>
            <a:off x="3937900" y="2930468"/>
            <a:ext cx="2112300" cy="4728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rgbClr val="56687A"/>
              </a:buClr>
              <a:buSzPts val="1600"/>
              <a:buNone/>
              <a:defRPr sz="1600"/>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422" name="Google Shape;422;p63"/>
          <p:cNvSpPr txBox="1"/>
          <p:nvPr>
            <p:ph idx="3" type="body"/>
          </p:nvPr>
        </p:nvSpPr>
        <p:spPr>
          <a:xfrm>
            <a:off x="3926659" y="3757155"/>
            <a:ext cx="2122500" cy="1662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1300"/>
              <a:buNone/>
              <a:defRPr sz="1300">
                <a:solidFill>
                  <a:schemeClr val="accent6"/>
                </a:solidFill>
              </a:defRPr>
            </a:lvl1pPr>
            <a:lvl2pPr indent="-228600" lvl="1" marL="914400" algn="l">
              <a:lnSpc>
                <a:spcPct val="90000"/>
              </a:lnSpc>
              <a:spcBef>
                <a:spcPts val="400"/>
              </a:spcBef>
              <a:spcAft>
                <a:spcPts val="0"/>
              </a:spcAft>
              <a:buClr>
                <a:srgbClr val="56687A"/>
              </a:buClr>
              <a:buSzPts val="1000"/>
              <a:buNone/>
              <a:defRPr sz="1000"/>
            </a:lvl2pPr>
            <a:lvl3pPr indent="-228600" lvl="2" marL="1371600" algn="l">
              <a:lnSpc>
                <a:spcPct val="90000"/>
              </a:lnSpc>
              <a:spcBef>
                <a:spcPts val="400"/>
              </a:spcBef>
              <a:spcAft>
                <a:spcPts val="0"/>
              </a:spcAft>
              <a:buClr>
                <a:srgbClr val="56687A"/>
              </a:buClr>
              <a:buSzPts val="1000"/>
              <a:buNone/>
              <a:defRPr sz="1000"/>
            </a:lvl3pPr>
            <a:lvl4pPr indent="-228600" lvl="3" marL="1828800" algn="l">
              <a:lnSpc>
                <a:spcPct val="90000"/>
              </a:lnSpc>
              <a:spcBef>
                <a:spcPts val="400"/>
              </a:spcBef>
              <a:spcAft>
                <a:spcPts val="0"/>
              </a:spcAft>
              <a:buClr>
                <a:srgbClr val="56687A"/>
              </a:buClr>
              <a:buSzPts val="1000"/>
              <a:buNone/>
              <a:defRPr sz="1000"/>
            </a:lvl4pPr>
            <a:lvl5pPr indent="-228600" lvl="4" marL="2286000" algn="l">
              <a:lnSpc>
                <a:spcPct val="90000"/>
              </a:lnSpc>
              <a:spcBef>
                <a:spcPts val="400"/>
              </a:spcBef>
              <a:spcAft>
                <a:spcPts val="0"/>
              </a:spcAft>
              <a:buClr>
                <a:srgbClr val="56687A"/>
              </a:buClr>
              <a:buSzPts val="1000"/>
              <a:buNone/>
              <a:defRPr sz="1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pic>
        <p:nvPicPr>
          <p:cNvPr id="423" name="Google Shape;423;p63"/>
          <p:cNvPicPr preferRelativeResize="0"/>
          <p:nvPr/>
        </p:nvPicPr>
        <p:blipFill rotWithShape="1">
          <a:blip r:embed="rId2">
            <a:alphaModFix/>
          </a:blip>
          <a:srcRect b="0" l="0" r="0" t="0"/>
          <a:stretch/>
        </p:blipFill>
        <p:spPr>
          <a:xfrm>
            <a:off x="7725033" y="4372690"/>
            <a:ext cx="818376" cy="207077"/>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image title speaker 1">
  <p:cSld name="blue_image title speaker 1">
    <p:spTree>
      <p:nvGrpSpPr>
        <p:cNvPr id="424" name="Shape 424"/>
        <p:cNvGrpSpPr/>
        <p:nvPr/>
      </p:nvGrpSpPr>
      <p:grpSpPr>
        <a:xfrm>
          <a:off x="0" y="0"/>
          <a:ext cx="0" cy="0"/>
          <a:chOff x="0" y="0"/>
          <a:chExt cx="0" cy="0"/>
        </a:xfrm>
      </p:grpSpPr>
      <p:sp>
        <p:nvSpPr>
          <p:cNvPr id="425" name="Google Shape;425;p64"/>
          <p:cNvSpPr/>
          <p:nvPr/>
        </p:nvSpPr>
        <p:spPr>
          <a:xfrm>
            <a:off x="0" y="0"/>
            <a:ext cx="2671200" cy="51435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grpSp>
        <p:nvGrpSpPr>
          <p:cNvPr id="426" name="Google Shape;426;p64"/>
          <p:cNvGrpSpPr/>
          <p:nvPr/>
        </p:nvGrpSpPr>
        <p:grpSpPr>
          <a:xfrm>
            <a:off x="2671392" y="0"/>
            <a:ext cx="6473812" cy="5143500"/>
            <a:chOff x="7123711" y="0"/>
            <a:chExt cx="17263500" cy="13716000"/>
          </a:xfrm>
        </p:grpSpPr>
        <p:sp>
          <p:nvSpPr>
            <p:cNvPr id="427" name="Google Shape;427;p64"/>
            <p:cNvSpPr/>
            <p:nvPr/>
          </p:nvSpPr>
          <p:spPr>
            <a:xfrm>
              <a:off x="7123711" y="0"/>
              <a:ext cx="17263500" cy="13716000"/>
            </a:xfrm>
            <a:prstGeom prst="rect">
              <a:avLst/>
            </a:prstGeom>
            <a:solidFill>
              <a:srgbClr val="FDFAF5"/>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428" name="Google Shape;428;p64"/>
            <p:cNvSpPr/>
            <p:nvPr/>
          </p:nvSpPr>
          <p:spPr>
            <a:xfrm>
              <a:off x="7123712" y="3065279"/>
              <a:ext cx="1966315" cy="7877254"/>
            </a:xfrm>
            <a:custGeom>
              <a:rect b="b" l="l" r="r" t="t"/>
              <a:pathLst>
                <a:path extrusionOk="0" h="7877254" w="1966315">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lt2"/>
            </a:solidFill>
            <a:ln>
              <a:noFill/>
            </a:ln>
          </p:spPr>
          <p:txBody>
            <a:bodyPr anchorCtr="0" anchor="t" bIns="17125" lIns="0" spcFirstLastPara="1" rIns="0" wrap="square" tIns="17125">
              <a:noAutofit/>
            </a:bodyPr>
            <a:lstStyle/>
            <a:p>
              <a:pPr indent="0" lvl="0" marL="0" marR="0" rtl="0" algn="l">
                <a:lnSpc>
                  <a:spcPct val="90000"/>
                </a:lnSpc>
                <a:spcBef>
                  <a:spcPts val="0"/>
                </a:spcBef>
                <a:spcAft>
                  <a:spcPts val="0"/>
                </a:spcAft>
                <a:buClr>
                  <a:srgbClr val="56687A"/>
                </a:buClr>
                <a:buSzPts val="2100"/>
                <a:buFont typeface="Arial"/>
                <a:buNone/>
              </a:pPr>
              <a:r>
                <a:t/>
              </a:r>
              <a:endParaRPr b="0" i="0" sz="2100" u="none" cap="none" strike="noStrike">
                <a:solidFill>
                  <a:srgbClr val="56687A"/>
                </a:solidFill>
                <a:latin typeface="Arial"/>
                <a:ea typeface="Arial"/>
                <a:cs typeface="Arial"/>
                <a:sym typeface="Arial"/>
              </a:endParaRPr>
            </a:p>
          </p:txBody>
        </p:sp>
      </p:grpSp>
      <p:sp>
        <p:nvSpPr>
          <p:cNvPr id="429" name="Google Shape;429;p64"/>
          <p:cNvSpPr/>
          <p:nvPr>
            <p:ph idx="2" type="pic"/>
          </p:nvPr>
        </p:nvSpPr>
        <p:spPr>
          <a:xfrm>
            <a:off x="-286367" y="778668"/>
            <a:ext cx="2957400" cy="3695700"/>
          </a:xfrm>
          <a:prstGeom prst="rect">
            <a:avLst/>
          </a:prstGeom>
          <a:solidFill>
            <a:schemeClr val="lt1"/>
          </a:solidFill>
          <a:ln>
            <a:noFill/>
          </a:ln>
        </p:spPr>
      </p:sp>
      <p:sp>
        <p:nvSpPr>
          <p:cNvPr id="430" name="Google Shape;430;p64"/>
          <p:cNvSpPr txBox="1"/>
          <p:nvPr>
            <p:ph type="title"/>
          </p:nvPr>
        </p:nvSpPr>
        <p:spPr>
          <a:xfrm>
            <a:off x="3937900" y="1285875"/>
            <a:ext cx="4605600" cy="1451100"/>
          </a:xfrm>
          <a:prstGeom prst="rect">
            <a:avLst/>
          </a:prstGeom>
          <a:noFill/>
          <a:ln>
            <a:noFill/>
          </a:ln>
        </p:spPr>
        <p:txBody>
          <a:bodyPr anchorCtr="0" anchor="b" bIns="17125" lIns="0" spcFirstLastPara="1" rIns="0" wrap="square" tIns="17125">
            <a:normAutofit/>
          </a:bodyPr>
          <a:lstStyle>
            <a:lvl1pPr lvl="0" algn="l">
              <a:lnSpc>
                <a:spcPct val="90000"/>
              </a:lnSpc>
              <a:spcBef>
                <a:spcPts val="0"/>
              </a:spcBef>
              <a:spcAft>
                <a:spcPts val="0"/>
              </a:spcAft>
              <a:buClr>
                <a:schemeClr val="lt2"/>
              </a:buClr>
              <a:buSzPts val="3300"/>
              <a:buFont typeface="Arial"/>
              <a:buNone/>
              <a:defRPr sz="3300">
                <a:solidFill>
                  <a:schemeClr val="l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431" name="Google Shape;431;p64"/>
          <p:cNvSpPr txBox="1"/>
          <p:nvPr>
            <p:ph idx="1" type="body"/>
          </p:nvPr>
        </p:nvSpPr>
        <p:spPr>
          <a:xfrm>
            <a:off x="3937900" y="2930468"/>
            <a:ext cx="2112300" cy="4728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rgbClr val="56687A"/>
              </a:buClr>
              <a:buSzPts val="1600"/>
              <a:buNone/>
              <a:defRPr sz="1600"/>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432" name="Google Shape;432;p64"/>
          <p:cNvSpPr txBox="1"/>
          <p:nvPr>
            <p:ph idx="3" type="body"/>
          </p:nvPr>
        </p:nvSpPr>
        <p:spPr>
          <a:xfrm>
            <a:off x="3926659" y="3757155"/>
            <a:ext cx="2122500" cy="1662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1300"/>
              <a:buNone/>
              <a:defRPr sz="1300">
                <a:solidFill>
                  <a:schemeClr val="accent6"/>
                </a:solidFill>
              </a:defRPr>
            </a:lvl1pPr>
            <a:lvl2pPr indent="-228600" lvl="1" marL="914400" algn="l">
              <a:lnSpc>
                <a:spcPct val="90000"/>
              </a:lnSpc>
              <a:spcBef>
                <a:spcPts val="400"/>
              </a:spcBef>
              <a:spcAft>
                <a:spcPts val="0"/>
              </a:spcAft>
              <a:buClr>
                <a:srgbClr val="56687A"/>
              </a:buClr>
              <a:buSzPts val="1000"/>
              <a:buNone/>
              <a:defRPr sz="1000"/>
            </a:lvl2pPr>
            <a:lvl3pPr indent="-228600" lvl="2" marL="1371600" algn="l">
              <a:lnSpc>
                <a:spcPct val="90000"/>
              </a:lnSpc>
              <a:spcBef>
                <a:spcPts val="400"/>
              </a:spcBef>
              <a:spcAft>
                <a:spcPts val="0"/>
              </a:spcAft>
              <a:buClr>
                <a:srgbClr val="56687A"/>
              </a:buClr>
              <a:buSzPts val="1000"/>
              <a:buNone/>
              <a:defRPr sz="1000"/>
            </a:lvl3pPr>
            <a:lvl4pPr indent="-228600" lvl="3" marL="1828800" algn="l">
              <a:lnSpc>
                <a:spcPct val="90000"/>
              </a:lnSpc>
              <a:spcBef>
                <a:spcPts val="400"/>
              </a:spcBef>
              <a:spcAft>
                <a:spcPts val="0"/>
              </a:spcAft>
              <a:buClr>
                <a:srgbClr val="56687A"/>
              </a:buClr>
              <a:buSzPts val="1000"/>
              <a:buNone/>
              <a:defRPr sz="1000"/>
            </a:lvl4pPr>
            <a:lvl5pPr indent="-228600" lvl="4" marL="2286000" algn="l">
              <a:lnSpc>
                <a:spcPct val="90000"/>
              </a:lnSpc>
              <a:spcBef>
                <a:spcPts val="400"/>
              </a:spcBef>
              <a:spcAft>
                <a:spcPts val="0"/>
              </a:spcAft>
              <a:buClr>
                <a:srgbClr val="56687A"/>
              </a:buClr>
              <a:buSzPts val="1000"/>
              <a:buNone/>
              <a:defRPr sz="1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433" name="Google Shape;433;p64"/>
          <p:cNvSpPr txBox="1"/>
          <p:nvPr/>
        </p:nvSpPr>
        <p:spPr>
          <a:xfrm>
            <a:off x="812026" y="478255"/>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p:txBody>
      </p:sp>
      <p:pic>
        <p:nvPicPr>
          <p:cNvPr id="434" name="Google Shape;434;p64"/>
          <p:cNvPicPr preferRelativeResize="0"/>
          <p:nvPr/>
        </p:nvPicPr>
        <p:blipFill rotWithShape="1">
          <a:blip r:embed="rId2">
            <a:alphaModFix/>
          </a:blip>
          <a:srcRect b="0" l="0" r="0" t="0"/>
          <a:stretch/>
        </p:blipFill>
        <p:spPr>
          <a:xfrm>
            <a:off x="7725033" y="4372690"/>
            <a:ext cx="818376" cy="207077"/>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image title speaker 1">
  <p:cSld name="darkamber_image title speaker 1">
    <p:spTree>
      <p:nvGrpSpPr>
        <p:cNvPr id="435" name="Shape 435"/>
        <p:cNvGrpSpPr/>
        <p:nvPr/>
      </p:nvGrpSpPr>
      <p:grpSpPr>
        <a:xfrm>
          <a:off x="0" y="0"/>
          <a:ext cx="0" cy="0"/>
          <a:chOff x="0" y="0"/>
          <a:chExt cx="0" cy="0"/>
        </a:xfrm>
      </p:grpSpPr>
      <p:grpSp>
        <p:nvGrpSpPr>
          <p:cNvPr id="436" name="Google Shape;436;p65"/>
          <p:cNvGrpSpPr/>
          <p:nvPr/>
        </p:nvGrpSpPr>
        <p:grpSpPr>
          <a:xfrm>
            <a:off x="0" y="0"/>
            <a:ext cx="3408760" cy="5143500"/>
            <a:chOff x="0" y="0"/>
            <a:chExt cx="9090027" cy="13716000"/>
          </a:xfrm>
        </p:grpSpPr>
        <p:sp>
          <p:nvSpPr>
            <p:cNvPr id="437" name="Google Shape;437;p65"/>
            <p:cNvSpPr/>
            <p:nvPr/>
          </p:nvSpPr>
          <p:spPr>
            <a:xfrm>
              <a:off x="0" y="0"/>
              <a:ext cx="7123800" cy="137160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438" name="Google Shape;438;p65"/>
            <p:cNvSpPr/>
            <p:nvPr/>
          </p:nvSpPr>
          <p:spPr>
            <a:xfrm>
              <a:off x="7123712" y="3065279"/>
              <a:ext cx="1966315" cy="7877254"/>
            </a:xfrm>
            <a:custGeom>
              <a:rect b="b" l="l" r="r" t="t"/>
              <a:pathLst>
                <a:path extrusionOk="0" h="7877254" w="1966315">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accent2"/>
            </a:solidFill>
            <a:ln>
              <a:noFill/>
            </a:ln>
          </p:spPr>
          <p:txBody>
            <a:bodyPr anchorCtr="0" anchor="t" bIns="17125" lIns="0" spcFirstLastPara="1" rIns="0" wrap="square" tIns="17125">
              <a:noAutofit/>
            </a:bodyPr>
            <a:lstStyle/>
            <a:p>
              <a:pPr indent="0" lvl="0" marL="0" marR="0" rtl="0" algn="l">
                <a:lnSpc>
                  <a:spcPct val="90000"/>
                </a:lnSpc>
                <a:spcBef>
                  <a:spcPts val="0"/>
                </a:spcBef>
                <a:spcAft>
                  <a:spcPts val="0"/>
                </a:spcAft>
                <a:buClr>
                  <a:srgbClr val="56687A"/>
                </a:buClr>
                <a:buSzPts val="2100"/>
                <a:buFont typeface="Arial"/>
                <a:buNone/>
              </a:pPr>
              <a:r>
                <a:t/>
              </a:r>
              <a:endParaRPr b="0" i="0" sz="2100" u="none" cap="none" strike="noStrike">
                <a:solidFill>
                  <a:srgbClr val="56687A"/>
                </a:solidFill>
                <a:latin typeface="Arial"/>
                <a:ea typeface="Arial"/>
                <a:cs typeface="Arial"/>
                <a:sym typeface="Arial"/>
              </a:endParaRPr>
            </a:p>
          </p:txBody>
        </p:sp>
      </p:grpSp>
      <p:sp>
        <p:nvSpPr>
          <p:cNvPr id="439" name="Google Shape;439;p65"/>
          <p:cNvSpPr/>
          <p:nvPr>
            <p:ph idx="2" type="pic"/>
          </p:nvPr>
        </p:nvSpPr>
        <p:spPr>
          <a:xfrm>
            <a:off x="-286367" y="778668"/>
            <a:ext cx="2957400" cy="3695700"/>
          </a:xfrm>
          <a:prstGeom prst="rect">
            <a:avLst/>
          </a:prstGeom>
          <a:solidFill>
            <a:schemeClr val="lt1"/>
          </a:solidFill>
          <a:ln>
            <a:noFill/>
          </a:ln>
        </p:spPr>
      </p:sp>
      <p:sp>
        <p:nvSpPr>
          <p:cNvPr id="440" name="Google Shape;440;p65"/>
          <p:cNvSpPr txBox="1"/>
          <p:nvPr>
            <p:ph type="title"/>
          </p:nvPr>
        </p:nvSpPr>
        <p:spPr>
          <a:xfrm>
            <a:off x="3937900" y="1285875"/>
            <a:ext cx="4605600" cy="1451100"/>
          </a:xfrm>
          <a:prstGeom prst="rect">
            <a:avLst/>
          </a:prstGeom>
          <a:noFill/>
          <a:ln>
            <a:noFill/>
          </a:ln>
        </p:spPr>
        <p:txBody>
          <a:bodyPr anchorCtr="0" anchor="b" bIns="17125" lIns="0" spcFirstLastPara="1" rIns="0" wrap="square" tIns="17125">
            <a:normAutofit/>
          </a:bodyPr>
          <a:lstStyle>
            <a:lvl1pPr lvl="0" algn="l">
              <a:lnSpc>
                <a:spcPct val="90000"/>
              </a:lnSpc>
              <a:spcBef>
                <a:spcPts val="0"/>
              </a:spcBef>
              <a:spcAft>
                <a:spcPts val="0"/>
              </a:spcAft>
              <a:buClr>
                <a:schemeClr val="accent2"/>
              </a:buClr>
              <a:buSzPts val="3300"/>
              <a:buFont typeface="Arial"/>
              <a:buNone/>
              <a:defRPr sz="33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441" name="Google Shape;441;p65"/>
          <p:cNvSpPr txBox="1"/>
          <p:nvPr>
            <p:ph idx="1" type="body"/>
          </p:nvPr>
        </p:nvSpPr>
        <p:spPr>
          <a:xfrm>
            <a:off x="3937900" y="2930468"/>
            <a:ext cx="2112300" cy="4728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rgbClr val="56687A"/>
              </a:buClr>
              <a:buSzPts val="1600"/>
              <a:buNone/>
              <a:defRPr sz="1600"/>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442" name="Google Shape;442;p65"/>
          <p:cNvSpPr txBox="1"/>
          <p:nvPr>
            <p:ph idx="3" type="body"/>
          </p:nvPr>
        </p:nvSpPr>
        <p:spPr>
          <a:xfrm>
            <a:off x="3926659" y="3757155"/>
            <a:ext cx="2122500" cy="1662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1300"/>
              <a:buNone/>
              <a:defRPr sz="1300">
                <a:solidFill>
                  <a:schemeClr val="accent6"/>
                </a:solidFill>
              </a:defRPr>
            </a:lvl1pPr>
            <a:lvl2pPr indent="-228600" lvl="1" marL="914400" algn="l">
              <a:lnSpc>
                <a:spcPct val="90000"/>
              </a:lnSpc>
              <a:spcBef>
                <a:spcPts val="400"/>
              </a:spcBef>
              <a:spcAft>
                <a:spcPts val="0"/>
              </a:spcAft>
              <a:buClr>
                <a:srgbClr val="56687A"/>
              </a:buClr>
              <a:buSzPts val="1000"/>
              <a:buNone/>
              <a:defRPr sz="1000"/>
            </a:lvl2pPr>
            <a:lvl3pPr indent="-228600" lvl="2" marL="1371600" algn="l">
              <a:lnSpc>
                <a:spcPct val="90000"/>
              </a:lnSpc>
              <a:spcBef>
                <a:spcPts val="400"/>
              </a:spcBef>
              <a:spcAft>
                <a:spcPts val="0"/>
              </a:spcAft>
              <a:buClr>
                <a:srgbClr val="56687A"/>
              </a:buClr>
              <a:buSzPts val="1000"/>
              <a:buNone/>
              <a:defRPr sz="1000"/>
            </a:lvl3pPr>
            <a:lvl4pPr indent="-228600" lvl="3" marL="1828800" algn="l">
              <a:lnSpc>
                <a:spcPct val="90000"/>
              </a:lnSpc>
              <a:spcBef>
                <a:spcPts val="400"/>
              </a:spcBef>
              <a:spcAft>
                <a:spcPts val="0"/>
              </a:spcAft>
              <a:buClr>
                <a:srgbClr val="56687A"/>
              </a:buClr>
              <a:buSzPts val="1000"/>
              <a:buNone/>
              <a:defRPr sz="1000"/>
            </a:lvl4pPr>
            <a:lvl5pPr indent="-228600" lvl="4" marL="2286000" algn="l">
              <a:lnSpc>
                <a:spcPct val="90000"/>
              </a:lnSpc>
              <a:spcBef>
                <a:spcPts val="400"/>
              </a:spcBef>
              <a:spcAft>
                <a:spcPts val="0"/>
              </a:spcAft>
              <a:buClr>
                <a:srgbClr val="56687A"/>
              </a:buClr>
              <a:buSzPts val="1000"/>
              <a:buNone/>
              <a:defRPr sz="10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pic>
        <p:nvPicPr>
          <p:cNvPr id="443" name="Google Shape;443;p65"/>
          <p:cNvPicPr preferRelativeResize="0"/>
          <p:nvPr/>
        </p:nvPicPr>
        <p:blipFill rotWithShape="1">
          <a:blip r:embed="rId2">
            <a:alphaModFix/>
          </a:blip>
          <a:srcRect b="0" l="0" r="0" t="0"/>
          <a:stretch/>
        </p:blipFill>
        <p:spPr>
          <a:xfrm>
            <a:off x="7725033" y="4372690"/>
            <a:ext cx="818376" cy="207077"/>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big quote 1">
  <p:cSld name="green_big quote 1">
    <p:spTree>
      <p:nvGrpSpPr>
        <p:cNvPr id="444" name="Shape 444"/>
        <p:cNvGrpSpPr/>
        <p:nvPr/>
      </p:nvGrpSpPr>
      <p:grpSpPr>
        <a:xfrm>
          <a:off x="0" y="0"/>
          <a:ext cx="0" cy="0"/>
          <a:chOff x="0" y="0"/>
          <a:chExt cx="0" cy="0"/>
        </a:xfrm>
      </p:grpSpPr>
      <p:grpSp>
        <p:nvGrpSpPr>
          <p:cNvPr id="445" name="Google Shape;445;p66"/>
          <p:cNvGrpSpPr/>
          <p:nvPr/>
        </p:nvGrpSpPr>
        <p:grpSpPr>
          <a:xfrm>
            <a:off x="-47" y="0"/>
            <a:ext cx="9145238" cy="5148543"/>
            <a:chOff x="-126" y="0"/>
            <a:chExt cx="24387303" cy="13729448"/>
          </a:xfrm>
        </p:grpSpPr>
        <p:sp>
          <p:nvSpPr>
            <p:cNvPr id="446" name="Google Shape;446;p66"/>
            <p:cNvSpPr/>
            <p:nvPr/>
          </p:nvSpPr>
          <p:spPr>
            <a:xfrm rot="10800000">
              <a:off x="0" y="0"/>
              <a:ext cx="24387176" cy="13716000"/>
            </a:xfrm>
            <a:custGeom>
              <a:rect b="b" l="l" r="r" t="t"/>
              <a:pathLst>
                <a:path extrusionOk="0" h="13716000" w="24387176">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EFBF5"/>
                </a:solidFill>
                <a:latin typeface="Arial"/>
                <a:ea typeface="Arial"/>
                <a:cs typeface="Arial"/>
                <a:sym typeface="Arial"/>
              </a:endParaRPr>
            </a:p>
          </p:txBody>
        </p:sp>
        <p:sp>
          <p:nvSpPr>
            <p:cNvPr id="447" name="Google Shape;447;p66"/>
            <p:cNvSpPr/>
            <p:nvPr/>
          </p:nvSpPr>
          <p:spPr>
            <a:xfrm rot="5400000">
              <a:off x="10421874" y="-235852"/>
              <a:ext cx="3543300" cy="24387300"/>
            </a:xfrm>
            <a:prstGeom prst="rect">
              <a:avLst/>
            </a:prstGeom>
            <a:solidFill>
              <a:srgbClr val="D7EBCE"/>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448" name="Google Shape;448;p66"/>
            <p:cNvSpPr/>
            <p:nvPr/>
          </p:nvSpPr>
          <p:spPr>
            <a:xfrm rot="-5400000">
              <a:off x="10966981" y="4652747"/>
              <a:ext cx="2806725" cy="13843108"/>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449" name="Google Shape;449;p66"/>
            <p:cNvSpPr/>
            <p:nvPr/>
          </p:nvSpPr>
          <p:spPr>
            <a:xfrm>
              <a:off x="11576365" y="7690654"/>
              <a:ext cx="1234500" cy="75600"/>
            </a:xfrm>
            <a:prstGeom prst="rect">
              <a:avLst/>
            </a:prstGeom>
            <a:solidFill>
              <a:srgbClr val="F3AE9E"/>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3AE9E"/>
                </a:solidFill>
                <a:latin typeface="Arial"/>
                <a:ea typeface="Arial"/>
                <a:cs typeface="Arial"/>
                <a:sym typeface="Arial"/>
              </a:endParaRPr>
            </a:p>
          </p:txBody>
        </p:sp>
      </p:grpSp>
      <p:sp>
        <p:nvSpPr>
          <p:cNvPr id="450" name="Google Shape;450;p66"/>
          <p:cNvSpPr txBox="1"/>
          <p:nvPr>
            <p:ph type="title"/>
          </p:nvPr>
        </p:nvSpPr>
        <p:spPr>
          <a:xfrm>
            <a:off x="1918137" y="509716"/>
            <a:ext cx="5309700" cy="2205600"/>
          </a:xfrm>
          <a:prstGeom prst="rect">
            <a:avLst/>
          </a:prstGeom>
          <a:noFill/>
          <a:ln>
            <a:noFill/>
          </a:ln>
        </p:spPr>
        <p:txBody>
          <a:bodyPr anchorCtr="0" anchor="ctr" bIns="17125" lIns="0" spcFirstLastPara="1" rIns="0" wrap="square" tIns="17125">
            <a:noAutofit/>
          </a:bodyPr>
          <a:lstStyle>
            <a:lvl1pPr lvl="0" algn="ctr">
              <a:lnSpc>
                <a:spcPct val="90000"/>
              </a:lnSpc>
              <a:spcBef>
                <a:spcPts val="0"/>
              </a:spcBef>
              <a:spcAft>
                <a:spcPts val="0"/>
              </a:spcAft>
              <a:buClr>
                <a:schemeClr val="accent1"/>
              </a:buClr>
              <a:buSzPts val="3600"/>
              <a:buFont typeface="Arial"/>
              <a:buNone/>
              <a:defRPr sz="3600">
                <a:solidFill>
                  <a:schemeClr val="accent1"/>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451" name="Google Shape;451;p66"/>
          <p:cNvSpPr txBox="1"/>
          <p:nvPr>
            <p:ph idx="1" type="body"/>
          </p:nvPr>
        </p:nvSpPr>
        <p:spPr>
          <a:xfrm>
            <a:off x="1941840" y="3080563"/>
            <a:ext cx="5288400" cy="3597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2000"/>
              <a:buNone/>
              <a:defRPr b="1" i="0" sz="20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5200"/>
              <a:buNone/>
              <a:defRPr sz="5200">
                <a:solidFill>
                  <a:schemeClr val="accent2"/>
                </a:solidFill>
              </a:defRPr>
            </a:lvl2pPr>
            <a:lvl3pPr indent="-228600" lvl="2" marL="1371600" algn="l">
              <a:lnSpc>
                <a:spcPct val="90000"/>
              </a:lnSpc>
              <a:spcBef>
                <a:spcPts val="400"/>
              </a:spcBef>
              <a:spcAft>
                <a:spcPts val="0"/>
              </a:spcAft>
              <a:buClr>
                <a:schemeClr val="accent2"/>
              </a:buClr>
              <a:buSzPts val="5200"/>
              <a:buNone/>
              <a:defRPr sz="5200">
                <a:solidFill>
                  <a:schemeClr val="accent2"/>
                </a:solidFill>
              </a:defRPr>
            </a:lvl3pPr>
            <a:lvl4pPr indent="-228600" lvl="3" marL="1828800" algn="l">
              <a:lnSpc>
                <a:spcPct val="90000"/>
              </a:lnSpc>
              <a:spcBef>
                <a:spcPts val="400"/>
              </a:spcBef>
              <a:spcAft>
                <a:spcPts val="0"/>
              </a:spcAft>
              <a:buClr>
                <a:schemeClr val="accent2"/>
              </a:buClr>
              <a:buSzPts val="5200"/>
              <a:buNone/>
              <a:defRPr sz="5200">
                <a:solidFill>
                  <a:schemeClr val="accent2"/>
                </a:solidFill>
              </a:defRPr>
            </a:lvl4pPr>
            <a:lvl5pPr indent="-228600" lvl="4" marL="2286000" algn="l">
              <a:lnSpc>
                <a:spcPct val="90000"/>
              </a:lnSpc>
              <a:spcBef>
                <a:spcPts val="400"/>
              </a:spcBef>
              <a:spcAft>
                <a:spcPts val="0"/>
              </a:spcAft>
              <a:buClr>
                <a:schemeClr val="accent2"/>
              </a:buClr>
              <a:buSzPts val="5200"/>
              <a:buNone/>
              <a:defRPr sz="52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big quote 1">
  <p:cSld name="amber_big quote 1">
    <p:spTree>
      <p:nvGrpSpPr>
        <p:cNvPr id="452" name="Shape 452"/>
        <p:cNvGrpSpPr/>
        <p:nvPr/>
      </p:nvGrpSpPr>
      <p:grpSpPr>
        <a:xfrm>
          <a:off x="0" y="0"/>
          <a:ext cx="0" cy="0"/>
          <a:chOff x="0" y="0"/>
          <a:chExt cx="0" cy="0"/>
        </a:xfrm>
      </p:grpSpPr>
      <p:grpSp>
        <p:nvGrpSpPr>
          <p:cNvPr id="453" name="Google Shape;453;p67"/>
          <p:cNvGrpSpPr/>
          <p:nvPr/>
        </p:nvGrpSpPr>
        <p:grpSpPr>
          <a:xfrm>
            <a:off x="-47" y="0"/>
            <a:ext cx="9145238" cy="5148543"/>
            <a:chOff x="-126" y="0"/>
            <a:chExt cx="24387303" cy="13729448"/>
          </a:xfrm>
        </p:grpSpPr>
        <p:sp>
          <p:nvSpPr>
            <p:cNvPr id="454" name="Google Shape;454;p67"/>
            <p:cNvSpPr/>
            <p:nvPr/>
          </p:nvSpPr>
          <p:spPr>
            <a:xfrm rot="10800000">
              <a:off x="0" y="0"/>
              <a:ext cx="24387176" cy="13716000"/>
            </a:xfrm>
            <a:custGeom>
              <a:rect b="b" l="l" r="r" t="t"/>
              <a:pathLst>
                <a:path extrusionOk="0" h="13716000" w="24387176">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EFBF5"/>
                </a:solidFill>
                <a:latin typeface="Arial"/>
                <a:ea typeface="Arial"/>
                <a:cs typeface="Arial"/>
                <a:sym typeface="Arial"/>
              </a:endParaRPr>
            </a:p>
          </p:txBody>
        </p:sp>
        <p:sp>
          <p:nvSpPr>
            <p:cNvPr id="455" name="Google Shape;455;p67"/>
            <p:cNvSpPr/>
            <p:nvPr/>
          </p:nvSpPr>
          <p:spPr>
            <a:xfrm rot="5400000">
              <a:off x="10421874" y="-235852"/>
              <a:ext cx="3543300" cy="243873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456" name="Google Shape;456;p67"/>
            <p:cNvSpPr/>
            <p:nvPr/>
          </p:nvSpPr>
          <p:spPr>
            <a:xfrm rot="-5400000">
              <a:off x="10966981" y="4652747"/>
              <a:ext cx="2806725" cy="13843108"/>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457" name="Google Shape;457;p67"/>
            <p:cNvSpPr/>
            <p:nvPr/>
          </p:nvSpPr>
          <p:spPr>
            <a:xfrm>
              <a:off x="11576365" y="7690654"/>
              <a:ext cx="1234500" cy="75600"/>
            </a:xfrm>
            <a:prstGeom prst="rect">
              <a:avLst/>
            </a:prstGeom>
            <a:solidFill>
              <a:srgbClr val="F3AE9E"/>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3AE9E"/>
                </a:solidFill>
                <a:latin typeface="Arial"/>
                <a:ea typeface="Arial"/>
                <a:cs typeface="Arial"/>
                <a:sym typeface="Arial"/>
              </a:endParaRPr>
            </a:p>
          </p:txBody>
        </p:sp>
      </p:grpSp>
      <p:sp>
        <p:nvSpPr>
          <p:cNvPr id="458" name="Google Shape;458;p67"/>
          <p:cNvSpPr txBox="1"/>
          <p:nvPr>
            <p:ph type="title"/>
          </p:nvPr>
        </p:nvSpPr>
        <p:spPr>
          <a:xfrm>
            <a:off x="1918137" y="509716"/>
            <a:ext cx="5309700" cy="2205600"/>
          </a:xfrm>
          <a:prstGeom prst="rect">
            <a:avLst/>
          </a:prstGeom>
          <a:noFill/>
          <a:ln>
            <a:noFill/>
          </a:ln>
        </p:spPr>
        <p:txBody>
          <a:bodyPr anchorCtr="0" anchor="ctr" bIns="17125" lIns="0" spcFirstLastPara="1" rIns="0" wrap="square" tIns="17125">
            <a:noAutofit/>
          </a:bodyPr>
          <a:lstStyle>
            <a:lvl1pPr lvl="0" algn="ctr">
              <a:lnSpc>
                <a:spcPct val="90000"/>
              </a:lnSpc>
              <a:spcBef>
                <a:spcPts val="0"/>
              </a:spcBef>
              <a:spcAft>
                <a:spcPts val="0"/>
              </a:spcAft>
              <a:buClr>
                <a:schemeClr val="accent2"/>
              </a:buClr>
              <a:buSzPts val="3600"/>
              <a:buFont typeface="Arial"/>
              <a:buNone/>
              <a:defRPr sz="36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459" name="Google Shape;459;p67"/>
          <p:cNvSpPr txBox="1"/>
          <p:nvPr>
            <p:ph idx="1" type="body"/>
          </p:nvPr>
        </p:nvSpPr>
        <p:spPr>
          <a:xfrm>
            <a:off x="1941840" y="3080563"/>
            <a:ext cx="5288400" cy="3597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2000"/>
              <a:buNone/>
              <a:defRPr b="1" i="0" sz="20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5200"/>
              <a:buNone/>
              <a:defRPr sz="5200">
                <a:solidFill>
                  <a:schemeClr val="accent2"/>
                </a:solidFill>
              </a:defRPr>
            </a:lvl2pPr>
            <a:lvl3pPr indent="-228600" lvl="2" marL="1371600" algn="l">
              <a:lnSpc>
                <a:spcPct val="90000"/>
              </a:lnSpc>
              <a:spcBef>
                <a:spcPts val="400"/>
              </a:spcBef>
              <a:spcAft>
                <a:spcPts val="0"/>
              </a:spcAft>
              <a:buClr>
                <a:schemeClr val="accent2"/>
              </a:buClr>
              <a:buSzPts val="5200"/>
              <a:buNone/>
              <a:defRPr sz="5200">
                <a:solidFill>
                  <a:schemeClr val="accent2"/>
                </a:solidFill>
              </a:defRPr>
            </a:lvl3pPr>
            <a:lvl4pPr indent="-228600" lvl="3" marL="1828800" algn="l">
              <a:lnSpc>
                <a:spcPct val="90000"/>
              </a:lnSpc>
              <a:spcBef>
                <a:spcPts val="400"/>
              </a:spcBef>
              <a:spcAft>
                <a:spcPts val="0"/>
              </a:spcAft>
              <a:buClr>
                <a:schemeClr val="accent2"/>
              </a:buClr>
              <a:buSzPts val="5200"/>
              <a:buNone/>
              <a:defRPr sz="5200">
                <a:solidFill>
                  <a:schemeClr val="accent2"/>
                </a:solidFill>
              </a:defRPr>
            </a:lvl4pPr>
            <a:lvl5pPr indent="-228600" lvl="4" marL="2286000" algn="l">
              <a:lnSpc>
                <a:spcPct val="90000"/>
              </a:lnSpc>
              <a:spcBef>
                <a:spcPts val="400"/>
              </a:spcBef>
              <a:spcAft>
                <a:spcPts val="0"/>
              </a:spcAft>
              <a:buClr>
                <a:schemeClr val="accent2"/>
              </a:buClr>
              <a:buSzPts val="5200"/>
              <a:buNone/>
              <a:defRPr sz="52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big quote 1">
  <p:cSld name="red_big quote 1">
    <p:spTree>
      <p:nvGrpSpPr>
        <p:cNvPr id="460" name="Shape 460"/>
        <p:cNvGrpSpPr/>
        <p:nvPr/>
      </p:nvGrpSpPr>
      <p:grpSpPr>
        <a:xfrm>
          <a:off x="0" y="0"/>
          <a:ext cx="0" cy="0"/>
          <a:chOff x="0" y="0"/>
          <a:chExt cx="0" cy="0"/>
        </a:xfrm>
      </p:grpSpPr>
      <p:grpSp>
        <p:nvGrpSpPr>
          <p:cNvPr id="461" name="Google Shape;461;p68"/>
          <p:cNvGrpSpPr/>
          <p:nvPr/>
        </p:nvGrpSpPr>
        <p:grpSpPr>
          <a:xfrm>
            <a:off x="-47" y="0"/>
            <a:ext cx="9145238" cy="5148543"/>
            <a:chOff x="-126" y="0"/>
            <a:chExt cx="24387303" cy="13729448"/>
          </a:xfrm>
        </p:grpSpPr>
        <p:sp>
          <p:nvSpPr>
            <p:cNvPr id="462" name="Google Shape;462;p68"/>
            <p:cNvSpPr/>
            <p:nvPr/>
          </p:nvSpPr>
          <p:spPr>
            <a:xfrm rot="10800000">
              <a:off x="0" y="0"/>
              <a:ext cx="24387176" cy="13716000"/>
            </a:xfrm>
            <a:custGeom>
              <a:rect b="b" l="l" r="r" t="t"/>
              <a:pathLst>
                <a:path extrusionOk="0" h="13716000" w="24387176">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EFBF5"/>
                </a:solidFill>
                <a:latin typeface="Arial"/>
                <a:ea typeface="Arial"/>
                <a:cs typeface="Arial"/>
                <a:sym typeface="Arial"/>
              </a:endParaRPr>
            </a:p>
          </p:txBody>
        </p:sp>
        <p:sp>
          <p:nvSpPr>
            <p:cNvPr id="463" name="Google Shape;463;p68"/>
            <p:cNvSpPr/>
            <p:nvPr/>
          </p:nvSpPr>
          <p:spPr>
            <a:xfrm rot="5400000">
              <a:off x="10421874" y="-235852"/>
              <a:ext cx="3543300" cy="243873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464" name="Google Shape;464;p68"/>
            <p:cNvSpPr/>
            <p:nvPr/>
          </p:nvSpPr>
          <p:spPr>
            <a:xfrm rot="-5400000">
              <a:off x="10966981" y="4652747"/>
              <a:ext cx="2806725" cy="13843108"/>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dk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465" name="Google Shape;465;p68"/>
            <p:cNvSpPr/>
            <p:nvPr/>
          </p:nvSpPr>
          <p:spPr>
            <a:xfrm>
              <a:off x="11576365" y="7690654"/>
              <a:ext cx="1234500" cy="75600"/>
            </a:xfrm>
            <a:prstGeom prst="rect">
              <a:avLst/>
            </a:prstGeom>
            <a:solidFill>
              <a:srgbClr val="F3AE9E"/>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3AE9E"/>
                </a:solidFill>
                <a:latin typeface="Arial"/>
                <a:ea typeface="Arial"/>
                <a:cs typeface="Arial"/>
                <a:sym typeface="Arial"/>
              </a:endParaRPr>
            </a:p>
          </p:txBody>
        </p:sp>
      </p:grpSp>
      <p:sp>
        <p:nvSpPr>
          <p:cNvPr id="466" name="Google Shape;466;p68"/>
          <p:cNvSpPr txBox="1"/>
          <p:nvPr>
            <p:ph type="title"/>
          </p:nvPr>
        </p:nvSpPr>
        <p:spPr>
          <a:xfrm>
            <a:off x="1918137" y="509716"/>
            <a:ext cx="5309700" cy="2205600"/>
          </a:xfrm>
          <a:prstGeom prst="rect">
            <a:avLst/>
          </a:prstGeom>
          <a:noFill/>
          <a:ln>
            <a:noFill/>
          </a:ln>
        </p:spPr>
        <p:txBody>
          <a:bodyPr anchorCtr="0" anchor="ctr" bIns="17125" lIns="0" spcFirstLastPara="1" rIns="0" wrap="square" tIns="17125">
            <a:noAutofit/>
          </a:bodyPr>
          <a:lstStyle>
            <a:lvl1pPr lvl="0" algn="ctr">
              <a:lnSpc>
                <a:spcPct val="90000"/>
              </a:lnSpc>
              <a:spcBef>
                <a:spcPts val="0"/>
              </a:spcBef>
              <a:spcAft>
                <a:spcPts val="0"/>
              </a:spcAft>
              <a:buClr>
                <a:schemeClr val="dk2"/>
              </a:buClr>
              <a:buSzPts val="3600"/>
              <a:buFont typeface="Arial"/>
              <a:buNone/>
              <a:defRPr sz="3600">
                <a:solidFill>
                  <a:schemeClr val="dk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467" name="Google Shape;467;p68"/>
          <p:cNvSpPr txBox="1"/>
          <p:nvPr>
            <p:ph idx="1" type="body"/>
          </p:nvPr>
        </p:nvSpPr>
        <p:spPr>
          <a:xfrm>
            <a:off x="1941840" y="3080563"/>
            <a:ext cx="5288400" cy="3597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2000"/>
              <a:buNone/>
              <a:defRPr b="1" i="0" sz="20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5200"/>
              <a:buNone/>
              <a:defRPr sz="5200">
                <a:solidFill>
                  <a:schemeClr val="accent2"/>
                </a:solidFill>
              </a:defRPr>
            </a:lvl2pPr>
            <a:lvl3pPr indent="-228600" lvl="2" marL="1371600" algn="l">
              <a:lnSpc>
                <a:spcPct val="90000"/>
              </a:lnSpc>
              <a:spcBef>
                <a:spcPts val="400"/>
              </a:spcBef>
              <a:spcAft>
                <a:spcPts val="0"/>
              </a:spcAft>
              <a:buClr>
                <a:schemeClr val="accent2"/>
              </a:buClr>
              <a:buSzPts val="5200"/>
              <a:buNone/>
              <a:defRPr sz="5200">
                <a:solidFill>
                  <a:schemeClr val="accent2"/>
                </a:solidFill>
              </a:defRPr>
            </a:lvl3pPr>
            <a:lvl4pPr indent="-228600" lvl="3" marL="1828800" algn="l">
              <a:lnSpc>
                <a:spcPct val="90000"/>
              </a:lnSpc>
              <a:spcBef>
                <a:spcPts val="400"/>
              </a:spcBef>
              <a:spcAft>
                <a:spcPts val="0"/>
              </a:spcAft>
              <a:buClr>
                <a:schemeClr val="accent2"/>
              </a:buClr>
              <a:buSzPts val="5200"/>
              <a:buNone/>
              <a:defRPr sz="5200">
                <a:solidFill>
                  <a:schemeClr val="accent2"/>
                </a:solidFill>
              </a:defRPr>
            </a:lvl4pPr>
            <a:lvl5pPr indent="-228600" lvl="4" marL="2286000" algn="l">
              <a:lnSpc>
                <a:spcPct val="90000"/>
              </a:lnSpc>
              <a:spcBef>
                <a:spcPts val="400"/>
              </a:spcBef>
              <a:spcAft>
                <a:spcPts val="0"/>
              </a:spcAft>
              <a:buClr>
                <a:schemeClr val="accent2"/>
              </a:buClr>
              <a:buSzPts val="5200"/>
              <a:buNone/>
              <a:defRPr sz="52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ig quote 1">
  <p:cSld name="blue_big quote 1">
    <p:spTree>
      <p:nvGrpSpPr>
        <p:cNvPr id="468" name="Shape 468"/>
        <p:cNvGrpSpPr/>
        <p:nvPr/>
      </p:nvGrpSpPr>
      <p:grpSpPr>
        <a:xfrm>
          <a:off x="0" y="0"/>
          <a:ext cx="0" cy="0"/>
          <a:chOff x="0" y="0"/>
          <a:chExt cx="0" cy="0"/>
        </a:xfrm>
      </p:grpSpPr>
      <p:grpSp>
        <p:nvGrpSpPr>
          <p:cNvPr id="469" name="Google Shape;469;p69"/>
          <p:cNvGrpSpPr/>
          <p:nvPr/>
        </p:nvGrpSpPr>
        <p:grpSpPr>
          <a:xfrm>
            <a:off x="-47" y="0"/>
            <a:ext cx="9145238" cy="5148543"/>
            <a:chOff x="-126" y="0"/>
            <a:chExt cx="24387303" cy="13729448"/>
          </a:xfrm>
        </p:grpSpPr>
        <p:sp>
          <p:nvSpPr>
            <p:cNvPr id="470" name="Google Shape;470;p69"/>
            <p:cNvSpPr/>
            <p:nvPr/>
          </p:nvSpPr>
          <p:spPr>
            <a:xfrm rot="10800000">
              <a:off x="0" y="0"/>
              <a:ext cx="24387176" cy="13716000"/>
            </a:xfrm>
            <a:custGeom>
              <a:rect b="b" l="l" r="r" t="t"/>
              <a:pathLst>
                <a:path extrusionOk="0" h="13716000" w="24387176">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EFBF5"/>
                </a:solidFill>
                <a:latin typeface="Arial"/>
                <a:ea typeface="Arial"/>
                <a:cs typeface="Arial"/>
                <a:sym typeface="Arial"/>
              </a:endParaRPr>
            </a:p>
          </p:txBody>
        </p:sp>
        <p:sp>
          <p:nvSpPr>
            <p:cNvPr id="471" name="Google Shape;471;p69"/>
            <p:cNvSpPr/>
            <p:nvPr/>
          </p:nvSpPr>
          <p:spPr>
            <a:xfrm rot="5400000">
              <a:off x="10421874" y="-235852"/>
              <a:ext cx="3543300" cy="24387300"/>
            </a:xfrm>
            <a:prstGeom prst="rect">
              <a:avLst/>
            </a:prstGeom>
            <a:solidFill>
              <a:srgbClr val="DCE6F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472" name="Google Shape;472;p69"/>
            <p:cNvSpPr/>
            <p:nvPr/>
          </p:nvSpPr>
          <p:spPr>
            <a:xfrm rot="-5400000">
              <a:off x="10966981" y="4652747"/>
              <a:ext cx="2806725" cy="13843108"/>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lt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473" name="Google Shape;473;p69"/>
            <p:cNvSpPr/>
            <p:nvPr/>
          </p:nvSpPr>
          <p:spPr>
            <a:xfrm>
              <a:off x="11576365" y="7690654"/>
              <a:ext cx="1234500" cy="75600"/>
            </a:xfrm>
            <a:prstGeom prst="rect">
              <a:avLst/>
            </a:prstGeom>
            <a:solidFill>
              <a:srgbClr val="F3AE9E"/>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3AE9E"/>
                </a:solidFill>
                <a:latin typeface="Arial"/>
                <a:ea typeface="Arial"/>
                <a:cs typeface="Arial"/>
                <a:sym typeface="Arial"/>
              </a:endParaRPr>
            </a:p>
          </p:txBody>
        </p:sp>
      </p:grpSp>
      <p:sp>
        <p:nvSpPr>
          <p:cNvPr id="474" name="Google Shape;474;p69"/>
          <p:cNvSpPr txBox="1"/>
          <p:nvPr>
            <p:ph type="title"/>
          </p:nvPr>
        </p:nvSpPr>
        <p:spPr>
          <a:xfrm>
            <a:off x="1918137" y="509716"/>
            <a:ext cx="5309700" cy="2205600"/>
          </a:xfrm>
          <a:prstGeom prst="rect">
            <a:avLst/>
          </a:prstGeom>
          <a:noFill/>
          <a:ln>
            <a:noFill/>
          </a:ln>
        </p:spPr>
        <p:txBody>
          <a:bodyPr anchorCtr="0" anchor="ctr" bIns="17125" lIns="0" spcFirstLastPara="1" rIns="0" wrap="square" tIns="17125">
            <a:noAutofit/>
          </a:bodyPr>
          <a:lstStyle>
            <a:lvl1pPr lvl="0" algn="ctr">
              <a:lnSpc>
                <a:spcPct val="90000"/>
              </a:lnSpc>
              <a:spcBef>
                <a:spcPts val="0"/>
              </a:spcBef>
              <a:spcAft>
                <a:spcPts val="0"/>
              </a:spcAft>
              <a:buClr>
                <a:schemeClr val="lt2"/>
              </a:buClr>
              <a:buSzPts val="3600"/>
              <a:buFont typeface="Arial"/>
              <a:buNone/>
              <a:defRPr sz="3600">
                <a:solidFill>
                  <a:schemeClr val="l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475" name="Google Shape;475;p69"/>
          <p:cNvSpPr txBox="1"/>
          <p:nvPr>
            <p:ph idx="1" type="body"/>
          </p:nvPr>
        </p:nvSpPr>
        <p:spPr>
          <a:xfrm>
            <a:off x="1941840" y="3080563"/>
            <a:ext cx="5288400" cy="3597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2000"/>
              <a:buNone/>
              <a:defRPr b="1" i="0" sz="20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5200"/>
              <a:buNone/>
              <a:defRPr sz="5200">
                <a:solidFill>
                  <a:schemeClr val="accent2"/>
                </a:solidFill>
              </a:defRPr>
            </a:lvl2pPr>
            <a:lvl3pPr indent="-228600" lvl="2" marL="1371600" algn="l">
              <a:lnSpc>
                <a:spcPct val="90000"/>
              </a:lnSpc>
              <a:spcBef>
                <a:spcPts val="400"/>
              </a:spcBef>
              <a:spcAft>
                <a:spcPts val="0"/>
              </a:spcAft>
              <a:buClr>
                <a:schemeClr val="accent2"/>
              </a:buClr>
              <a:buSzPts val="5200"/>
              <a:buNone/>
              <a:defRPr sz="5200">
                <a:solidFill>
                  <a:schemeClr val="accent2"/>
                </a:solidFill>
              </a:defRPr>
            </a:lvl3pPr>
            <a:lvl4pPr indent="-228600" lvl="3" marL="1828800" algn="l">
              <a:lnSpc>
                <a:spcPct val="90000"/>
              </a:lnSpc>
              <a:spcBef>
                <a:spcPts val="400"/>
              </a:spcBef>
              <a:spcAft>
                <a:spcPts val="0"/>
              </a:spcAft>
              <a:buClr>
                <a:schemeClr val="accent2"/>
              </a:buClr>
              <a:buSzPts val="5200"/>
              <a:buNone/>
              <a:defRPr sz="5200">
                <a:solidFill>
                  <a:schemeClr val="accent2"/>
                </a:solidFill>
              </a:defRPr>
            </a:lvl4pPr>
            <a:lvl5pPr indent="-228600" lvl="4" marL="2286000" algn="l">
              <a:lnSpc>
                <a:spcPct val="90000"/>
              </a:lnSpc>
              <a:spcBef>
                <a:spcPts val="400"/>
              </a:spcBef>
              <a:spcAft>
                <a:spcPts val="0"/>
              </a:spcAft>
              <a:buClr>
                <a:schemeClr val="accent2"/>
              </a:buClr>
              <a:buSzPts val="5200"/>
              <a:buNone/>
              <a:defRPr sz="52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big quote 1">
  <p:cSld name="darkamber_big quote 1">
    <p:spTree>
      <p:nvGrpSpPr>
        <p:cNvPr id="476" name="Shape 476"/>
        <p:cNvGrpSpPr/>
        <p:nvPr/>
      </p:nvGrpSpPr>
      <p:grpSpPr>
        <a:xfrm>
          <a:off x="0" y="0"/>
          <a:ext cx="0" cy="0"/>
          <a:chOff x="0" y="0"/>
          <a:chExt cx="0" cy="0"/>
        </a:xfrm>
      </p:grpSpPr>
      <p:grpSp>
        <p:nvGrpSpPr>
          <p:cNvPr id="477" name="Google Shape;477;p70"/>
          <p:cNvGrpSpPr/>
          <p:nvPr/>
        </p:nvGrpSpPr>
        <p:grpSpPr>
          <a:xfrm>
            <a:off x="-47" y="0"/>
            <a:ext cx="9145238" cy="5148543"/>
            <a:chOff x="-126" y="0"/>
            <a:chExt cx="24387303" cy="13729448"/>
          </a:xfrm>
        </p:grpSpPr>
        <p:sp>
          <p:nvSpPr>
            <p:cNvPr id="478" name="Google Shape;478;p70"/>
            <p:cNvSpPr/>
            <p:nvPr/>
          </p:nvSpPr>
          <p:spPr>
            <a:xfrm rot="10800000">
              <a:off x="0" y="0"/>
              <a:ext cx="24387176" cy="13716000"/>
            </a:xfrm>
            <a:custGeom>
              <a:rect b="b" l="l" r="r" t="t"/>
              <a:pathLst>
                <a:path extrusionOk="0" h="13716000" w="24387176">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EFBF5"/>
                </a:solidFill>
                <a:latin typeface="Arial"/>
                <a:ea typeface="Arial"/>
                <a:cs typeface="Arial"/>
                <a:sym typeface="Arial"/>
              </a:endParaRPr>
            </a:p>
          </p:txBody>
        </p:sp>
        <p:sp>
          <p:nvSpPr>
            <p:cNvPr id="479" name="Google Shape;479;p70"/>
            <p:cNvSpPr/>
            <p:nvPr/>
          </p:nvSpPr>
          <p:spPr>
            <a:xfrm rot="5400000">
              <a:off x="10421874" y="-235852"/>
              <a:ext cx="3543300" cy="243873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480" name="Google Shape;480;p70"/>
            <p:cNvSpPr/>
            <p:nvPr/>
          </p:nvSpPr>
          <p:spPr>
            <a:xfrm rot="-5400000">
              <a:off x="10966981" y="4652747"/>
              <a:ext cx="2806725" cy="13843108"/>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481" name="Google Shape;481;p70"/>
            <p:cNvSpPr/>
            <p:nvPr/>
          </p:nvSpPr>
          <p:spPr>
            <a:xfrm>
              <a:off x="11576365" y="7690654"/>
              <a:ext cx="1234500" cy="75600"/>
            </a:xfrm>
            <a:prstGeom prst="rect">
              <a:avLst/>
            </a:prstGeom>
            <a:solidFill>
              <a:srgbClr val="F3AE9E"/>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3AE9E"/>
                </a:solidFill>
                <a:latin typeface="Arial"/>
                <a:ea typeface="Arial"/>
                <a:cs typeface="Arial"/>
                <a:sym typeface="Arial"/>
              </a:endParaRPr>
            </a:p>
          </p:txBody>
        </p:sp>
      </p:grpSp>
      <p:sp>
        <p:nvSpPr>
          <p:cNvPr id="482" name="Google Shape;482;p70"/>
          <p:cNvSpPr txBox="1"/>
          <p:nvPr>
            <p:ph type="title"/>
          </p:nvPr>
        </p:nvSpPr>
        <p:spPr>
          <a:xfrm>
            <a:off x="1918137" y="509716"/>
            <a:ext cx="5309700" cy="2205600"/>
          </a:xfrm>
          <a:prstGeom prst="rect">
            <a:avLst/>
          </a:prstGeom>
          <a:noFill/>
          <a:ln>
            <a:noFill/>
          </a:ln>
        </p:spPr>
        <p:txBody>
          <a:bodyPr anchorCtr="0" anchor="ctr" bIns="17125" lIns="0" spcFirstLastPara="1" rIns="0" wrap="square" tIns="17125">
            <a:noAutofit/>
          </a:bodyPr>
          <a:lstStyle>
            <a:lvl1pPr lvl="0" algn="ctr">
              <a:lnSpc>
                <a:spcPct val="90000"/>
              </a:lnSpc>
              <a:spcBef>
                <a:spcPts val="0"/>
              </a:spcBef>
              <a:spcAft>
                <a:spcPts val="0"/>
              </a:spcAft>
              <a:buClr>
                <a:schemeClr val="accent2"/>
              </a:buClr>
              <a:buSzPts val="3600"/>
              <a:buFont typeface="Arial"/>
              <a:buNone/>
              <a:defRPr sz="36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483" name="Google Shape;483;p70"/>
          <p:cNvSpPr txBox="1"/>
          <p:nvPr>
            <p:ph idx="1" type="body"/>
          </p:nvPr>
        </p:nvSpPr>
        <p:spPr>
          <a:xfrm>
            <a:off x="1941840" y="3080563"/>
            <a:ext cx="5288400" cy="3597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2000"/>
              <a:buNone/>
              <a:defRPr b="1" i="0" sz="20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5200"/>
              <a:buNone/>
              <a:defRPr sz="5200">
                <a:solidFill>
                  <a:schemeClr val="accent2"/>
                </a:solidFill>
              </a:defRPr>
            </a:lvl2pPr>
            <a:lvl3pPr indent="-228600" lvl="2" marL="1371600" algn="l">
              <a:lnSpc>
                <a:spcPct val="90000"/>
              </a:lnSpc>
              <a:spcBef>
                <a:spcPts val="400"/>
              </a:spcBef>
              <a:spcAft>
                <a:spcPts val="0"/>
              </a:spcAft>
              <a:buClr>
                <a:schemeClr val="accent2"/>
              </a:buClr>
              <a:buSzPts val="5200"/>
              <a:buNone/>
              <a:defRPr sz="5200">
                <a:solidFill>
                  <a:schemeClr val="accent2"/>
                </a:solidFill>
              </a:defRPr>
            </a:lvl3pPr>
            <a:lvl4pPr indent="-228600" lvl="3" marL="1828800" algn="l">
              <a:lnSpc>
                <a:spcPct val="90000"/>
              </a:lnSpc>
              <a:spcBef>
                <a:spcPts val="400"/>
              </a:spcBef>
              <a:spcAft>
                <a:spcPts val="0"/>
              </a:spcAft>
              <a:buClr>
                <a:schemeClr val="accent2"/>
              </a:buClr>
              <a:buSzPts val="5200"/>
              <a:buNone/>
              <a:defRPr sz="5200">
                <a:solidFill>
                  <a:schemeClr val="accent2"/>
                </a:solidFill>
              </a:defRPr>
            </a:lvl4pPr>
            <a:lvl5pPr indent="-228600" lvl="4" marL="2286000" algn="l">
              <a:lnSpc>
                <a:spcPct val="90000"/>
              </a:lnSpc>
              <a:spcBef>
                <a:spcPts val="400"/>
              </a:spcBef>
              <a:spcAft>
                <a:spcPts val="0"/>
              </a:spcAft>
              <a:buClr>
                <a:schemeClr val="accent2"/>
              </a:buClr>
              <a:buSzPts val="5200"/>
              <a:buNone/>
              <a:defRPr sz="52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big idea 1">
  <p:cSld name="green_big idea 1">
    <p:spTree>
      <p:nvGrpSpPr>
        <p:cNvPr id="484" name="Shape 484"/>
        <p:cNvGrpSpPr/>
        <p:nvPr/>
      </p:nvGrpSpPr>
      <p:grpSpPr>
        <a:xfrm>
          <a:off x="0" y="0"/>
          <a:ext cx="0" cy="0"/>
          <a:chOff x="0" y="0"/>
          <a:chExt cx="0" cy="0"/>
        </a:xfrm>
      </p:grpSpPr>
      <p:sp>
        <p:nvSpPr>
          <p:cNvPr id="485" name="Google Shape;485;p71"/>
          <p:cNvSpPr/>
          <p:nvPr/>
        </p:nvSpPr>
        <p:spPr>
          <a:xfrm>
            <a:off x="1191" y="3328147"/>
            <a:ext cx="9141600" cy="1814700"/>
          </a:xfrm>
          <a:prstGeom prst="rect">
            <a:avLst/>
          </a:prstGeom>
          <a:solidFill>
            <a:srgbClr val="D7EBCE"/>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rgbClr val="FFFFFF"/>
              </a:solidFill>
              <a:latin typeface="Calibri"/>
              <a:ea typeface="Calibri"/>
              <a:cs typeface="Calibri"/>
              <a:sym typeface="Calibri"/>
            </a:endParaRPr>
          </a:p>
        </p:txBody>
      </p:sp>
      <p:grpSp>
        <p:nvGrpSpPr>
          <p:cNvPr id="486" name="Google Shape;486;p71"/>
          <p:cNvGrpSpPr/>
          <p:nvPr/>
        </p:nvGrpSpPr>
        <p:grpSpPr>
          <a:xfrm rot="-5400000">
            <a:off x="2428497" y="467915"/>
            <a:ext cx="4286245" cy="4285003"/>
            <a:chOff x="5985246" y="649659"/>
            <a:chExt cx="12416700" cy="12416700"/>
          </a:xfrm>
        </p:grpSpPr>
        <p:sp>
          <p:nvSpPr>
            <p:cNvPr id="487" name="Google Shape;487;p71"/>
            <p:cNvSpPr/>
            <p:nvPr/>
          </p:nvSpPr>
          <p:spPr>
            <a:xfrm>
              <a:off x="5985246" y="649659"/>
              <a:ext cx="12416700" cy="12416700"/>
            </a:xfrm>
            <a:prstGeom prst="ellipse">
              <a:avLst/>
            </a:prstGeom>
            <a:solidFill>
              <a:srgbClr val="E9E5DF"/>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rgbClr val="FFFFFF"/>
                </a:solidFill>
                <a:latin typeface="Calibri"/>
                <a:ea typeface="Calibri"/>
                <a:cs typeface="Calibri"/>
                <a:sym typeface="Calibri"/>
              </a:endParaRPr>
            </a:p>
          </p:txBody>
        </p:sp>
        <p:sp>
          <p:nvSpPr>
            <p:cNvPr id="488" name="Google Shape;488;p71"/>
            <p:cNvSpPr/>
            <p:nvPr/>
          </p:nvSpPr>
          <p:spPr>
            <a:xfrm>
              <a:off x="5985246" y="1009842"/>
              <a:ext cx="4122581" cy="11696316"/>
            </a:xfrm>
            <a:custGeom>
              <a:rect b="b" l="l" r="r" t="t"/>
              <a:pathLst>
                <a:path extrusionOk="0" h="11696316" w="4122581">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accent1"/>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rgbClr val="FFFFFF"/>
                </a:solidFill>
                <a:latin typeface="Calibri"/>
                <a:ea typeface="Calibri"/>
                <a:cs typeface="Calibri"/>
                <a:sym typeface="Calibri"/>
              </a:endParaRPr>
            </a:p>
          </p:txBody>
        </p:sp>
      </p:grpSp>
      <p:sp>
        <p:nvSpPr>
          <p:cNvPr id="489" name="Google Shape;489;p71"/>
          <p:cNvSpPr txBox="1"/>
          <p:nvPr>
            <p:ph type="title"/>
          </p:nvPr>
        </p:nvSpPr>
        <p:spPr>
          <a:xfrm>
            <a:off x="526427" y="771332"/>
            <a:ext cx="5394900" cy="1974000"/>
          </a:xfrm>
          <a:prstGeom prst="rect">
            <a:avLst/>
          </a:prstGeom>
          <a:noFill/>
          <a:ln>
            <a:noFill/>
          </a:ln>
        </p:spPr>
        <p:txBody>
          <a:bodyPr anchorCtr="0" anchor="t" bIns="17125" lIns="0" spcFirstLastPara="1" rIns="0" wrap="square" tIns="17125">
            <a:normAutofit/>
          </a:bodyPr>
          <a:lstStyle>
            <a:lvl1pPr lvl="0" algn="l">
              <a:lnSpc>
                <a:spcPct val="90000"/>
              </a:lnSpc>
              <a:spcBef>
                <a:spcPts val="0"/>
              </a:spcBef>
              <a:spcAft>
                <a:spcPts val="0"/>
              </a:spcAft>
              <a:buClr>
                <a:schemeClr val="accent1"/>
              </a:buClr>
              <a:buSzPts val="5200"/>
              <a:buFont typeface="Arial"/>
              <a:buNone/>
              <a:defRPr sz="5200">
                <a:solidFill>
                  <a:schemeClr val="accent1"/>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big idea 1">
  <p:cSld name="amber_big idea 1">
    <p:spTree>
      <p:nvGrpSpPr>
        <p:cNvPr id="490" name="Shape 490"/>
        <p:cNvGrpSpPr/>
        <p:nvPr/>
      </p:nvGrpSpPr>
      <p:grpSpPr>
        <a:xfrm>
          <a:off x="0" y="0"/>
          <a:ext cx="0" cy="0"/>
          <a:chOff x="0" y="0"/>
          <a:chExt cx="0" cy="0"/>
        </a:xfrm>
      </p:grpSpPr>
      <p:sp>
        <p:nvSpPr>
          <p:cNvPr id="491" name="Google Shape;491;p72"/>
          <p:cNvSpPr/>
          <p:nvPr/>
        </p:nvSpPr>
        <p:spPr>
          <a:xfrm>
            <a:off x="1191" y="3328147"/>
            <a:ext cx="9141600" cy="1814700"/>
          </a:xfrm>
          <a:prstGeom prst="rect">
            <a:avLst/>
          </a:prstGeom>
          <a:solidFill>
            <a:srgbClr val="E9E5DF"/>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rgbClr val="FFFFFF"/>
              </a:solidFill>
              <a:latin typeface="Calibri"/>
              <a:ea typeface="Calibri"/>
              <a:cs typeface="Calibri"/>
              <a:sym typeface="Calibri"/>
            </a:endParaRPr>
          </a:p>
        </p:txBody>
      </p:sp>
      <p:grpSp>
        <p:nvGrpSpPr>
          <p:cNvPr id="492" name="Google Shape;492;p72"/>
          <p:cNvGrpSpPr/>
          <p:nvPr/>
        </p:nvGrpSpPr>
        <p:grpSpPr>
          <a:xfrm rot="-5400000">
            <a:off x="2428497" y="467915"/>
            <a:ext cx="4286245" cy="4285003"/>
            <a:chOff x="5985246" y="649659"/>
            <a:chExt cx="12416700" cy="12416700"/>
          </a:xfrm>
        </p:grpSpPr>
        <p:sp>
          <p:nvSpPr>
            <p:cNvPr id="493" name="Google Shape;493;p72"/>
            <p:cNvSpPr/>
            <p:nvPr/>
          </p:nvSpPr>
          <p:spPr>
            <a:xfrm>
              <a:off x="5985246" y="649659"/>
              <a:ext cx="12416700" cy="12416700"/>
            </a:xfrm>
            <a:prstGeom prst="ellipse">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rgbClr val="FFFFFF"/>
                </a:solidFill>
                <a:latin typeface="Calibri"/>
                <a:ea typeface="Calibri"/>
                <a:cs typeface="Calibri"/>
                <a:sym typeface="Calibri"/>
              </a:endParaRPr>
            </a:p>
          </p:txBody>
        </p:sp>
        <p:sp>
          <p:nvSpPr>
            <p:cNvPr id="494" name="Google Shape;494;p72"/>
            <p:cNvSpPr/>
            <p:nvPr/>
          </p:nvSpPr>
          <p:spPr>
            <a:xfrm>
              <a:off x="5985246" y="1009842"/>
              <a:ext cx="4122581" cy="11696316"/>
            </a:xfrm>
            <a:custGeom>
              <a:rect b="b" l="l" r="r" t="t"/>
              <a:pathLst>
                <a:path extrusionOk="0" h="11696316" w="4122581">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accent4"/>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rgbClr val="FFFFFF"/>
                </a:solidFill>
                <a:latin typeface="Calibri"/>
                <a:ea typeface="Calibri"/>
                <a:cs typeface="Calibri"/>
                <a:sym typeface="Calibri"/>
              </a:endParaRPr>
            </a:p>
          </p:txBody>
        </p:sp>
      </p:grpSp>
      <p:sp>
        <p:nvSpPr>
          <p:cNvPr id="495" name="Google Shape;495;p72"/>
          <p:cNvSpPr txBox="1"/>
          <p:nvPr>
            <p:ph type="title"/>
          </p:nvPr>
        </p:nvSpPr>
        <p:spPr>
          <a:xfrm>
            <a:off x="526427" y="771332"/>
            <a:ext cx="5394900" cy="1974000"/>
          </a:xfrm>
          <a:prstGeom prst="rect">
            <a:avLst/>
          </a:prstGeom>
          <a:noFill/>
          <a:ln>
            <a:noFill/>
          </a:ln>
        </p:spPr>
        <p:txBody>
          <a:bodyPr anchorCtr="0" anchor="t" bIns="17125" lIns="0" spcFirstLastPara="1" rIns="0" wrap="square" tIns="17125">
            <a:normAutofit/>
          </a:bodyPr>
          <a:lstStyle>
            <a:lvl1pPr lvl="0" algn="l">
              <a:lnSpc>
                <a:spcPct val="90000"/>
              </a:lnSpc>
              <a:spcBef>
                <a:spcPts val="0"/>
              </a:spcBef>
              <a:spcAft>
                <a:spcPts val="0"/>
              </a:spcAft>
              <a:buClr>
                <a:schemeClr val="dk2"/>
              </a:buClr>
              <a:buSzPts val="5200"/>
              <a:buFont typeface="Arial"/>
              <a:buNone/>
              <a:defRPr sz="5200">
                <a:solidFill>
                  <a:schemeClr val="dk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big idea 1">
  <p:cSld name="red_big idea 1">
    <p:spTree>
      <p:nvGrpSpPr>
        <p:cNvPr id="496" name="Shape 496"/>
        <p:cNvGrpSpPr/>
        <p:nvPr/>
      </p:nvGrpSpPr>
      <p:grpSpPr>
        <a:xfrm>
          <a:off x="0" y="0"/>
          <a:ext cx="0" cy="0"/>
          <a:chOff x="0" y="0"/>
          <a:chExt cx="0" cy="0"/>
        </a:xfrm>
      </p:grpSpPr>
      <p:sp>
        <p:nvSpPr>
          <p:cNvPr id="497" name="Google Shape;497;p73"/>
          <p:cNvSpPr/>
          <p:nvPr/>
        </p:nvSpPr>
        <p:spPr>
          <a:xfrm>
            <a:off x="1191" y="3328147"/>
            <a:ext cx="9141600" cy="1814700"/>
          </a:xfrm>
          <a:prstGeom prst="rect">
            <a:avLst/>
          </a:prstGeom>
          <a:solidFill>
            <a:srgbClr val="FBE9E3"/>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rgbClr val="FFFFFF"/>
              </a:solidFill>
              <a:latin typeface="Calibri"/>
              <a:ea typeface="Calibri"/>
              <a:cs typeface="Calibri"/>
              <a:sym typeface="Calibri"/>
            </a:endParaRPr>
          </a:p>
        </p:txBody>
      </p:sp>
      <p:grpSp>
        <p:nvGrpSpPr>
          <p:cNvPr id="498" name="Google Shape;498;p73"/>
          <p:cNvGrpSpPr/>
          <p:nvPr/>
        </p:nvGrpSpPr>
        <p:grpSpPr>
          <a:xfrm rot="-5400000">
            <a:off x="2428497" y="467915"/>
            <a:ext cx="4286245" cy="4285003"/>
            <a:chOff x="5985246" y="649659"/>
            <a:chExt cx="12416700" cy="12416700"/>
          </a:xfrm>
        </p:grpSpPr>
        <p:sp>
          <p:nvSpPr>
            <p:cNvPr id="499" name="Google Shape;499;p73"/>
            <p:cNvSpPr/>
            <p:nvPr/>
          </p:nvSpPr>
          <p:spPr>
            <a:xfrm>
              <a:off x="5985246" y="649659"/>
              <a:ext cx="12416700" cy="12416700"/>
            </a:xfrm>
            <a:prstGeom prst="ellipse">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rgbClr val="FFFFFF"/>
                </a:solidFill>
                <a:latin typeface="Calibri"/>
                <a:ea typeface="Calibri"/>
                <a:cs typeface="Calibri"/>
                <a:sym typeface="Calibri"/>
              </a:endParaRPr>
            </a:p>
          </p:txBody>
        </p:sp>
        <p:sp>
          <p:nvSpPr>
            <p:cNvPr id="500" name="Google Shape;500;p73"/>
            <p:cNvSpPr/>
            <p:nvPr/>
          </p:nvSpPr>
          <p:spPr>
            <a:xfrm>
              <a:off x="5985246" y="1009842"/>
              <a:ext cx="4122581" cy="11696316"/>
            </a:xfrm>
            <a:custGeom>
              <a:rect b="b" l="l" r="r" t="t"/>
              <a:pathLst>
                <a:path extrusionOk="0" h="11696316" w="4122581">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rgbClr val="B24020"/>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rgbClr val="FFFFFF"/>
                </a:solidFill>
                <a:latin typeface="Calibri"/>
                <a:ea typeface="Calibri"/>
                <a:cs typeface="Calibri"/>
                <a:sym typeface="Calibri"/>
              </a:endParaRPr>
            </a:p>
          </p:txBody>
        </p:sp>
      </p:grpSp>
      <p:sp>
        <p:nvSpPr>
          <p:cNvPr id="501" name="Google Shape;501;p73"/>
          <p:cNvSpPr txBox="1"/>
          <p:nvPr>
            <p:ph type="title"/>
          </p:nvPr>
        </p:nvSpPr>
        <p:spPr>
          <a:xfrm>
            <a:off x="526427" y="771332"/>
            <a:ext cx="5394900" cy="1974000"/>
          </a:xfrm>
          <a:prstGeom prst="rect">
            <a:avLst/>
          </a:prstGeom>
          <a:noFill/>
          <a:ln>
            <a:noFill/>
          </a:ln>
        </p:spPr>
        <p:txBody>
          <a:bodyPr anchorCtr="0" anchor="t" bIns="17125" lIns="0" spcFirstLastPara="1" rIns="0" wrap="square" tIns="17125">
            <a:normAutofit/>
          </a:bodyPr>
          <a:lstStyle>
            <a:lvl1pPr lvl="0" algn="l">
              <a:lnSpc>
                <a:spcPct val="90000"/>
              </a:lnSpc>
              <a:spcBef>
                <a:spcPts val="0"/>
              </a:spcBef>
              <a:spcAft>
                <a:spcPts val="0"/>
              </a:spcAft>
              <a:buClr>
                <a:schemeClr val="dk2"/>
              </a:buClr>
              <a:buSzPts val="5200"/>
              <a:buFont typeface="Arial"/>
              <a:buNone/>
              <a:defRPr sz="5200">
                <a:solidFill>
                  <a:schemeClr val="dk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ig idea 1">
  <p:cSld name="blue_big idea 1">
    <p:spTree>
      <p:nvGrpSpPr>
        <p:cNvPr id="502" name="Shape 502"/>
        <p:cNvGrpSpPr/>
        <p:nvPr/>
      </p:nvGrpSpPr>
      <p:grpSpPr>
        <a:xfrm>
          <a:off x="0" y="0"/>
          <a:ext cx="0" cy="0"/>
          <a:chOff x="0" y="0"/>
          <a:chExt cx="0" cy="0"/>
        </a:xfrm>
      </p:grpSpPr>
      <p:sp>
        <p:nvSpPr>
          <p:cNvPr id="503" name="Google Shape;503;p74"/>
          <p:cNvSpPr/>
          <p:nvPr/>
        </p:nvSpPr>
        <p:spPr>
          <a:xfrm>
            <a:off x="1191" y="3328147"/>
            <a:ext cx="9141600" cy="1814700"/>
          </a:xfrm>
          <a:prstGeom prst="rect">
            <a:avLst/>
          </a:prstGeom>
          <a:solidFill>
            <a:srgbClr val="DCE6F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rgbClr val="FFFFFF"/>
              </a:solidFill>
              <a:latin typeface="Calibri"/>
              <a:ea typeface="Calibri"/>
              <a:cs typeface="Calibri"/>
              <a:sym typeface="Calibri"/>
            </a:endParaRPr>
          </a:p>
        </p:txBody>
      </p:sp>
      <p:grpSp>
        <p:nvGrpSpPr>
          <p:cNvPr id="504" name="Google Shape;504;p74"/>
          <p:cNvGrpSpPr/>
          <p:nvPr/>
        </p:nvGrpSpPr>
        <p:grpSpPr>
          <a:xfrm rot="-5400000">
            <a:off x="2428497" y="467915"/>
            <a:ext cx="4286245" cy="4285003"/>
            <a:chOff x="5985246" y="649659"/>
            <a:chExt cx="12416700" cy="12416700"/>
          </a:xfrm>
        </p:grpSpPr>
        <p:sp>
          <p:nvSpPr>
            <p:cNvPr id="505" name="Google Shape;505;p74"/>
            <p:cNvSpPr/>
            <p:nvPr/>
          </p:nvSpPr>
          <p:spPr>
            <a:xfrm>
              <a:off x="5985246" y="649659"/>
              <a:ext cx="12416700" cy="12416700"/>
            </a:xfrm>
            <a:prstGeom prst="ellipse">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rgbClr val="FFFFFF"/>
                </a:solidFill>
                <a:latin typeface="Calibri"/>
                <a:ea typeface="Calibri"/>
                <a:cs typeface="Calibri"/>
                <a:sym typeface="Calibri"/>
              </a:endParaRPr>
            </a:p>
          </p:txBody>
        </p:sp>
        <p:sp>
          <p:nvSpPr>
            <p:cNvPr id="506" name="Google Shape;506;p74"/>
            <p:cNvSpPr/>
            <p:nvPr/>
          </p:nvSpPr>
          <p:spPr>
            <a:xfrm>
              <a:off x="5985246" y="1009842"/>
              <a:ext cx="4122581" cy="11696316"/>
            </a:xfrm>
            <a:custGeom>
              <a:rect b="b" l="l" r="r" t="t"/>
              <a:pathLst>
                <a:path extrusionOk="0" h="11696316" w="4122581">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lt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rgbClr val="FFFFFF"/>
                </a:solidFill>
                <a:latin typeface="Calibri"/>
                <a:ea typeface="Calibri"/>
                <a:cs typeface="Calibri"/>
                <a:sym typeface="Calibri"/>
              </a:endParaRPr>
            </a:p>
          </p:txBody>
        </p:sp>
      </p:grpSp>
      <p:sp>
        <p:nvSpPr>
          <p:cNvPr id="507" name="Google Shape;507;p74"/>
          <p:cNvSpPr txBox="1"/>
          <p:nvPr>
            <p:ph type="title"/>
          </p:nvPr>
        </p:nvSpPr>
        <p:spPr>
          <a:xfrm>
            <a:off x="526427" y="771332"/>
            <a:ext cx="5394900" cy="1974000"/>
          </a:xfrm>
          <a:prstGeom prst="rect">
            <a:avLst/>
          </a:prstGeom>
          <a:noFill/>
          <a:ln>
            <a:noFill/>
          </a:ln>
        </p:spPr>
        <p:txBody>
          <a:bodyPr anchorCtr="0" anchor="t" bIns="17125" lIns="0" spcFirstLastPara="1" rIns="0" wrap="square" tIns="17125">
            <a:normAutofit/>
          </a:bodyPr>
          <a:lstStyle>
            <a:lvl1pPr lvl="0" algn="l">
              <a:lnSpc>
                <a:spcPct val="90000"/>
              </a:lnSpc>
              <a:spcBef>
                <a:spcPts val="0"/>
              </a:spcBef>
              <a:spcAft>
                <a:spcPts val="0"/>
              </a:spcAft>
              <a:buClr>
                <a:schemeClr val="dk2"/>
              </a:buClr>
              <a:buSzPts val="5200"/>
              <a:buFont typeface="Arial"/>
              <a:buNone/>
              <a:defRPr sz="5200">
                <a:solidFill>
                  <a:schemeClr val="dk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big idea 1">
  <p:cSld name="darkamber_big idea 1">
    <p:spTree>
      <p:nvGrpSpPr>
        <p:cNvPr id="508" name="Shape 508"/>
        <p:cNvGrpSpPr/>
        <p:nvPr/>
      </p:nvGrpSpPr>
      <p:grpSpPr>
        <a:xfrm>
          <a:off x="0" y="0"/>
          <a:ext cx="0" cy="0"/>
          <a:chOff x="0" y="0"/>
          <a:chExt cx="0" cy="0"/>
        </a:xfrm>
      </p:grpSpPr>
      <p:sp>
        <p:nvSpPr>
          <p:cNvPr id="509" name="Google Shape;509;p75"/>
          <p:cNvSpPr/>
          <p:nvPr/>
        </p:nvSpPr>
        <p:spPr>
          <a:xfrm>
            <a:off x="1191" y="3328147"/>
            <a:ext cx="9141600" cy="1814700"/>
          </a:xfrm>
          <a:prstGeom prst="rect">
            <a:avLst/>
          </a:prstGeom>
          <a:solidFill>
            <a:srgbClr val="E9E5DF"/>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rgbClr val="FFFFFF"/>
              </a:solidFill>
              <a:latin typeface="Calibri"/>
              <a:ea typeface="Calibri"/>
              <a:cs typeface="Calibri"/>
              <a:sym typeface="Calibri"/>
            </a:endParaRPr>
          </a:p>
        </p:txBody>
      </p:sp>
      <p:grpSp>
        <p:nvGrpSpPr>
          <p:cNvPr id="510" name="Google Shape;510;p75"/>
          <p:cNvGrpSpPr/>
          <p:nvPr/>
        </p:nvGrpSpPr>
        <p:grpSpPr>
          <a:xfrm rot="-5400000">
            <a:off x="2428497" y="467915"/>
            <a:ext cx="4286245" cy="4285003"/>
            <a:chOff x="5985246" y="649659"/>
            <a:chExt cx="12416700" cy="12416700"/>
          </a:xfrm>
        </p:grpSpPr>
        <p:sp>
          <p:nvSpPr>
            <p:cNvPr id="511" name="Google Shape;511;p75"/>
            <p:cNvSpPr/>
            <p:nvPr/>
          </p:nvSpPr>
          <p:spPr>
            <a:xfrm>
              <a:off x="5985246" y="649659"/>
              <a:ext cx="12416700" cy="12416700"/>
            </a:xfrm>
            <a:prstGeom prst="ellipse">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rgbClr val="FFFFFF"/>
                </a:solidFill>
                <a:latin typeface="Calibri"/>
                <a:ea typeface="Calibri"/>
                <a:cs typeface="Calibri"/>
                <a:sym typeface="Calibri"/>
              </a:endParaRPr>
            </a:p>
          </p:txBody>
        </p:sp>
        <p:sp>
          <p:nvSpPr>
            <p:cNvPr id="512" name="Google Shape;512;p75"/>
            <p:cNvSpPr/>
            <p:nvPr/>
          </p:nvSpPr>
          <p:spPr>
            <a:xfrm>
              <a:off x="5985246" y="1009842"/>
              <a:ext cx="4122581" cy="11696316"/>
            </a:xfrm>
            <a:custGeom>
              <a:rect b="b" l="l" r="r" t="t"/>
              <a:pathLst>
                <a:path extrusionOk="0" h="11696316" w="4122581">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accent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rgbClr val="FFFFFF"/>
                </a:solidFill>
                <a:latin typeface="Calibri"/>
                <a:ea typeface="Calibri"/>
                <a:cs typeface="Calibri"/>
                <a:sym typeface="Calibri"/>
              </a:endParaRPr>
            </a:p>
          </p:txBody>
        </p:sp>
      </p:grpSp>
      <p:sp>
        <p:nvSpPr>
          <p:cNvPr id="513" name="Google Shape;513;p75"/>
          <p:cNvSpPr txBox="1"/>
          <p:nvPr>
            <p:ph type="title"/>
          </p:nvPr>
        </p:nvSpPr>
        <p:spPr>
          <a:xfrm>
            <a:off x="526427" y="771332"/>
            <a:ext cx="5394900" cy="1974000"/>
          </a:xfrm>
          <a:prstGeom prst="rect">
            <a:avLst/>
          </a:prstGeom>
          <a:noFill/>
          <a:ln>
            <a:noFill/>
          </a:ln>
        </p:spPr>
        <p:txBody>
          <a:bodyPr anchorCtr="0" anchor="t" bIns="17125" lIns="0" spcFirstLastPara="1" rIns="0" wrap="square" tIns="17125">
            <a:normAutofit/>
          </a:bodyPr>
          <a:lstStyle>
            <a:lvl1pPr lvl="0" algn="l">
              <a:lnSpc>
                <a:spcPct val="90000"/>
              </a:lnSpc>
              <a:spcBef>
                <a:spcPts val="0"/>
              </a:spcBef>
              <a:spcAft>
                <a:spcPts val="0"/>
              </a:spcAft>
              <a:buClr>
                <a:schemeClr val="dk2"/>
              </a:buClr>
              <a:buSzPts val="5200"/>
              <a:buFont typeface="Arial"/>
              <a:buNone/>
              <a:defRPr sz="5200">
                <a:solidFill>
                  <a:schemeClr val="dk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key words 1">
  <p:cSld name="green_key words 1">
    <p:spTree>
      <p:nvGrpSpPr>
        <p:cNvPr id="514" name="Shape 514"/>
        <p:cNvGrpSpPr/>
        <p:nvPr/>
      </p:nvGrpSpPr>
      <p:grpSpPr>
        <a:xfrm>
          <a:off x="0" y="0"/>
          <a:ext cx="0" cy="0"/>
          <a:chOff x="0" y="0"/>
          <a:chExt cx="0" cy="0"/>
        </a:xfrm>
      </p:grpSpPr>
      <p:grpSp>
        <p:nvGrpSpPr>
          <p:cNvPr id="515" name="Google Shape;515;p76"/>
          <p:cNvGrpSpPr/>
          <p:nvPr/>
        </p:nvGrpSpPr>
        <p:grpSpPr>
          <a:xfrm>
            <a:off x="0" y="-526786"/>
            <a:ext cx="9145237" cy="6210675"/>
            <a:chOff x="0" y="-1404763"/>
            <a:chExt cx="24387300" cy="16561800"/>
          </a:xfrm>
        </p:grpSpPr>
        <p:sp>
          <p:nvSpPr>
            <p:cNvPr id="516" name="Google Shape;516;p76"/>
            <p:cNvSpPr/>
            <p:nvPr/>
          </p:nvSpPr>
          <p:spPr>
            <a:xfrm>
              <a:off x="0" y="0"/>
              <a:ext cx="24387300" cy="13716000"/>
            </a:xfrm>
            <a:prstGeom prst="rect">
              <a:avLst/>
            </a:prstGeom>
            <a:solidFill>
              <a:srgbClr val="D7EBCE"/>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517" name="Google Shape;517;p76"/>
            <p:cNvSpPr/>
            <p:nvPr/>
          </p:nvSpPr>
          <p:spPr>
            <a:xfrm>
              <a:off x="21799295" y="0"/>
              <a:ext cx="2587800" cy="13716000"/>
            </a:xfrm>
            <a:prstGeom prst="rect">
              <a:avLst/>
            </a:prstGeom>
            <a:solidFill>
              <a:schemeClr val="accent1"/>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518" name="Google Shape;518;p76"/>
            <p:cNvSpPr/>
            <p:nvPr/>
          </p:nvSpPr>
          <p:spPr>
            <a:xfrm>
              <a:off x="4131162" y="-1404763"/>
              <a:ext cx="16561800" cy="16561800"/>
            </a:xfrm>
            <a:prstGeom prst="ellipse">
              <a:avLst/>
            </a:prstGeom>
            <a:solidFill>
              <a:schemeClr val="lt1"/>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grpSp>
      <p:sp>
        <p:nvSpPr>
          <p:cNvPr id="519" name="Google Shape;519;p76"/>
          <p:cNvSpPr txBox="1"/>
          <p:nvPr>
            <p:ph type="title"/>
          </p:nvPr>
        </p:nvSpPr>
        <p:spPr>
          <a:xfrm>
            <a:off x="708120" y="1093573"/>
            <a:ext cx="5333400" cy="3169500"/>
          </a:xfrm>
          <a:prstGeom prst="rect">
            <a:avLst/>
          </a:prstGeom>
          <a:noFill/>
          <a:ln>
            <a:noFill/>
          </a:ln>
        </p:spPr>
        <p:txBody>
          <a:bodyPr anchorCtr="0" anchor="t" bIns="17125" lIns="0" spcFirstLastPara="1" rIns="0" wrap="square" tIns="17125">
            <a:normAutofit/>
          </a:bodyPr>
          <a:lstStyle>
            <a:lvl1pPr lvl="0" algn="l">
              <a:lnSpc>
                <a:spcPct val="120000"/>
              </a:lnSpc>
              <a:spcBef>
                <a:spcPts val="700"/>
              </a:spcBef>
              <a:spcAft>
                <a:spcPts val="0"/>
              </a:spcAft>
              <a:buClr>
                <a:schemeClr val="accent1"/>
              </a:buClr>
              <a:buSzPts val="5200"/>
              <a:buFont typeface="Arial"/>
              <a:buNone/>
              <a:defRPr sz="5200">
                <a:solidFill>
                  <a:schemeClr val="accent1"/>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key words 1">
  <p:cSld name="amber_key words 1">
    <p:spTree>
      <p:nvGrpSpPr>
        <p:cNvPr id="520" name="Shape 520"/>
        <p:cNvGrpSpPr/>
        <p:nvPr/>
      </p:nvGrpSpPr>
      <p:grpSpPr>
        <a:xfrm>
          <a:off x="0" y="0"/>
          <a:ext cx="0" cy="0"/>
          <a:chOff x="0" y="0"/>
          <a:chExt cx="0" cy="0"/>
        </a:xfrm>
      </p:grpSpPr>
      <p:grpSp>
        <p:nvGrpSpPr>
          <p:cNvPr id="521" name="Google Shape;521;p77"/>
          <p:cNvGrpSpPr/>
          <p:nvPr/>
        </p:nvGrpSpPr>
        <p:grpSpPr>
          <a:xfrm>
            <a:off x="0" y="-526786"/>
            <a:ext cx="9145237" cy="6210675"/>
            <a:chOff x="0" y="-1404763"/>
            <a:chExt cx="24387300" cy="16561800"/>
          </a:xfrm>
        </p:grpSpPr>
        <p:sp>
          <p:nvSpPr>
            <p:cNvPr id="522" name="Google Shape;522;p77"/>
            <p:cNvSpPr/>
            <p:nvPr/>
          </p:nvSpPr>
          <p:spPr>
            <a:xfrm>
              <a:off x="0" y="0"/>
              <a:ext cx="24387300" cy="137160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523" name="Google Shape;523;p77"/>
            <p:cNvSpPr/>
            <p:nvPr/>
          </p:nvSpPr>
          <p:spPr>
            <a:xfrm>
              <a:off x="21799295" y="0"/>
              <a:ext cx="2587800" cy="13716000"/>
            </a:xfrm>
            <a:prstGeom prst="rect">
              <a:avLst/>
            </a:prstGeom>
            <a:solidFill>
              <a:schemeClr val="accent4"/>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524" name="Google Shape;524;p77"/>
            <p:cNvSpPr/>
            <p:nvPr/>
          </p:nvSpPr>
          <p:spPr>
            <a:xfrm>
              <a:off x="4131162" y="-1404763"/>
              <a:ext cx="16561800" cy="16561800"/>
            </a:xfrm>
            <a:prstGeom prst="ellipse">
              <a:avLst/>
            </a:prstGeom>
            <a:solidFill>
              <a:schemeClr val="lt1"/>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grpSp>
      <p:sp>
        <p:nvSpPr>
          <p:cNvPr id="525" name="Google Shape;525;p77"/>
          <p:cNvSpPr txBox="1"/>
          <p:nvPr>
            <p:ph type="title"/>
          </p:nvPr>
        </p:nvSpPr>
        <p:spPr>
          <a:xfrm>
            <a:off x="708120" y="1093573"/>
            <a:ext cx="5333400" cy="3169500"/>
          </a:xfrm>
          <a:prstGeom prst="rect">
            <a:avLst/>
          </a:prstGeom>
          <a:noFill/>
          <a:ln>
            <a:noFill/>
          </a:ln>
        </p:spPr>
        <p:txBody>
          <a:bodyPr anchorCtr="0" anchor="t" bIns="17125" lIns="0" spcFirstLastPara="1" rIns="0" wrap="square" tIns="17125">
            <a:normAutofit/>
          </a:bodyPr>
          <a:lstStyle>
            <a:lvl1pPr lvl="0" algn="l">
              <a:lnSpc>
                <a:spcPct val="120000"/>
              </a:lnSpc>
              <a:spcBef>
                <a:spcPts val="700"/>
              </a:spcBef>
              <a:spcAft>
                <a:spcPts val="0"/>
              </a:spcAft>
              <a:buClr>
                <a:schemeClr val="accent2"/>
              </a:buClr>
              <a:buSzPts val="5200"/>
              <a:buFont typeface="Arial"/>
              <a:buNone/>
              <a:defRPr sz="5200">
                <a:solidFill>
                  <a:schemeClr val="accent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key words 1">
  <p:cSld name="red_key words 1">
    <p:spTree>
      <p:nvGrpSpPr>
        <p:cNvPr id="526" name="Shape 526"/>
        <p:cNvGrpSpPr/>
        <p:nvPr/>
      </p:nvGrpSpPr>
      <p:grpSpPr>
        <a:xfrm>
          <a:off x="0" y="0"/>
          <a:ext cx="0" cy="0"/>
          <a:chOff x="0" y="0"/>
          <a:chExt cx="0" cy="0"/>
        </a:xfrm>
      </p:grpSpPr>
      <p:grpSp>
        <p:nvGrpSpPr>
          <p:cNvPr id="527" name="Google Shape;527;p78"/>
          <p:cNvGrpSpPr/>
          <p:nvPr/>
        </p:nvGrpSpPr>
        <p:grpSpPr>
          <a:xfrm>
            <a:off x="0" y="-526786"/>
            <a:ext cx="9145237" cy="6210675"/>
            <a:chOff x="0" y="-1404763"/>
            <a:chExt cx="24387300" cy="16561800"/>
          </a:xfrm>
        </p:grpSpPr>
        <p:sp>
          <p:nvSpPr>
            <p:cNvPr id="528" name="Google Shape;528;p78"/>
            <p:cNvSpPr/>
            <p:nvPr/>
          </p:nvSpPr>
          <p:spPr>
            <a:xfrm>
              <a:off x="0" y="0"/>
              <a:ext cx="24387300" cy="137160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529" name="Google Shape;529;p78"/>
            <p:cNvSpPr/>
            <p:nvPr/>
          </p:nvSpPr>
          <p:spPr>
            <a:xfrm>
              <a:off x="21799295" y="0"/>
              <a:ext cx="2587800" cy="13716000"/>
            </a:xfrm>
            <a:prstGeom prst="rect">
              <a:avLst/>
            </a:prstGeom>
            <a:solidFill>
              <a:schemeClr val="dk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530" name="Google Shape;530;p78"/>
            <p:cNvSpPr/>
            <p:nvPr/>
          </p:nvSpPr>
          <p:spPr>
            <a:xfrm>
              <a:off x="4131162" y="-1404763"/>
              <a:ext cx="16561800" cy="16561800"/>
            </a:xfrm>
            <a:prstGeom prst="ellipse">
              <a:avLst/>
            </a:prstGeom>
            <a:solidFill>
              <a:schemeClr val="lt1"/>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grpSp>
      <p:sp>
        <p:nvSpPr>
          <p:cNvPr id="531" name="Google Shape;531;p78"/>
          <p:cNvSpPr txBox="1"/>
          <p:nvPr>
            <p:ph type="title"/>
          </p:nvPr>
        </p:nvSpPr>
        <p:spPr>
          <a:xfrm>
            <a:off x="708120" y="1093573"/>
            <a:ext cx="5333400" cy="3169500"/>
          </a:xfrm>
          <a:prstGeom prst="rect">
            <a:avLst/>
          </a:prstGeom>
          <a:noFill/>
          <a:ln>
            <a:noFill/>
          </a:ln>
        </p:spPr>
        <p:txBody>
          <a:bodyPr anchorCtr="0" anchor="t" bIns="17125" lIns="0" spcFirstLastPara="1" rIns="0" wrap="square" tIns="17125">
            <a:normAutofit/>
          </a:bodyPr>
          <a:lstStyle>
            <a:lvl1pPr lvl="0" algn="l">
              <a:lnSpc>
                <a:spcPct val="120000"/>
              </a:lnSpc>
              <a:spcBef>
                <a:spcPts val="700"/>
              </a:spcBef>
              <a:spcAft>
                <a:spcPts val="0"/>
              </a:spcAft>
              <a:buClr>
                <a:schemeClr val="dk2"/>
              </a:buClr>
              <a:buSzPts val="5200"/>
              <a:buFont typeface="Arial"/>
              <a:buNone/>
              <a:defRPr sz="5200">
                <a:solidFill>
                  <a:schemeClr val="dk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key words 1">
  <p:cSld name="blue_key words 1">
    <p:spTree>
      <p:nvGrpSpPr>
        <p:cNvPr id="532" name="Shape 532"/>
        <p:cNvGrpSpPr/>
        <p:nvPr/>
      </p:nvGrpSpPr>
      <p:grpSpPr>
        <a:xfrm>
          <a:off x="0" y="0"/>
          <a:ext cx="0" cy="0"/>
          <a:chOff x="0" y="0"/>
          <a:chExt cx="0" cy="0"/>
        </a:xfrm>
      </p:grpSpPr>
      <p:grpSp>
        <p:nvGrpSpPr>
          <p:cNvPr id="533" name="Google Shape;533;p79"/>
          <p:cNvGrpSpPr/>
          <p:nvPr/>
        </p:nvGrpSpPr>
        <p:grpSpPr>
          <a:xfrm>
            <a:off x="0" y="-526786"/>
            <a:ext cx="9145237" cy="6210675"/>
            <a:chOff x="0" y="-1404763"/>
            <a:chExt cx="24387300" cy="16561800"/>
          </a:xfrm>
        </p:grpSpPr>
        <p:sp>
          <p:nvSpPr>
            <p:cNvPr id="534" name="Google Shape;534;p79"/>
            <p:cNvSpPr/>
            <p:nvPr/>
          </p:nvSpPr>
          <p:spPr>
            <a:xfrm>
              <a:off x="0" y="0"/>
              <a:ext cx="24387300" cy="13716000"/>
            </a:xfrm>
            <a:prstGeom prst="rect">
              <a:avLst/>
            </a:prstGeom>
            <a:solidFill>
              <a:srgbClr val="DCE6F1"/>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535" name="Google Shape;535;p79"/>
            <p:cNvSpPr/>
            <p:nvPr/>
          </p:nvSpPr>
          <p:spPr>
            <a:xfrm>
              <a:off x="21799295" y="0"/>
              <a:ext cx="2587800" cy="13716000"/>
            </a:xfrm>
            <a:prstGeom prst="rect">
              <a:avLst/>
            </a:prstGeom>
            <a:solidFill>
              <a:schemeClr val="lt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536" name="Google Shape;536;p79"/>
            <p:cNvSpPr/>
            <p:nvPr/>
          </p:nvSpPr>
          <p:spPr>
            <a:xfrm>
              <a:off x="4131162" y="-1404763"/>
              <a:ext cx="16561800" cy="16561800"/>
            </a:xfrm>
            <a:prstGeom prst="ellipse">
              <a:avLst/>
            </a:prstGeom>
            <a:solidFill>
              <a:schemeClr val="lt1"/>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grpSp>
      <p:sp>
        <p:nvSpPr>
          <p:cNvPr id="537" name="Google Shape;537;p79"/>
          <p:cNvSpPr txBox="1"/>
          <p:nvPr>
            <p:ph type="title"/>
          </p:nvPr>
        </p:nvSpPr>
        <p:spPr>
          <a:xfrm>
            <a:off x="708120" y="1093573"/>
            <a:ext cx="5333400" cy="3169500"/>
          </a:xfrm>
          <a:prstGeom prst="rect">
            <a:avLst/>
          </a:prstGeom>
          <a:noFill/>
          <a:ln>
            <a:noFill/>
          </a:ln>
        </p:spPr>
        <p:txBody>
          <a:bodyPr anchorCtr="0" anchor="t" bIns="17125" lIns="0" spcFirstLastPara="1" rIns="0" wrap="square" tIns="17125">
            <a:normAutofit/>
          </a:bodyPr>
          <a:lstStyle>
            <a:lvl1pPr lvl="0" algn="l">
              <a:lnSpc>
                <a:spcPct val="120000"/>
              </a:lnSpc>
              <a:spcBef>
                <a:spcPts val="700"/>
              </a:spcBef>
              <a:spcAft>
                <a:spcPts val="0"/>
              </a:spcAft>
              <a:buClr>
                <a:schemeClr val="lt2"/>
              </a:buClr>
              <a:buSzPts val="5200"/>
              <a:buFont typeface="Arial"/>
              <a:buNone/>
              <a:defRPr sz="5200">
                <a:solidFill>
                  <a:schemeClr val="lt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key words 1">
  <p:cSld name="darkamber_key words 1">
    <p:spTree>
      <p:nvGrpSpPr>
        <p:cNvPr id="538" name="Shape 538"/>
        <p:cNvGrpSpPr/>
        <p:nvPr/>
      </p:nvGrpSpPr>
      <p:grpSpPr>
        <a:xfrm>
          <a:off x="0" y="0"/>
          <a:ext cx="0" cy="0"/>
          <a:chOff x="0" y="0"/>
          <a:chExt cx="0" cy="0"/>
        </a:xfrm>
      </p:grpSpPr>
      <p:grpSp>
        <p:nvGrpSpPr>
          <p:cNvPr id="539" name="Google Shape;539;p80"/>
          <p:cNvGrpSpPr/>
          <p:nvPr/>
        </p:nvGrpSpPr>
        <p:grpSpPr>
          <a:xfrm>
            <a:off x="0" y="-526786"/>
            <a:ext cx="9145237" cy="6210675"/>
            <a:chOff x="0" y="-1404763"/>
            <a:chExt cx="24387300" cy="16561800"/>
          </a:xfrm>
        </p:grpSpPr>
        <p:sp>
          <p:nvSpPr>
            <p:cNvPr id="540" name="Google Shape;540;p80"/>
            <p:cNvSpPr/>
            <p:nvPr/>
          </p:nvSpPr>
          <p:spPr>
            <a:xfrm>
              <a:off x="0" y="0"/>
              <a:ext cx="24387300" cy="137160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541" name="Google Shape;541;p80"/>
            <p:cNvSpPr/>
            <p:nvPr/>
          </p:nvSpPr>
          <p:spPr>
            <a:xfrm>
              <a:off x="21799295" y="0"/>
              <a:ext cx="2587800" cy="13716000"/>
            </a:xfrm>
            <a:prstGeom prst="rect">
              <a:avLst/>
            </a:prstGeom>
            <a:solidFill>
              <a:schemeClr val="accent2"/>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542" name="Google Shape;542;p80"/>
            <p:cNvSpPr/>
            <p:nvPr/>
          </p:nvSpPr>
          <p:spPr>
            <a:xfrm>
              <a:off x="4131162" y="-1404763"/>
              <a:ext cx="16561800" cy="16561800"/>
            </a:xfrm>
            <a:prstGeom prst="ellipse">
              <a:avLst/>
            </a:prstGeom>
            <a:solidFill>
              <a:schemeClr val="lt1"/>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grpSp>
      <p:sp>
        <p:nvSpPr>
          <p:cNvPr id="543" name="Google Shape;543;p80"/>
          <p:cNvSpPr txBox="1"/>
          <p:nvPr>
            <p:ph type="title"/>
          </p:nvPr>
        </p:nvSpPr>
        <p:spPr>
          <a:xfrm>
            <a:off x="708120" y="1093573"/>
            <a:ext cx="5333400" cy="3169500"/>
          </a:xfrm>
          <a:prstGeom prst="rect">
            <a:avLst/>
          </a:prstGeom>
          <a:noFill/>
          <a:ln>
            <a:noFill/>
          </a:ln>
        </p:spPr>
        <p:txBody>
          <a:bodyPr anchorCtr="0" anchor="t" bIns="17125" lIns="0" spcFirstLastPara="1" rIns="0" wrap="square" tIns="17125">
            <a:normAutofit/>
          </a:bodyPr>
          <a:lstStyle>
            <a:lvl1pPr lvl="0" algn="l">
              <a:lnSpc>
                <a:spcPct val="120000"/>
              </a:lnSpc>
              <a:spcBef>
                <a:spcPts val="700"/>
              </a:spcBef>
              <a:spcAft>
                <a:spcPts val="0"/>
              </a:spcAft>
              <a:buClr>
                <a:schemeClr val="accent2"/>
              </a:buClr>
              <a:buSzPts val="5200"/>
              <a:buFont typeface="Arial"/>
              <a:buNone/>
              <a:defRPr sz="5200">
                <a:solidFill>
                  <a:schemeClr val="accent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large image title 1">
  <p:cSld name="green_large image title 1">
    <p:spTree>
      <p:nvGrpSpPr>
        <p:cNvPr id="544" name="Shape 544"/>
        <p:cNvGrpSpPr/>
        <p:nvPr/>
      </p:nvGrpSpPr>
      <p:grpSpPr>
        <a:xfrm>
          <a:off x="0" y="0"/>
          <a:ext cx="0" cy="0"/>
          <a:chOff x="0" y="0"/>
          <a:chExt cx="0" cy="0"/>
        </a:xfrm>
      </p:grpSpPr>
      <p:sp>
        <p:nvSpPr>
          <p:cNvPr id="545" name="Google Shape;545;p81"/>
          <p:cNvSpPr/>
          <p:nvPr>
            <p:ph idx="2" type="pic"/>
          </p:nvPr>
        </p:nvSpPr>
        <p:spPr>
          <a:xfrm>
            <a:off x="-1887758" y="-571681"/>
            <a:ext cx="5655600" cy="6563700"/>
          </a:xfrm>
          <a:prstGeom prst="rect">
            <a:avLst/>
          </a:prstGeom>
          <a:solidFill>
            <a:schemeClr val="lt1"/>
          </a:solidFill>
          <a:ln>
            <a:noFill/>
          </a:ln>
        </p:spPr>
      </p:sp>
      <p:sp>
        <p:nvSpPr>
          <p:cNvPr id="546" name="Google Shape;546;p81"/>
          <p:cNvSpPr txBox="1"/>
          <p:nvPr>
            <p:ph type="title"/>
          </p:nvPr>
        </p:nvSpPr>
        <p:spPr>
          <a:xfrm>
            <a:off x="4686285" y="1559615"/>
            <a:ext cx="3285600" cy="10122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accent1"/>
              </a:buClr>
              <a:buSzPts val="3300"/>
              <a:buFont typeface="Arial"/>
              <a:buNone/>
              <a:defRPr sz="3300">
                <a:solidFill>
                  <a:schemeClr val="accent1"/>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547" name="Google Shape;547;p81"/>
          <p:cNvSpPr txBox="1"/>
          <p:nvPr>
            <p:ph idx="1" type="body"/>
          </p:nvPr>
        </p:nvSpPr>
        <p:spPr>
          <a:xfrm>
            <a:off x="4686285" y="2818313"/>
            <a:ext cx="2501700" cy="610500"/>
          </a:xfrm>
          <a:prstGeom prst="rect">
            <a:avLst/>
          </a:prstGeom>
          <a:noFill/>
          <a:ln>
            <a:noFill/>
          </a:ln>
        </p:spPr>
        <p:txBody>
          <a:bodyPr anchorCtr="0" anchor="t" bIns="17125" lIns="0" spcFirstLastPara="1" rIns="0" wrap="square" tIns="17125">
            <a:noAutofit/>
          </a:bodyPr>
          <a:lstStyle>
            <a:lvl1pPr indent="-228600" lvl="0" marL="457200" algn="l">
              <a:lnSpc>
                <a:spcPct val="120000"/>
              </a:lnSpc>
              <a:spcBef>
                <a:spcPts val="700"/>
              </a:spcBef>
              <a:spcAft>
                <a:spcPts val="0"/>
              </a:spcAft>
              <a:buClr>
                <a:schemeClr val="accent6"/>
              </a:buClr>
              <a:buSzPts val="1600"/>
              <a:buFont typeface="Arial"/>
              <a:buNone/>
              <a:defRPr b="0" sz="1600">
                <a:solidFill>
                  <a:schemeClr val="accent6"/>
                </a:solidFill>
              </a:defRPr>
            </a:lvl1pPr>
            <a:lvl2pPr indent="-228600" lvl="1" marL="914400" algn="l">
              <a:lnSpc>
                <a:spcPct val="90000"/>
              </a:lnSpc>
              <a:spcBef>
                <a:spcPts val="400"/>
              </a:spcBef>
              <a:spcAft>
                <a:spcPts val="0"/>
              </a:spcAft>
              <a:buClr>
                <a:srgbClr val="56687A"/>
              </a:buClr>
              <a:buSzPts val="1600"/>
              <a:buFont typeface="Arial"/>
              <a:buNone/>
              <a:defRPr sz="1600"/>
            </a:lvl2pPr>
            <a:lvl3pPr indent="-228600" lvl="2" marL="1371600" algn="l">
              <a:lnSpc>
                <a:spcPct val="90000"/>
              </a:lnSpc>
              <a:spcBef>
                <a:spcPts val="400"/>
              </a:spcBef>
              <a:spcAft>
                <a:spcPts val="0"/>
              </a:spcAft>
              <a:buClr>
                <a:srgbClr val="56687A"/>
              </a:buClr>
              <a:buSzPts val="1600"/>
              <a:buFont typeface="Arial"/>
              <a:buNone/>
              <a:defRPr sz="1600"/>
            </a:lvl3pPr>
            <a:lvl4pPr indent="-228600" lvl="3" marL="1828800" algn="l">
              <a:lnSpc>
                <a:spcPct val="90000"/>
              </a:lnSpc>
              <a:spcBef>
                <a:spcPts val="400"/>
              </a:spcBef>
              <a:spcAft>
                <a:spcPts val="0"/>
              </a:spcAft>
              <a:buClr>
                <a:srgbClr val="56687A"/>
              </a:buClr>
              <a:buSzPts val="1600"/>
              <a:buFont typeface="Arial"/>
              <a:buNone/>
              <a:defRPr sz="1600"/>
            </a:lvl4pPr>
            <a:lvl5pPr indent="-228600" lvl="4" marL="2286000" algn="l">
              <a:lnSpc>
                <a:spcPct val="90000"/>
              </a:lnSpc>
              <a:spcBef>
                <a:spcPts val="400"/>
              </a:spcBef>
              <a:spcAft>
                <a:spcPts val="0"/>
              </a:spcAft>
              <a:buClr>
                <a:srgbClr val="56687A"/>
              </a:buClr>
              <a:buSzPts val="1600"/>
              <a:buFont typeface="Arial"/>
              <a:buNone/>
              <a:defRPr sz="16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548" name="Google Shape;548;p81"/>
          <p:cNvSpPr txBox="1"/>
          <p:nvPr>
            <p:ph idx="3" type="body"/>
          </p:nvPr>
        </p:nvSpPr>
        <p:spPr>
          <a:xfrm>
            <a:off x="4686285" y="3583884"/>
            <a:ext cx="2501700" cy="2841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rgbClr val="56687A"/>
              </a:buClr>
              <a:buSzPts val="1000"/>
              <a:buNone/>
              <a:defRPr b="0" i="0" sz="1000">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pic>
        <p:nvPicPr>
          <p:cNvPr id="549" name="Google Shape;549;p81"/>
          <p:cNvPicPr preferRelativeResize="0"/>
          <p:nvPr/>
        </p:nvPicPr>
        <p:blipFill rotWithShape="1">
          <a:blip r:embed="rId2">
            <a:alphaModFix/>
          </a:blip>
          <a:srcRect b="0" l="0" r="0" t="0"/>
          <a:stretch/>
        </p:blipFill>
        <p:spPr>
          <a:xfrm>
            <a:off x="7729181" y="4363603"/>
            <a:ext cx="818376" cy="20707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large image title 1">
  <p:cSld name="amber_large image title 1">
    <p:bg>
      <p:bgPr>
        <a:solidFill>
          <a:srgbClr val="FDFAF5"/>
        </a:solidFill>
      </p:bgPr>
    </p:bg>
    <p:spTree>
      <p:nvGrpSpPr>
        <p:cNvPr id="550" name="Shape 550"/>
        <p:cNvGrpSpPr/>
        <p:nvPr/>
      </p:nvGrpSpPr>
      <p:grpSpPr>
        <a:xfrm>
          <a:off x="0" y="0"/>
          <a:ext cx="0" cy="0"/>
          <a:chOff x="0" y="0"/>
          <a:chExt cx="0" cy="0"/>
        </a:xfrm>
      </p:grpSpPr>
      <p:sp>
        <p:nvSpPr>
          <p:cNvPr id="551" name="Google Shape;551;p82"/>
          <p:cNvSpPr/>
          <p:nvPr>
            <p:ph idx="2" type="pic"/>
          </p:nvPr>
        </p:nvSpPr>
        <p:spPr>
          <a:xfrm>
            <a:off x="-1887758" y="-571681"/>
            <a:ext cx="5655600" cy="6563700"/>
          </a:xfrm>
          <a:prstGeom prst="rect">
            <a:avLst/>
          </a:prstGeom>
          <a:solidFill>
            <a:schemeClr val="lt1"/>
          </a:solidFill>
          <a:ln>
            <a:noFill/>
          </a:ln>
        </p:spPr>
      </p:sp>
      <p:sp>
        <p:nvSpPr>
          <p:cNvPr id="552" name="Google Shape;552;p82"/>
          <p:cNvSpPr txBox="1"/>
          <p:nvPr>
            <p:ph type="title"/>
          </p:nvPr>
        </p:nvSpPr>
        <p:spPr>
          <a:xfrm>
            <a:off x="4686285" y="1559615"/>
            <a:ext cx="3285600" cy="10122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accent2"/>
              </a:buClr>
              <a:buSzPts val="3300"/>
              <a:buFont typeface="Arial"/>
              <a:buNone/>
              <a:defRPr sz="33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553" name="Google Shape;553;p82"/>
          <p:cNvSpPr txBox="1"/>
          <p:nvPr>
            <p:ph idx="1" type="body"/>
          </p:nvPr>
        </p:nvSpPr>
        <p:spPr>
          <a:xfrm>
            <a:off x="4686285" y="2818313"/>
            <a:ext cx="2501700" cy="610500"/>
          </a:xfrm>
          <a:prstGeom prst="rect">
            <a:avLst/>
          </a:prstGeom>
          <a:noFill/>
          <a:ln>
            <a:noFill/>
          </a:ln>
        </p:spPr>
        <p:txBody>
          <a:bodyPr anchorCtr="0" anchor="t" bIns="17125" lIns="0" spcFirstLastPara="1" rIns="0" wrap="square" tIns="17125">
            <a:noAutofit/>
          </a:bodyPr>
          <a:lstStyle>
            <a:lvl1pPr indent="-228600" lvl="0" marL="457200" algn="l">
              <a:lnSpc>
                <a:spcPct val="120000"/>
              </a:lnSpc>
              <a:spcBef>
                <a:spcPts val="700"/>
              </a:spcBef>
              <a:spcAft>
                <a:spcPts val="0"/>
              </a:spcAft>
              <a:buClr>
                <a:schemeClr val="accent6"/>
              </a:buClr>
              <a:buSzPts val="1600"/>
              <a:buFont typeface="Arial"/>
              <a:buNone/>
              <a:defRPr b="0" sz="1600">
                <a:solidFill>
                  <a:schemeClr val="accent6"/>
                </a:solidFill>
              </a:defRPr>
            </a:lvl1pPr>
            <a:lvl2pPr indent="-228600" lvl="1" marL="914400" algn="l">
              <a:lnSpc>
                <a:spcPct val="90000"/>
              </a:lnSpc>
              <a:spcBef>
                <a:spcPts val="400"/>
              </a:spcBef>
              <a:spcAft>
                <a:spcPts val="0"/>
              </a:spcAft>
              <a:buClr>
                <a:srgbClr val="56687A"/>
              </a:buClr>
              <a:buSzPts val="1600"/>
              <a:buFont typeface="Arial"/>
              <a:buNone/>
              <a:defRPr sz="1600"/>
            </a:lvl2pPr>
            <a:lvl3pPr indent="-228600" lvl="2" marL="1371600" algn="l">
              <a:lnSpc>
                <a:spcPct val="90000"/>
              </a:lnSpc>
              <a:spcBef>
                <a:spcPts val="400"/>
              </a:spcBef>
              <a:spcAft>
                <a:spcPts val="0"/>
              </a:spcAft>
              <a:buClr>
                <a:srgbClr val="56687A"/>
              </a:buClr>
              <a:buSzPts val="1600"/>
              <a:buFont typeface="Arial"/>
              <a:buNone/>
              <a:defRPr sz="1600"/>
            </a:lvl3pPr>
            <a:lvl4pPr indent="-228600" lvl="3" marL="1828800" algn="l">
              <a:lnSpc>
                <a:spcPct val="90000"/>
              </a:lnSpc>
              <a:spcBef>
                <a:spcPts val="400"/>
              </a:spcBef>
              <a:spcAft>
                <a:spcPts val="0"/>
              </a:spcAft>
              <a:buClr>
                <a:srgbClr val="56687A"/>
              </a:buClr>
              <a:buSzPts val="1600"/>
              <a:buFont typeface="Arial"/>
              <a:buNone/>
              <a:defRPr sz="1600"/>
            </a:lvl4pPr>
            <a:lvl5pPr indent="-228600" lvl="4" marL="2286000" algn="l">
              <a:lnSpc>
                <a:spcPct val="90000"/>
              </a:lnSpc>
              <a:spcBef>
                <a:spcPts val="400"/>
              </a:spcBef>
              <a:spcAft>
                <a:spcPts val="0"/>
              </a:spcAft>
              <a:buClr>
                <a:srgbClr val="56687A"/>
              </a:buClr>
              <a:buSzPts val="1600"/>
              <a:buFont typeface="Arial"/>
              <a:buNone/>
              <a:defRPr sz="16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554" name="Google Shape;554;p82"/>
          <p:cNvSpPr txBox="1"/>
          <p:nvPr>
            <p:ph idx="3" type="body"/>
          </p:nvPr>
        </p:nvSpPr>
        <p:spPr>
          <a:xfrm>
            <a:off x="4686285" y="3583884"/>
            <a:ext cx="2501700" cy="2841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rgbClr val="56687A"/>
              </a:buClr>
              <a:buSzPts val="1000"/>
              <a:buNone/>
              <a:defRPr b="0" i="0" sz="1000">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pic>
        <p:nvPicPr>
          <p:cNvPr id="555" name="Google Shape;555;p82"/>
          <p:cNvPicPr preferRelativeResize="0"/>
          <p:nvPr/>
        </p:nvPicPr>
        <p:blipFill rotWithShape="1">
          <a:blip r:embed="rId2">
            <a:alphaModFix/>
          </a:blip>
          <a:srcRect b="0" l="0" r="0" t="0"/>
          <a:stretch/>
        </p:blipFill>
        <p:spPr>
          <a:xfrm>
            <a:off x="7729181" y="4363603"/>
            <a:ext cx="818376" cy="207077"/>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large image title 1">
  <p:cSld name="red_large image title 1">
    <p:spTree>
      <p:nvGrpSpPr>
        <p:cNvPr id="556" name="Shape 556"/>
        <p:cNvGrpSpPr/>
        <p:nvPr/>
      </p:nvGrpSpPr>
      <p:grpSpPr>
        <a:xfrm>
          <a:off x="0" y="0"/>
          <a:ext cx="0" cy="0"/>
          <a:chOff x="0" y="0"/>
          <a:chExt cx="0" cy="0"/>
        </a:xfrm>
      </p:grpSpPr>
      <p:sp>
        <p:nvSpPr>
          <p:cNvPr id="557" name="Google Shape;557;p83"/>
          <p:cNvSpPr/>
          <p:nvPr>
            <p:ph idx="2" type="pic"/>
          </p:nvPr>
        </p:nvSpPr>
        <p:spPr>
          <a:xfrm>
            <a:off x="-1887758" y="-571681"/>
            <a:ext cx="5655600" cy="6563700"/>
          </a:xfrm>
          <a:prstGeom prst="rect">
            <a:avLst/>
          </a:prstGeom>
          <a:solidFill>
            <a:schemeClr val="lt1"/>
          </a:solidFill>
          <a:ln>
            <a:noFill/>
          </a:ln>
        </p:spPr>
      </p:sp>
      <p:sp>
        <p:nvSpPr>
          <p:cNvPr id="558" name="Google Shape;558;p83"/>
          <p:cNvSpPr txBox="1"/>
          <p:nvPr>
            <p:ph type="title"/>
          </p:nvPr>
        </p:nvSpPr>
        <p:spPr>
          <a:xfrm>
            <a:off x="4686285" y="1559615"/>
            <a:ext cx="3285600" cy="10122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dk2"/>
              </a:buClr>
              <a:buSzPts val="3300"/>
              <a:buFont typeface="Arial"/>
              <a:buNone/>
              <a:defRPr sz="3300">
                <a:solidFill>
                  <a:schemeClr val="dk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559" name="Google Shape;559;p83"/>
          <p:cNvSpPr txBox="1"/>
          <p:nvPr>
            <p:ph idx="1" type="body"/>
          </p:nvPr>
        </p:nvSpPr>
        <p:spPr>
          <a:xfrm>
            <a:off x="4686285" y="2818313"/>
            <a:ext cx="2501700" cy="610500"/>
          </a:xfrm>
          <a:prstGeom prst="rect">
            <a:avLst/>
          </a:prstGeom>
          <a:noFill/>
          <a:ln>
            <a:noFill/>
          </a:ln>
        </p:spPr>
        <p:txBody>
          <a:bodyPr anchorCtr="0" anchor="t" bIns="17125" lIns="0" spcFirstLastPara="1" rIns="0" wrap="square" tIns="17125">
            <a:noAutofit/>
          </a:bodyPr>
          <a:lstStyle>
            <a:lvl1pPr indent="-228600" lvl="0" marL="457200" algn="l">
              <a:lnSpc>
                <a:spcPct val="120000"/>
              </a:lnSpc>
              <a:spcBef>
                <a:spcPts val="700"/>
              </a:spcBef>
              <a:spcAft>
                <a:spcPts val="0"/>
              </a:spcAft>
              <a:buClr>
                <a:schemeClr val="accent6"/>
              </a:buClr>
              <a:buSzPts val="1600"/>
              <a:buFont typeface="Arial"/>
              <a:buNone/>
              <a:defRPr b="0" sz="1600">
                <a:solidFill>
                  <a:schemeClr val="accent6"/>
                </a:solidFill>
              </a:defRPr>
            </a:lvl1pPr>
            <a:lvl2pPr indent="-228600" lvl="1" marL="914400" algn="l">
              <a:lnSpc>
                <a:spcPct val="90000"/>
              </a:lnSpc>
              <a:spcBef>
                <a:spcPts val="400"/>
              </a:spcBef>
              <a:spcAft>
                <a:spcPts val="0"/>
              </a:spcAft>
              <a:buClr>
                <a:srgbClr val="56687A"/>
              </a:buClr>
              <a:buSzPts val="1600"/>
              <a:buFont typeface="Arial"/>
              <a:buNone/>
              <a:defRPr sz="1600"/>
            </a:lvl2pPr>
            <a:lvl3pPr indent="-228600" lvl="2" marL="1371600" algn="l">
              <a:lnSpc>
                <a:spcPct val="90000"/>
              </a:lnSpc>
              <a:spcBef>
                <a:spcPts val="400"/>
              </a:spcBef>
              <a:spcAft>
                <a:spcPts val="0"/>
              </a:spcAft>
              <a:buClr>
                <a:srgbClr val="56687A"/>
              </a:buClr>
              <a:buSzPts val="1600"/>
              <a:buFont typeface="Arial"/>
              <a:buNone/>
              <a:defRPr sz="1600"/>
            </a:lvl3pPr>
            <a:lvl4pPr indent="-228600" lvl="3" marL="1828800" algn="l">
              <a:lnSpc>
                <a:spcPct val="90000"/>
              </a:lnSpc>
              <a:spcBef>
                <a:spcPts val="400"/>
              </a:spcBef>
              <a:spcAft>
                <a:spcPts val="0"/>
              </a:spcAft>
              <a:buClr>
                <a:srgbClr val="56687A"/>
              </a:buClr>
              <a:buSzPts val="1600"/>
              <a:buFont typeface="Arial"/>
              <a:buNone/>
              <a:defRPr sz="1600"/>
            </a:lvl4pPr>
            <a:lvl5pPr indent="-228600" lvl="4" marL="2286000" algn="l">
              <a:lnSpc>
                <a:spcPct val="90000"/>
              </a:lnSpc>
              <a:spcBef>
                <a:spcPts val="400"/>
              </a:spcBef>
              <a:spcAft>
                <a:spcPts val="0"/>
              </a:spcAft>
              <a:buClr>
                <a:srgbClr val="56687A"/>
              </a:buClr>
              <a:buSzPts val="1600"/>
              <a:buFont typeface="Arial"/>
              <a:buNone/>
              <a:defRPr sz="16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560" name="Google Shape;560;p83"/>
          <p:cNvSpPr txBox="1"/>
          <p:nvPr>
            <p:ph idx="3" type="body"/>
          </p:nvPr>
        </p:nvSpPr>
        <p:spPr>
          <a:xfrm>
            <a:off x="4686285" y="3583884"/>
            <a:ext cx="2501700" cy="2841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rgbClr val="56687A"/>
              </a:buClr>
              <a:buSzPts val="1000"/>
              <a:buNone/>
              <a:defRPr b="0" i="0" sz="1000">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pic>
        <p:nvPicPr>
          <p:cNvPr id="561" name="Google Shape;561;p83"/>
          <p:cNvPicPr preferRelativeResize="0"/>
          <p:nvPr/>
        </p:nvPicPr>
        <p:blipFill rotWithShape="1">
          <a:blip r:embed="rId2">
            <a:alphaModFix/>
          </a:blip>
          <a:srcRect b="0" l="0" r="0" t="0"/>
          <a:stretch/>
        </p:blipFill>
        <p:spPr>
          <a:xfrm>
            <a:off x="7729181" y="4363603"/>
            <a:ext cx="818376" cy="207077"/>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large image title 1">
  <p:cSld name="blue_large image title 1">
    <p:spTree>
      <p:nvGrpSpPr>
        <p:cNvPr id="562" name="Shape 562"/>
        <p:cNvGrpSpPr/>
        <p:nvPr/>
      </p:nvGrpSpPr>
      <p:grpSpPr>
        <a:xfrm>
          <a:off x="0" y="0"/>
          <a:ext cx="0" cy="0"/>
          <a:chOff x="0" y="0"/>
          <a:chExt cx="0" cy="0"/>
        </a:xfrm>
      </p:grpSpPr>
      <p:sp>
        <p:nvSpPr>
          <p:cNvPr id="563" name="Google Shape;563;p84"/>
          <p:cNvSpPr/>
          <p:nvPr>
            <p:ph idx="2" type="pic"/>
          </p:nvPr>
        </p:nvSpPr>
        <p:spPr>
          <a:xfrm>
            <a:off x="-1887758" y="-571681"/>
            <a:ext cx="5655600" cy="6563700"/>
          </a:xfrm>
          <a:prstGeom prst="rect">
            <a:avLst/>
          </a:prstGeom>
          <a:solidFill>
            <a:schemeClr val="lt1"/>
          </a:solidFill>
          <a:ln>
            <a:noFill/>
          </a:ln>
        </p:spPr>
      </p:sp>
      <p:sp>
        <p:nvSpPr>
          <p:cNvPr id="564" name="Google Shape;564;p84"/>
          <p:cNvSpPr txBox="1"/>
          <p:nvPr>
            <p:ph type="title"/>
          </p:nvPr>
        </p:nvSpPr>
        <p:spPr>
          <a:xfrm>
            <a:off x="4686285" y="1559615"/>
            <a:ext cx="3285600" cy="10122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lt2"/>
              </a:buClr>
              <a:buSzPts val="3300"/>
              <a:buFont typeface="Arial"/>
              <a:buNone/>
              <a:defRPr sz="3300">
                <a:solidFill>
                  <a:schemeClr val="l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565" name="Google Shape;565;p84"/>
          <p:cNvSpPr txBox="1"/>
          <p:nvPr>
            <p:ph idx="1" type="body"/>
          </p:nvPr>
        </p:nvSpPr>
        <p:spPr>
          <a:xfrm>
            <a:off x="4686285" y="2818313"/>
            <a:ext cx="2501700" cy="610500"/>
          </a:xfrm>
          <a:prstGeom prst="rect">
            <a:avLst/>
          </a:prstGeom>
          <a:noFill/>
          <a:ln>
            <a:noFill/>
          </a:ln>
        </p:spPr>
        <p:txBody>
          <a:bodyPr anchorCtr="0" anchor="t" bIns="17125" lIns="0" spcFirstLastPara="1" rIns="0" wrap="square" tIns="17125">
            <a:noAutofit/>
          </a:bodyPr>
          <a:lstStyle>
            <a:lvl1pPr indent="-228600" lvl="0" marL="457200" algn="l">
              <a:lnSpc>
                <a:spcPct val="120000"/>
              </a:lnSpc>
              <a:spcBef>
                <a:spcPts val="700"/>
              </a:spcBef>
              <a:spcAft>
                <a:spcPts val="0"/>
              </a:spcAft>
              <a:buClr>
                <a:schemeClr val="accent6"/>
              </a:buClr>
              <a:buSzPts val="1600"/>
              <a:buFont typeface="Arial"/>
              <a:buNone/>
              <a:defRPr b="0" sz="1600">
                <a:solidFill>
                  <a:schemeClr val="accent6"/>
                </a:solidFill>
              </a:defRPr>
            </a:lvl1pPr>
            <a:lvl2pPr indent="-228600" lvl="1" marL="914400" algn="l">
              <a:lnSpc>
                <a:spcPct val="90000"/>
              </a:lnSpc>
              <a:spcBef>
                <a:spcPts val="400"/>
              </a:spcBef>
              <a:spcAft>
                <a:spcPts val="0"/>
              </a:spcAft>
              <a:buClr>
                <a:srgbClr val="56687A"/>
              </a:buClr>
              <a:buSzPts val="1600"/>
              <a:buFont typeface="Arial"/>
              <a:buNone/>
              <a:defRPr sz="1600"/>
            </a:lvl2pPr>
            <a:lvl3pPr indent="-228600" lvl="2" marL="1371600" algn="l">
              <a:lnSpc>
                <a:spcPct val="90000"/>
              </a:lnSpc>
              <a:spcBef>
                <a:spcPts val="400"/>
              </a:spcBef>
              <a:spcAft>
                <a:spcPts val="0"/>
              </a:spcAft>
              <a:buClr>
                <a:srgbClr val="56687A"/>
              </a:buClr>
              <a:buSzPts val="1600"/>
              <a:buFont typeface="Arial"/>
              <a:buNone/>
              <a:defRPr sz="1600"/>
            </a:lvl3pPr>
            <a:lvl4pPr indent="-228600" lvl="3" marL="1828800" algn="l">
              <a:lnSpc>
                <a:spcPct val="90000"/>
              </a:lnSpc>
              <a:spcBef>
                <a:spcPts val="400"/>
              </a:spcBef>
              <a:spcAft>
                <a:spcPts val="0"/>
              </a:spcAft>
              <a:buClr>
                <a:srgbClr val="56687A"/>
              </a:buClr>
              <a:buSzPts val="1600"/>
              <a:buFont typeface="Arial"/>
              <a:buNone/>
              <a:defRPr sz="1600"/>
            </a:lvl4pPr>
            <a:lvl5pPr indent="-228600" lvl="4" marL="2286000" algn="l">
              <a:lnSpc>
                <a:spcPct val="90000"/>
              </a:lnSpc>
              <a:spcBef>
                <a:spcPts val="400"/>
              </a:spcBef>
              <a:spcAft>
                <a:spcPts val="0"/>
              </a:spcAft>
              <a:buClr>
                <a:srgbClr val="56687A"/>
              </a:buClr>
              <a:buSzPts val="1600"/>
              <a:buFont typeface="Arial"/>
              <a:buNone/>
              <a:defRPr sz="16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566" name="Google Shape;566;p84"/>
          <p:cNvSpPr txBox="1"/>
          <p:nvPr>
            <p:ph idx="3" type="body"/>
          </p:nvPr>
        </p:nvSpPr>
        <p:spPr>
          <a:xfrm>
            <a:off x="4686285" y="3583884"/>
            <a:ext cx="2501700" cy="2841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rgbClr val="56687A"/>
              </a:buClr>
              <a:buSzPts val="1000"/>
              <a:buNone/>
              <a:defRPr b="0" i="0" sz="1000">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pic>
        <p:nvPicPr>
          <p:cNvPr id="567" name="Google Shape;567;p84"/>
          <p:cNvPicPr preferRelativeResize="0"/>
          <p:nvPr/>
        </p:nvPicPr>
        <p:blipFill rotWithShape="1">
          <a:blip r:embed="rId2">
            <a:alphaModFix/>
          </a:blip>
          <a:srcRect b="0" l="0" r="0" t="0"/>
          <a:stretch/>
        </p:blipFill>
        <p:spPr>
          <a:xfrm>
            <a:off x="7729181" y="4363603"/>
            <a:ext cx="818376" cy="207077"/>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large image title 1">
  <p:cSld name="darkamber_large image title 1">
    <p:spTree>
      <p:nvGrpSpPr>
        <p:cNvPr id="568" name="Shape 568"/>
        <p:cNvGrpSpPr/>
        <p:nvPr/>
      </p:nvGrpSpPr>
      <p:grpSpPr>
        <a:xfrm>
          <a:off x="0" y="0"/>
          <a:ext cx="0" cy="0"/>
          <a:chOff x="0" y="0"/>
          <a:chExt cx="0" cy="0"/>
        </a:xfrm>
      </p:grpSpPr>
      <p:sp>
        <p:nvSpPr>
          <p:cNvPr id="569" name="Google Shape;569;p85"/>
          <p:cNvSpPr/>
          <p:nvPr>
            <p:ph idx="2" type="pic"/>
          </p:nvPr>
        </p:nvSpPr>
        <p:spPr>
          <a:xfrm>
            <a:off x="-1887758" y="-571681"/>
            <a:ext cx="5655600" cy="6563700"/>
          </a:xfrm>
          <a:prstGeom prst="rect">
            <a:avLst/>
          </a:prstGeom>
          <a:solidFill>
            <a:schemeClr val="lt1"/>
          </a:solidFill>
          <a:ln>
            <a:noFill/>
          </a:ln>
        </p:spPr>
      </p:sp>
      <p:sp>
        <p:nvSpPr>
          <p:cNvPr id="570" name="Google Shape;570;p85"/>
          <p:cNvSpPr txBox="1"/>
          <p:nvPr>
            <p:ph type="title"/>
          </p:nvPr>
        </p:nvSpPr>
        <p:spPr>
          <a:xfrm>
            <a:off x="4686285" y="1559615"/>
            <a:ext cx="3285600" cy="10122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accent2"/>
              </a:buClr>
              <a:buSzPts val="3300"/>
              <a:buFont typeface="Arial"/>
              <a:buNone/>
              <a:defRPr sz="33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571" name="Google Shape;571;p85"/>
          <p:cNvSpPr txBox="1"/>
          <p:nvPr>
            <p:ph idx="1" type="body"/>
          </p:nvPr>
        </p:nvSpPr>
        <p:spPr>
          <a:xfrm>
            <a:off x="4686285" y="2818313"/>
            <a:ext cx="2501700" cy="610500"/>
          </a:xfrm>
          <a:prstGeom prst="rect">
            <a:avLst/>
          </a:prstGeom>
          <a:noFill/>
          <a:ln>
            <a:noFill/>
          </a:ln>
        </p:spPr>
        <p:txBody>
          <a:bodyPr anchorCtr="0" anchor="t" bIns="17125" lIns="0" spcFirstLastPara="1" rIns="0" wrap="square" tIns="17125">
            <a:noAutofit/>
          </a:bodyPr>
          <a:lstStyle>
            <a:lvl1pPr indent="-228600" lvl="0" marL="457200" algn="l">
              <a:lnSpc>
                <a:spcPct val="120000"/>
              </a:lnSpc>
              <a:spcBef>
                <a:spcPts val="700"/>
              </a:spcBef>
              <a:spcAft>
                <a:spcPts val="0"/>
              </a:spcAft>
              <a:buClr>
                <a:schemeClr val="accent6"/>
              </a:buClr>
              <a:buSzPts val="1600"/>
              <a:buFont typeface="Arial"/>
              <a:buNone/>
              <a:defRPr b="0" sz="1600">
                <a:solidFill>
                  <a:schemeClr val="accent6"/>
                </a:solidFill>
              </a:defRPr>
            </a:lvl1pPr>
            <a:lvl2pPr indent="-228600" lvl="1" marL="914400" algn="l">
              <a:lnSpc>
                <a:spcPct val="90000"/>
              </a:lnSpc>
              <a:spcBef>
                <a:spcPts val="400"/>
              </a:spcBef>
              <a:spcAft>
                <a:spcPts val="0"/>
              </a:spcAft>
              <a:buClr>
                <a:srgbClr val="56687A"/>
              </a:buClr>
              <a:buSzPts val="1600"/>
              <a:buFont typeface="Arial"/>
              <a:buNone/>
              <a:defRPr sz="1600"/>
            </a:lvl2pPr>
            <a:lvl3pPr indent="-228600" lvl="2" marL="1371600" algn="l">
              <a:lnSpc>
                <a:spcPct val="90000"/>
              </a:lnSpc>
              <a:spcBef>
                <a:spcPts val="400"/>
              </a:spcBef>
              <a:spcAft>
                <a:spcPts val="0"/>
              </a:spcAft>
              <a:buClr>
                <a:srgbClr val="56687A"/>
              </a:buClr>
              <a:buSzPts val="1600"/>
              <a:buFont typeface="Arial"/>
              <a:buNone/>
              <a:defRPr sz="1600"/>
            </a:lvl3pPr>
            <a:lvl4pPr indent="-228600" lvl="3" marL="1828800" algn="l">
              <a:lnSpc>
                <a:spcPct val="90000"/>
              </a:lnSpc>
              <a:spcBef>
                <a:spcPts val="400"/>
              </a:spcBef>
              <a:spcAft>
                <a:spcPts val="0"/>
              </a:spcAft>
              <a:buClr>
                <a:srgbClr val="56687A"/>
              </a:buClr>
              <a:buSzPts val="1600"/>
              <a:buFont typeface="Arial"/>
              <a:buNone/>
              <a:defRPr sz="1600"/>
            </a:lvl4pPr>
            <a:lvl5pPr indent="-228600" lvl="4" marL="2286000" algn="l">
              <a:lnSpc>
                <a:spcPct val="90000"/>
              </a:lnSpc>
              <a:spcBef>
                <a:spcPts val="400"/>
              </a:spcBef>
              <a:spcAft>
                <a:spcPts val="0"/>
              </a:spcAft>
              <a:buClr>
                <a:srgbClr val="56687A"/>
              </a:buClr>
              <a:buSzPts val="1600"/>
              <a:buFont typeface="Arial"/>
              <a:buNone/>
              <a:defRPr sz="1600"/>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572" name="Google Shape;572;p85"/>
          <p:cNvSpPr txBox="1"/>
          <p:nvPr>
            <p:ph idx="3" type="body"/>
          </p:nvPr>
        </p:nvSpPr>
        <p:spPr>
          <a:xfrm>
            <a:off x="4686285" y="3583884"/>
            <a:ext cx="2501700" cy="284100"/>
          </a:xfrm>
          <a:prstGeom prst="rect">
            <a:avLst/>
          </a:prstGeom>
          <a:noFill/>
          <a:ln>
            <a:noFill/>
          </a:ln>
        </p:spPr>
        <p:txBody>
          <a:bodyPr anchorCtr="0" anchor="t" bIns="17125" lIns="0" spcFirstLastPara="1" rIns="0" wrap="square" tIns="17125">
            <a:normAutofit/>
          </a:bodyPr>
          <a:lstStyle>
            <a:lvl1pPr indent="-228600" lvl="0" marL="457200" algn="l">
              <a:lnSpc>
                <a:spcPct val="90000"/>
              </a:lnSpc>
              <a:spcBef>
                <a:spcPts val="700"/>
              </a:spcBef>
              <a:spcAft>
                <a:spcPts val="0"/>
              </a:spcAft>
              <a:buClr>
                <a:srgbClr val="56687A"/>
              </a:buClr>
              <a:buSzPts val="1000"/>
              <a:buNone/>
              <a:defRPr b="0" i="0" sz="1000">
                <a:latin typeface="Arial"/>
                <a:ea typeface="Arial"/>
                <a:cs typeface="Arial"/>
                <a:sym typeface="Aria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pic>
        <p:nvPicPr>
          <p:cNvPr id="573" name="Google Shape;573;p85"/>
          <p:cNvPicPr preferRelativeResize="0"/>
          <p:nvPr/>
        </p:nvPicPr>
        <p:blipFill rotWithShape="1">
          <a:blip r:embed="rId2">
            <a:alphaModFix/>
          </a:blip>
          <a:srcRect b="0" l="0" r="0" t="0"/>
          <a:stretch/>
        </p:blipFill>
        <p:spPr>
          <a:xfrm>
            <a:off x="7729181" y="4363603"/>
            <a:ext cx="818376" cy="207077"/>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statement 1">
  <p:cSld name="green_statement 1">
    <p:bg>
      <p:bgPr>
        <a:solidFill>
          <a:srgbClr val="D7EBCE"/>
        </a:solidFill>
      </p:bgPr>
    </p:bg>
    <p:spTree>
      <p:nvGrpSpPr>
        <p:cNvPr id="574" name="Shape 574"/>
        <p:cNvGrpSpPr/>
        <p:nvPr/>
      </p:nvGrpSpPr>
      <p:grpSpPr>
        <a:xfrm>
          <a:off x="0" y="0"/>
          <a:ext cx="0" cy="0"/>
          <a:chOff x="0" y="0"/>
          <a:chExt cx="0" cy="0"/>
        </a:xfrm>
      </p:grpSpPr>
      <p:sp>
        <p:nvSpPr>
          <p:cNvPr id="575" name="Google Shape;575;p86"/>
          <p:cNvSpPr/>
          <p:nvPr/>
        </p:nvSpPr>
        <p:spPr>
          <a:xfrm>
            <a:off x="-816166" y="880375"/>
            <a:ext cx="3382200" cy="3382800"/>
          </a:xfrm>
          <a:prstGeom prst="ellipse">
            <a:avLst/>
          </a:prstGeom>
          <a:solidFill>
            <a:srgbClr val="FDFAF5"/>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576" name="Google Shape;576;p86"/>
          <p:cNvSpPr txBox="1"/>
          <p:nvPr>
            <p:ph type="title"/>
          </p:nvPr>
        </p:nvSpPr>
        <p:spPr>
          <a:xfrm>
            <a:off x="526427" y="1584754"/>
            <a:ext cx="8016900" cy="1974000"/>
          </a:xfrm>
          <a:prstGeom prst="rect">
            <a:avLst/>
          </a:prstGeom>
          <a:noFill/>
          <a:ln>
            <a:noFill/>
          </a:ln>
        </p:spPr>
        <p:txBody>
          <a:bodyPr anchorCtr="0" anchor="ctr" bIns="17125" lIns="0" spcFirstLastPara="1" rIns="0" wrap="square" tIns="17125">
            <a:normAutofit/>
          </a:bodyPr>
          <a:lstStyle>
            <a:lvl1pPr lvl="0" algn="l">
              <a:lnSpc>
                <a:spcPct val="90000"/>
              </a:lnSpc>
              <a:spcBef>
                <a:spcPts val="0"/>
              </a:spcBef>
              <a:spcAft>
                <a:spcPts val="0"/>
              </a:spcAft>
              <a:buClr>
                <a:schemeClr val="accent1"/>
              </a:buClr>
              <a:buSzPts val="5200"/>
              <a:buFont typeface="Arial"/>
              <a:buNone/>
              <a:defRPr sz="5200">
                <a:solidFill>
                  <a:schemeClr val="accent1"/>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statement 1">
  <p:cSld name="amber_statement 1">
    <p:bg>
      <p:bgPr>
        <a:solidFill>
          <a:srgbClr val="FDE3BA"/>
        </a:solidFill>
      </p:bgPr>
    </p:bg>
    <p:spTree>
      <p:nvGrpSpPr>
        <p:cNvPr id="577" name="Shape 577"/>
        <p:cNvGrpSpPr/>
        <p:nvPr/>
      </p:nvGrpSpPr>
      <p:grpSpPr>
        <a:xfrm>
          <a:off x="0" y="0"/>
          <a:ext cx="0" cy="0"/>
          <a:chOff x="0" y="0"/>
          <a:chExt cx="0" cy="0"/>
        </a:xfrm>
      </p:grpSpPr>
      <p:sp>
        <p:nvSpPr>
          <p:cNvPr id="578" name="Google Shape;578;p87"/>
          <p:cNvSpPr/>
          <p:nvPr/>
        </p:nvSpPr>
        <p:spPr>
          <a:xfrm>
            <a:off x="-816166" y="880375"/>
            <a:ext cx="3382200" cy="3382800"/>
          </a:xfrm>
          <a:prstGeom prst="ellipse">
            <a:avLst/>
          </a:prstGeom>
          <a:solidFill>
            <a:srgbClr val="FDFAF5"/>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579" name="Google Shape;579;p87"/>
          <p:cNvSpPr txBox="1"/>
          <p:nvPr>
            <p:ph type="title"/>
          </p:nvPr>
        </p:nvSpPr>
        <p:spPr>
          <a:xfrm>
            <a:off x="526427" y="1584754"/>
            <a:ext cx="8016900" cy="1974000"/>
          </a:xfrm>
          <a:prstGeom prst="rect">
            <a:avLst/>
          </a:prstGeom>
          <a:noFill/>
          <a:ln>
            <a:noFill/>
          </a:ln>
        </p:spPr>
        <p:txBody>
          <a:bodyPr anchorCtr="0" anchor="ctr" bIns="17125" lIns="0" spcFirstLastPara="1" rIns="0" wrap="square" tIns="17125">
            <a:normAutofit/>
          </a:bodyPr>
          <a:lstStyle>
            <a:lvl1pPr lvl="0" algn="l">
              <a:lnSpc>
                <a:spcPct val="90000"/>
              </a:lnSpc>
              <a:spcBef>
                <a:spcPts val="0"/>
              </a:spcBef>
              <a:spcAft>
                <a:spcPts val="0"/>
              </a:spcAft>
              <a:buClr>
                <a:schemeClr val="accent2"/>
              </a:buClr>
              <a:buSzPts val="5200"/>
              <a:buFont typeface="Arial"/>
              <a:buNone/>
              <a:defRPr sz="5200">
                <a:solidFill>
                  <a:schemeClr val="accent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statement 1">
  <p:cSld name="red_statement 1">
    <p:bg>
      <p:bgPr>
        <a:solidFill>
          <a:srgbClr val="FDE3BA"/>
        </a:solidFill>
      </p:bgPr>
    </p:bg>
    <p:spTree>
      <p:nvGrpSpPr>
        <p:cNvPr id="580" name="Shape 580"/>
        <p:cNvGrpSpPr/>
        <p:nvPr/>
      </p:nvGrpSpPr>
      <p:grpSpPr>
        <a:xfrm>
          <a:off x="0" y="0"/>
          <a:ext cx="0" cy="0"/>
          <a:chOff x="0" y="0"/>
          <a:chExt cx="0" cy="0"/>
        </a:xfrm>
      </p:grpSpPr>
      <p:sp>
        <p:nvSpPr>
          <p:cNvPr id="581" name="Google Shape;581;p88"/>
          <p:cNvSpPr/>
          <p:nvPr/>
        </p:nvSpPr>
        <p:spPr>
          <a:xfrm>
            <a:off x="-816166" y="880375"/>
            <a:ext cx="3382200" cy="3382800"/>
          </a:xfrm>
          <a:prstGeom prst="ellipse">
            <a:avLst/>
          </a:prstGeom>
          <a:solidFill>
            <a:srgbClr val="FDFAF5"/>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582" name="Google Shape;582;p88"/>
          <p:cNvSpPr txBox="1"/>
          <p:nvPr>
            <p:ph type="title"/>
          </p:nvPr>
        </p:nvSpPr>
        <p:spPr>
          <a:xfrm>
            <a:off x="526427" y="1584754"/>
            <a:ext cx="8016900" cy="1974000"/>
          </a:xfrm>
          <a:prstGeom prst="rect">
            <a:avLst/>
          </a:prstGeom>
          <a:noFill/>
          <a:ln>
            <a:noFill/>
          </a:ln>
        </p:spPr>
        <p:txBody>
          <a:bodyPr anchorCtr="0" anchor="ctr" bIns="17125" lIns="0" spcFirstLastPara="1" rIns="0" wrap="square" tIns="17125">
            <a:normAutofit/>
          </a:bodyPr>
          <a:lstStyle>
            <a:lvl1pPr lvl="0" algn="l">
              <a:lnSpc>
                <a:spcPct val="90000"/>
              </a:lnSpc>
              <a:spcBef>
                <a:spcPts val="0"/>
              </a:spcBef>
              <a:spcAft>
                <a:spcPts val="0"/>
              </a:spcAft>
              <a:buClr>
                <a:schemeClr val="dk2"/>
              </a:buClr>
              <a:buSzPts val="5200"/>
              <a:buFont typeface="Arial"/>
              <a:buNone/>
              <a:defRPr sz="5200">
                <a:solidFill>
                  <a:schemeClr val="dk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statement 1">
  <p:cSld name="blue_statement 1">
    <p:bg>
      <p:bgPr>
        <a:solidFill>
          <a:srgbClr val="DCE6F1"/>
        </a:solidFill>
      </p:bgPr>
    </p:bg>
    <p:spTree>
      <p:nvGrpSpPr>
        <p:cNvPr id="583" name="Shape 583"/>
        <p:cNvGrpSpPr/>
        <p:nvPr/>
      </p:nvGrpSpPr>
      <p:grpSpPr>
        <a:xfrm>
          <a:off x="0" y="0"/>
          <a:ext cx="0" cy="0"/>
          <a:chOff x="0" y="0"/>
          <a:chExt cx="0" cy="0"/>
        </a:xfrm>
      </p:grpSpPr>
      <p:sp>
        <p:nvSpPr>
          <p:cNvPr id="584" name="Google Shape;584;p89"/>
          <p:cNvSpPr/>
          <p:nvPr/>
        </p:nvSpPr>
        <p:spPr>
          <a:xfrm>
            <a:off x="-816166" y="880375"/>
            <a:ext cx="3382200" cy="3382800"/>
          </a:xfrm>
          <a:prstGeom prst="ellipse">
            <a:avLst/>
          </a:prstGeom>
          <a:solidFill>
            <a:srgbClr val="FDFAF5"/>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585" name="Google Shape;585;p89"/>
          <p:cNvSpPr txBox="1"/>
          <p:nvPr>
            <p:ph type="title"/>
          </p:nvPr>
        </p:nvSpPr>
        <p:spPr>
          <a:xfrm>
            <a:off x="526427" y="1584754"/>
            <a:ext cx="8016900" cy="1974000"/>
          </a:xfrm>
          <a:prstGeom prst="rect">
            <a:avLst/>
          </a:prstGeom>
          <a:noFill/>
          <a:ln>
            <a:noFill/>
          </a:ln>
        </p:spPr>
        <p:txBody>
          <a:bodyPr anchorCtr="0" anchor="ctr" bIns="17125" lIns="0" spcFirstLastPara="1" rIns="0" wrap="square" tIns="17125">
            <a:normAutofit/>
          </a:bodyPr>
          <a:lstStyle>
            <a:lvl1pPr lvl="0" algn="l">
              <a:lnSpc>
                <a:spcPct val="90000"/>
              </a:lnSpc>
              <a:spcBef>
                <a:spcPts val="0"/>
              </a:spcBef>
              <a:spcAft>
                <a:spcPts val="0"/>
              </a:spcAft>
              <a:buClr>
                <a:schemeClr val="lt2"/>
              </a:buClr>
              <a:buSzPts val="5200"/>
              <a:buFont typeface="Arial"/>
              <a:buNone/>
              <a:defRPr sz="5200">
                <a:solidFill>
                  <a:schemeClr val="lt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statement 1">
  <p:cSld name="darkamber_statement 1">
    <p:bg>
      <p:bgPr>
        <a:solidFill>
          <a:srgbClr val="FDE3BA"/>
        </a:solidFill>
      </p:bgPr>
    </p:bg>
    <p:spTree>
      <p:nvGrpSpPr>
        <p:cNvPr id="586" name="Shape 586"/>
        <p:cNvGrpSpPr/>
        <p:nvPr/>
      </p:nvGrpSpPr>
      <p:grpSpPr>
        <a:xfrm>
          <a:off x="0" y="0"/>
          <a:ext cx="0" cy="0"/>
          <a:chOff x="0" y="0"/>
          <a:chExt cx="0" cy="0"/>
        </a:xfrm>
      </p:grpSpPr>
      <p:sp>
        <p:nvSpPr>
          <p:cNvPr id="587" name="Google Shape;587;p90"/>
          <p:cNvSpPr/>
          <p:nvPr/>
        </p:nvSpPr>
        <p:spPr>
          <a:xfrm>
            <a:off x="-816166" y="880375"/>
            <a:ext cx="3382200" cy="3382800"/>
          </a:xfrm>
          <a:prstGeom prst="ellipse">
            <a:avLst/>
          </a:prstGeom>
          <a:solidFill>
            <a:srgbClr val="FDFAF5"/>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588" name="Google Shape;588;p90"/>
          <p:cNvSpPr txBox="1"/>
          <p:nvPr>
            <p:ph type="title"/>
          </p:nvPr>
        </p:nvSpPr>
        <p:spPr>
          <a:xfrm>
            <a:off x="526427" y="1584754"/>
            <a:ext cx="8016900" cy="1974000"/>
          </a:xfrm>
          <a:prstGeom prst="rect">
            <a:avLst/>
          </a:prstGeom>
          <a:noFill/>
          <a:ln>
            <a:noFill/>
          </a:ln>
        </p:spPr>
        <p:txBody>
          <a:bodyPr anchorCtr="0" anchor="ctr" bIns="17125" lIns="0" spcFirstLastPara="1" rIns="0" wrap="square" tIns="17125">
            <a:normAutofit/>
          </a:bodyPr>
          <a:lstStyle>
            <a:lvl1pPr lvl="0" algn="l">
              <a:lnSpc>
                <a:spcPct val="90000"/>
              </a:lnSpc>
              <a:spcBef>
                <a:spcPts val="0"/>
              </a:spcBef>
              <a:spcAft>
                <a:spcPts val="0"/>
              </a:spcAft>
              <a:buClr>
                <a:schemeClr val="accent2"/>
              </a:buClr>
              <a:buSzPts val="5200"/>
              <a:buFont typeface="Arial"/>
              <a:buNone/>
              <a:defRPr sz="5200">
                <a:solidFill>
                  <a:schemeClr val="accent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cription side by side">
  <p:cSld name="title description side by side">
    <p:spTree>
      <p:nvGrpSpPr>
        <p:cNvPr id="589" name="Shape 589"/>
        <p:cNvGrpSpPr/>
        <p:nvPr/>
      </p:nvGrpSpPr>
      <p:grpSpPr>
        <a:xfrm>
          <a:off x="0" y="0"/>
          <a:ext cx="0" cy="0"/>
          <a:chOff x="0" y="0"/>
          <a:chExt cx="0" cy="0"/>
        </a:xfrm>
      </p:grpSpPr>
      <p:sp>
        <p:nvSpPr>
          <p:cNvPr id="590" name="Google Shape;590;p91"/>
          <p:cNvSpPr/>
          <p:nvPr/>
        </p:nvSpPr>
        <p:spPr>
          <a:xfrm>
            <a:off x="-783622" y="1223199"/>
            <a:ext cx="2696700" cy="2697000"/>
          </a:xfrm>
          <a:prstGeom prst="ellipse">
            <a:avLst/>
          </a:pr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591" name="Google Shape;591;p91"/>
          <p:cNvSpPr txBox="1"/>
          <p:nvPr>
            <p:ph type="title"/>
          </p:nvPr>
        </p:nvSpPr>
        <p:spPr>
          <a:xfrm>
            <a:off x="827514" y="1789557"/>
            <a:ext cx="3372300" cy="1528500"/>
          </a:xfrm>
          <a:prstGeom prst="rect">
            <a:avLst/>
          </a:prstGeom>
          <a:noFill/>
          <a:ln>
            <a:noFill/>
          </a:ln>
        </p:spPr>
        <p:txBody>
          <a:bodyPr anchorCtr="0" anchor="t" bIns="17125" lIns="0" spcFirstLastPara="1" rIns="0" wrap="square" tIns="17125">
            <a:normAutofit/>
          </a:bodyPr>
          <a:lstStyle>
            <a:lvl1pPr lvl="0" algn="l">
              <a:lnSpc>
                <a:spcPct val="90000"/>
              </a:lnSpc>
              <a:spcBef>
                <a:spcPts val="0"/>
              </a:spcBef>
              <a:spcAft>
                <a:spcPts val="0"/>
              </a:spcAft>
              <a:buClr>
                <a:schemeClr val="accent2"/>
              </a:buClr>
              <a:buSzPts val="3600"/>
              <a:buFont typeface="Arial"/>
              <a:buNone/>
              <a:defRPr sz="3600">
                <a:solidFill>
                  <a:schemeClr val="accent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592" name="Google Shape;592;p91"/>
          <p:cNvSpPr txBox="1"/>
          <p:nvPr>
            <p:ph idx="1" type="body"/>
          </p:nvPr>
        </p:nvSpPr>
        <p:spPr>
          <a:xfrm>
            <a:off x="5029141" y="1789557"/>
            <a:ext cx="3514200" cy="1539600"/>
          </a:xfrm>
          <a:prstGeom prst="rect">
            <a:avLst/>
          </a:prstGeom>
          <a:noFill/>
          <a:ln>
            <a:noFill/>
          </a:ln>
        </p:spPr>
        <p:txBody>
          <a:bodyPr anchorCtr="0" anchor="t" bIns="17125" lIns="0" spcFirstLastPara="1" rIns="0" wrap="square" tIns="17125">
            <a:normAutofit/>
          </a:bodyPr>
          <a:lstStyle>
            <a:lvl1pPr indent="-228600" lvl="0" marL="457200" algn="l">
              <a:lnSpc>
                <a:spcPct val="133958"/>
              </a:lnSpc>
              <a:spcBef>
                <a:spcPts val="400"/>
              </a:spcBef>
              <a:spcAft>
                <a:spcPts val="0"/>
              </a:spcAft>
              <a:buClr>
                <a:srgbClr val="56687A"/>
              </a:buClr>
              <a:buSzPts val="1800"/>
              <a:buNone/>
              <a:defRPr sz="1800"/>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topics">
  <p:cSld name="agenda 3 topics">
    <p:bg>
      <p:bgPr>
        <a:solidFill>
          <a:schemeClr val="lt1"/>
        </a:solidFill>
      </p:bgPr>
    </p:bg>
    <p:spTree>
      <p:nvGrpSpPr>
        <p:cNvPr id="593" name="Shape 593"/>
        <p:cNvGrpSpPr/>
        <p:nvPr/>
      </p:nvGrpSpPr>
      <p:grpSpPr>
        <a:xfrm>
          <a:off x="0" y="0"/>
          <a:ext cx="0" cy="0"/>
          <a:chOff x="0" y="0"/>
          <a:chExt cx="0" cy="0"/>
        </a:xfrm>
      </p:grpSpPr>
      <p:sp>
        <p:nvSpPr>
          <p:cNvPr id="594" name="Google Shape;594;p92"/>
          <p:cNvSpPr/>
          <p:nvPr/>
        </p:nvSpPr>
        <p:spPr>
          <a:xfrm>
            <a:off x="-983232" y="1098746"/>
            <a:ext cx="2945700" cy="2946000"/>
          </a:xfrm>
          <a:prstGeom prst="ellipse">
            <a:avLst/>
          </a:pr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595" name="Google Shape;595;p92"/>
          <p:cNvSpPr txBox="1"/>
          <p:nvPr>
            <p:ph type="title"/>
          </p:nvPr>
        </p:nvSpPr>
        <p:spPr>
          <a:xfrm>
            <a:off x="572021" y="2043113"/>
            <a:ext cx="2499900" cy="1057200"/>
          </a:xfrm>
          <a:prstGeom prst="rect">
            <a:avLst/>
          </a:prstGeom>
          <a:noFill/>
          <a:ln>
            <a:noFill/>
          </a:ln>
        </p:spPr>
        <p:txBody>
          <a:bodyPr anchorCtr="0" anchor="ctr" bIns="17125" lIns="0" spcFirstLastPara="1" rIns="0" wrap="square" tIns="17125">
            <a:normAutofit/>
          </a:bodyPr>
          <a:lstStyle>
            <a:lvl1pPr lvl="0" algn="l">
              <a:lnSpc>
                <a:spcPct val="90000"/>
              </a:lnSpc>
              <a:spcBef>
                <a:spcPts val="0"/>
              </a:spcBef>
              <a:spcAft>
                <a:spcPts val="0"/>
              </a:spcAft>
              <a:buClr>
                <a:schemeClr val="accent2"/>
              </a:buClr>
              <a:buSzPts val="5200"/>
              <a:buFont typeface="Arial"/>
              <a:buNone/>
              <a:defRPr b="0" sz="5200">
                <a:solidFill>
                  <a:schemeClr val="accent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596" name="Google Shape;596;p92"/>
          <p:cNvSpPr/>
          <p:nvPr/>
        </p:nvSpPr>
        <p:spPr>
          <a:xfrm>
            <a:off x="4419154" y="1220722"/>
            <a:ext cx="445800" cy="685800"/>
          </a:xfrm>
          <a:prstGeom prst="rect">
            <a:avLst/>
          </a:prstGeom>
          <a:noFill/>
          <a:ln>
            <a:noFill/>
          </a:ln>
        </p:spPr>
        <p:txBody>
          <a:bodyPr anchorCtr="0" anchor="ctr" bIns="17125" lIns="34275" spcFirstLastPara="1" rIns="34275" wrap="square" tIns="17125">
            <a:noAutofit/>
          </a:bodyPr>
          <a:lstStyle/>
          <a:p>
            <a:pPr indent="0" lvl="0" marL="0" marR="0" rtl="0" algn="l">
              <a:lnSpc>
                <a:spcPct val="100000"/>
              </a:lnSpc>
              <a:spcBef>
                <a:spcPts val="0"/>
              </a:spcBef>
              <a:spcAft>
                <a:spcPts val="0"/>
              </a:spcAft>
              <a:buClr>
                <a:srgbClr val="000000"/>
              </a:buClr>
              <a:buSzPts val="4300"/>
              <a:buFont typeface="Arial"/>
              <a:buNone/>
            </a:pPr>
            <a:r>
              <a:rPr b="0" i="0" lang="en" sz="4300" u="none" cap="none" strike="noStrike">
                <a:solidFill>
                  <a:schemeClr val="accent2"/>
                </a:solidFill>
                <a:latin typeface="Arial"/>
                <a:ea typeface="Arial"/>
                <a:cs typeface="Arial"/>
                <a:sym typeface="Arial"/>
              </a:rPr>
              <a:t>1</a:t>
            </a:r>
            <a:endParaRPr b="0" i="0" sz="500" u="none" cap="none" strike="noStrike">
              <a:solidFill>
                <a:srgbClr val="000000"/>
              </a:solidFill>
              <a:latin typeface="Arial"/>
              <a:ea typeface="Arial"/>
              <a:cs typeface="Arial"/>
              <a:sym typeface="Arial"/>
            </a:endParaRPr>
          </a:p>
        </p:txBody>
      </p:sp>
      <p:sp>
        <p:nvSpPr>
          <p:cNvPr id="597" name="Google Shape;597;p92"/>
          <p:cNvSpPr/>
          <p:nvPr/>
        </p:nvSpPr>
        <p:spPr>
          <a:xfrm>
            <a:off x="4419154" y="2301337"/>
            <a:ext cx="445800" cy="685800"/>
          </a:xfrm>
          <a:prstGeom prst="rect">
            <a:avLst/>
          </a:prstGeom>
          <a:noFill/>
          <a:ln>
            <a:noFill/>
          </a:ln>
        </p:spPr>
        <p:txBody>
          <a:bodyPr anchorCtr="0" anchor="ctr" bIns="17125" lIns="34275" spcFirstLastPara="1" rIns="34275" wrap="square" tIns="17125">
            <a:noAutofit/>
          </a:bodyPr>
          <a:lstStyle/>
          <a:p>
            <a:pPr indent="0" lvl="0" marL="0" marR="0" rtl="0" algn="l">
              <a:lnSpc>
                <a:spcPct val="100000"/>
              </a:lnSpc>
              <a:spcBef>
                <a:spcPts val="0"/>
              </a:spcBef>
              <a:spcAft>
                <a:spcPts val="0"/>
              </a:spcAft>
              <a:buClr>
                <a:srgbClr val="000000"/>
              </a:buClr>
              <a:buSzPts val="4300"/>
              <a:buFont typeface="Arial"/>
              <a:buNone/>
            </a:pPr>
            <a:r>
              <a:rPr b="0" i="0" lang="en" sz="4300" u="none" cap="none" strike="noStrike">
                <a:solidFill>
                  <a:schemeClr val="accent2"/>
                </a:solidFill>
                <a:latin typeface="Arial"/>
                <a:ea typeface="Arial"/>
                <a:cs typeface="Arial"/>
                <a:sym typeface="Arial"/>
              </a:rPr>
              <a:t>2</a:t>
            </a:r>
            <a:endParaRPr b="0" i="0" sz="500" u="none" cap="none" strike="noStrike">
              <a:solidFill>
                <a:srgbClr val="000000"/>
              </a:solidFill>
              <a:latin typeface="Arial"/>
              <a:ea typeface="Arial"/>
              <a:cs typeface="Arial"/>
              <a:sym typeface="Arial"/>
            </a:endParaRPr>
          </a:p>
        </p:txBody>
      </p:sp>
      <p:sp>
        <p:nvSpPr>
          <p:cNvPr id="598" name="Google Shape;598;p92"/>
          <p:cNvSpPr/>
          <p:nvPr/>
        </p:nvSpPr>
        <p:spPr>
          <a:xfrm>
            <a:off x="4419154" y="3391875"/>
            <a:ext cx="445800" cy="685800"/>
          </a:xfrm>
          <a:prstGeom prst="rect">
            <a:avLst/>
          </a:prstGeom>
          <a:noFill/>
          <a:ln>
            <a:noFill/>
          </a:ln>
        </p:spPr>
        <p:txBody>
          <a:bodyPr anchorCtr="0" anchor="ctr" bIns="17125" lIns="34275" spcFirstLastPara="1" rIns="34275" wrap="square" tIns="17125">
            <a:noAutofit/>
          </a:bodyPr>
          <a:lstStyle/>
          <a:p>
            <a:pPr indent="0" lvl="0" marL="0" marR="0" rtl="0" algn="l">
              <a:lnSpc>
                <a:spcPct val="100000"/>
              </a:lnSpc>
              <a:spcBef>
                <a:spcPts val="0"/>
              </a:spcBef>
              <a:spcAft>
                <a:spcPts val="0"/>
              </a:spcAft>
              <a:buClr>
                <a:srgbClr val="000000"/>
              </a:buClr>
              <a:buSzPts val="4300"/>
              <a:buFont typeface="Arial"/>
              <a:buNone/>
            </a:pPr>
            <a:r>
              <a:rPr b="0" i="0" lang="en" sz="4300" u="none" cap="none" strike="noStrike">
                <a:solidFill>
                  <a:schemeClr val="accent2"/>
                </a:solidFill>
                <a:latin typeface="Arial"/>
                <a:ea typeface="Arial"/>
                <a:cs typeface="Arial"/>
                <a:sym typeface="Arial"/>
              </a:rPr>
              <a:t>3</a:t>
            </a:r>
            <a:endParaRPr b="0" i="0" sz="500" u="none" cap="none" strike="noStrike">
              <a:solidFill>
                <a:srgbClr val="000000"/>
              </a:solidFill>
              <a:latin typeface="Arial"/>
              <a:ea typeface="Arial"/>
              <a:cs typeface="Arial"/>
              <a:sym typeface="Arial"/>
            </a:endParaRPr>
          </a:p>
        </p:txBody>
      </p:sp>
      <p:sp>
        <p:nvSpPr>
          <p:cNvPr id="599" name="Google Shape;599;p92"/>
          <p:cNvSpPr txBox="1"/>
          <p:nvPr>
            <p:ph idx="1" type="body"/>
          </p:nvPr>
        </p:nvSpPr>
        <p:spPr>
          <a:xfrm>
            <a:off x="4932901" y="1274172"/>
            <a:ext cx="2405400" cy="579000"/>
          </a:xfrm>
          <a:prstGeom prst="rect">
            <a:avLst/>
          </a:prstGeom>
          <a:noFill/>
          <a:ln>
            <a:noFill/>
          </a:ln>
        </p:spPr>
        <p:txBody>
          <a:bodyPr anchorCtr="0" anchor="ctr" bIns="17125" lIns="0" spcFirstLastPara="1" rIns="0" wrap="square" tIns="17125">
            <a:normAutofit/>
          </a:bodyPr>
          <a:lstStyle>
            <a:lvl1pPr indent="-228600" lvl="0" marL="457200" algn="l">
              <a:lnSpc>
                <a:spcPct val="90000"/>
              </a:lnSpc>
              <a:spcBef>
                <a:spcPts val="700"/>
              </a:spcBef>
              <a:spcAft>
                <a:spcPts val="0"/>
              </a:spcAft>
              <a:buClr>
                <a:schemeClr val="accent6"/>
              </a:buClr>
              <a:buSzPts val="2200"/>
              <a:buNone/>
              <a:defRPr sz="2200">
                <a:solidFill>
                  <a:schemeClr val="accent6"/>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00" name="Google Shape;600;p92"/>
          <p:cNvSpPr txBox="1"/>
          <p:nvPr>
            <p:ph idx="2" type="body"/>
          </p:nvPr>
        </p:nvSpPr>
        <p:spPr>
          <a:xfrm>
            <a:off x="4932901" y="2367468"/>
            <a:ext cx="2405400" cy="579000"/>
          </a:xfrm>
          <a:prstGeom prst="rect">
            <a:avLst/>
          </a:prstGeom>
          <a:noFill/>
          <a:ln>
            <a:noFill/>
          </a:ln>
        </p:spPr>
        <p:txBody>
          <a:bodyPr anchorCtr="0" anchor="ctr" bIns="17125" lIns="0" spcFirstLastPara="1" rIns="0" wrap="square" tIns="17125">
            <a:normAutofit/>
          </a:bodyPr>
          <a:lstStyle>
            <a:lvl1pPr indent="-228600" lvl="0" marL="457200" algn="l">
              <a:lnSpc>
                <a:spcPct val="90000"/>
              </a:lnSpc>
              <a:spcBef>
                <a:spcPts val="700"/>
              </a:spcBef>
              <a:spcAft>
                <a:spcPts val="0"/>
              </a:spcAft>
              <a:buClr>
                <a:schemeClr val="accent6"/>
              </a:buClr>
              <a:buSzPts val="2200"/>
              <a:buNone/>
              <a:defRPr sz="2200">
                <a:solidFill>
                  <a:schemeClr val="accent6"/>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01" name="Google Shape;601;p92"/>
          <p:cNvSpPr txBox="1"/>
          <p:nvPr>
            <p:ph idx="3" type="body"/>
          </p:nvPr>
        </p:nvSpPr>
        <p:spPr>
          <a:xfrm>
            <a:off x="4932901" y="3445326"/>
            <a:ext cx="2405400" cy="579000"/>
          </a:xfrm>
          <a:prstGeom prst="rect">
            <a:avLst/>
          </a:prstGeom>
          <a:noFill/>
          <a:ln>
            <a:noFill/>
          </a:ln>
        </p:spPr>
        <p:txBody>
          <a:bodyPr anchorCtr="0" anchor="ctr" bIns="17125" lIns="0" spcFirstLastPara="1" rIns="0" wrap="square" tIns="17125">
            <a:normAutofit/>
          </a:bodyPr>
          <a:lstStyle>
            <a:lvl1pPr indent="-228600" lvl="0" marL="457200" algn="l">
              <a:lnSpc>
                <a:spcPct val="90000"/>
              </a:lnSpc>
              <a:spcBef>
                <a:spcPts val="700"/>
              </a:spcBef>
              <a:spcAft>
                <a:spcPts val="0"/>
              </a:spcAft>
              <a:buClr>
                <a:schemeClr val="accent6"/>
              </a:buClr>
              <a:buSzPts val="2200"/>
              <a:buNone/>
              <a:defRPr sz="2200">
                <a:solidFill>
                  <a:schemeClr val="accent6"/>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4 topics">
  <p:cSld name="agenda 4 topics">
    <p:bg>
      <p:bgPr>
        <a:solidFill>
          <a:schemeClr val="lt1"/>
        </a:solidFill>
      </p:bgPr>
    </p:bg>
    <p:spTree>
      <p:nvGrpSpPr>
        <p:cNvPr id="602" name="Shape 602"/>
        <p:cNvGrpSpPr/>
        <p:nvPr/>
      </p:nvGrpSpPr>
      <p:grpSpPr>
        <a:xfrm>
          <a:off x="0" y="0"/>
          <a:ext cx="0" cy="0"/>
          <a:chOff x="0" y="0"/>
          <a:chExt cx="0" cy="0"/>
        </a:xfrm>
      </p:grpSpPr>
      <p:sp>
        <p:nvSpPr>
          <p:cNvPr id="603" name="Google Shape;603;p93"/>
          <p:cNvSpPr/>
          <p:nvPr/>
        </p:nvSpPr>
        <p:spPr>
          <a:xfrm>
            <a:off x="-983232" y="1098746"/>
            <a:ext cx="2945700" cy="2946000"/>
          </a:xfrm>
          <a:prstGeom prst="ellipse">
            <a:avLst/>
          </a:pr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CE3BA"/>
              </a:solidFill>
              <a:latin typeface="Arial"/>
              <a:ea typeface="Arial"/>
              <a:cs typeface="Arial"/>
              <a:sym typeface="Arial"/>
            </a:endParaRPr>
          </a:p>
        </p:txBody>
      </p:sp>
      <p:sp>
        <p:nvSpPr>
          <p:cNvPr id="604" name="Google Shape;604;p93"/>
          <p:cNvSpPr txBox="1"/>
          <p:nvPr>
            <p:ph type="title"/>
          </p:nvPr>
        </p:nvSpPr>
        <p:spPr>
          <a:xfrm>
            <a:off x="572021" y="2043113"/>
            <a:ext cx="2499900" cy="1057200"/>
          </a:xfrm>
          <a:prstGeom prst="rect">
            <a:avLst/>
          </a:prstGeom>
          <a:noFill/>
          <a:ln>
            <a:noFill/>
          </a:ln>
        </p:spPr>
        <p:txBody>
          <a:bodyPr anchorCtr="0" anchor="ctr" bIns="17125" lIns="0" spcFirstLastPara="1" rIns="0" wrap="square" tIns="17125">
            <a:normAutofit/>
          </a:bodyPr>
          <a:lstStyle>
            <a:lvl1pPr lvl="0" algn="l">
              <a:lnSpc>
                <a:spcPct val="90000"/>
              </a:lnSpc>
              <a:spcBef>
                <a:spcPts val="0"/>
              </a:spcBef>
              <a:spcAft>
                <a:spcPts val="0"/>
              </a:spcAft>
              <a:buClr>
                <a:schemeClr val="accent2"/>
              </a:buClr>
              <a:buSzPts val="5200"/>
              <a:buFont typeface="Arial"/>
              <a:buNone/>
              <a:defRPr b="0" sz="5200">
                <a:solidFill>
                  <a:schemeClr val="accent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605" name="Google Shape;605;p93"/>
          <p:cNvSpPr txBox="1"/>
          <p:nvPr>
            <p:ph idx="1" type="body"/>
          </p:nvPr>
        </p:nvSpPr>
        <p:spPr>
          <a:xfrm>
            <a:off x="4932901" y="713466"/>
            <a:ext cx="2405400" cy="579000"/>
          </a:xfrm>
          <a:prstGeom prst="rect">
            <a:avLst/>
          </a:prstGeom>
          <a:noFill/>
          <a:ln>
            <a:noFill/>
          </a:ln>
        </p:spPr>
        <p:txBody>
          <a:bodyPr anchorCtr="0" anchor="ctr" bIns="17125" lIns="0" spcFirstLastPara="1" rIns="0" wrap="square" tIns="17125">
            <a:normAutofit/>
          </a:bodyPr>
          <a:lstStyle>
            <a:lvl1pPr indent="-228600" lvl="0" marL="457200" algn="l">
              <a:lnSpc>
                <a:spcPct val="90000"/>
              </a:lnSpc>
              <a:spcBef>
                <a:spcPts val="700"/>
              </a:spcBef>
              <a:spcAft>
                <a:spcPts val="0"/>
              </a:spcAft>
              <a:buClr>
                <a:schemeClr val="accent6"/>
              </a:buClr>
              <a:buSzPts val="2200"/>
              <a:buNone/>
              <a:defRPr sz="2200">
                <a:solidFill>
                  <a:schemeClr val="accent6"/>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06" name="Google Shape;606;p93"/>
          <p:cNvSpPr txBox="1"/>
          <p:nvPr>
            <p:ph idx="2" type="body"/>
          </p:nvPr>
        </p:nvSpPr>
        <p:spPr>
          <a:xfrm>
            <a:off x="4932901" y="1806761"/>
            <a:ext cx="2405400" cy="579000"/>
          </a:xfrm>
          <a:prstGeom prst="rect">
            <a:avLst/>
          </a:prstGeom>
          <a:noFill/>
          <a:ln>
            <a:noFill/>
          </a:ln>
        </p:spPr>
        <p:txBody>
          <a:bodyPr anchorCtr="0" anchor="ctr" bIns="17125" lIns="0" spcFirstLastPara="1" rIns="0" wrap="square" tIns="17125">
            <a:normAutofit/>
          </a:bodyPr>
          <a:lstStyle>
            <a:lvl1pPr indent="-228600" lvl="0" marL="457200" algn="l">
              <a:lnSpc>
                <a:spcPct val="90000"/>
              </a:lnSpc>
              <a:spcBef>
                <a:spcPts val="700"/>
              </a:spcBef>
              <a:spcAft>
                <a:spcPts val="0"/>
              </a:spcAft>
              <a:buClr>
                <a:schemeClr val="accent6"/>
              </a:buClr>
              <a:buSzPts val="2200"/>
              <a:buNone/>
              <a:defRPr sz="2200">
                <a:solidFill>
                  <a:schemeClr val="accent6"/>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07" name="Google Shape;607;p93"/>
          <p:cNvSpPr txBox="1"/>
          <p:nvPr>
            <p:ph idx="3" type="body"/>
          </p:nvPr>
        </p:nvSpPr>
        <p:spPr>
          <a:xfrm>
            <a:off x="4932901" y="2876047"/>
            <a:ext cx="2405400" cy="579000"/>
          </a:xfrm>
          <a:prstGeom prst="rect">
            <a:avLst/>
          </a:prstGeom>
          <a:noFill/>
          <a:ln>
            <a:noFill/>
          </a:ln>
        </p:spPr>
        <p:txBody>
          <a:bodyPr anchorCtr="0" anchor="ctr" bIns="17125" lIns="0" spcFirstLastPara="1" rIns="0" wrap="square" tIns="17125">
            <a:normAutofit/>
          </a:bodyPr>
          <a:lstStyle>
            <a:lvl1pPr indent="-228600" lvl="0" marL="457200" algn="l">
              <a:lnSpc>
                <a:spcPct val="90000"/>
              </a:lnSpc>
              <a:spcBef>
                <a:spcPts val="700"/>
              </a:spcBef>
              <a:spcAft>
                <a:spcPts val="0"/>
              </a:spcAft>
              <a:buClr>
                <a:schemeClr val="accent6"/>
              </a:buClr>
              <a:buSzPts val="2200"/>
              <a:buNone/>
              <a:defRPr sz="2200">
                <a:solidFill>
                  <a:schemeClr val="accent6"/>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08" name="Google Shape;608;p93"/>
          <p:cNvSpPr txBox="1"/>
          <p:nvPr>
            <p:ph idx="4" type="body"/>
          </p:nvPr>
        </p:nvSpPr>
        <p:spPr>
          <a:xfrm>
            <a:off x="4932901" y="3868652"/>
            <a:ext cx="2405400" cy="579000"/>
          </a:xfrm>
          <a:prstGeom prst="rect">
            <a:avLst/>
          </a:prstGeom>
          <a:noFill/>
          <a:ln>
            <a:noFill/>
          </a:ln>
        </p:spPr>
        <p:txBody>
          <a:bodyPr anchorCtr="0" anchor="ctr" bIns="17125" lIns="0" spcFirstLastPara="1" rIns="0" wrap="square" tIns="17125">
            <a:normAutofit/>
          </a:bodyPr>
          <a:lstStyle>
            <a:lvl1pPr indent="-228600" lvl="0" marL="457200" algn="l">
              <a:lnSpc>
                <a:spcPct val="90000"/>
              </a:lnSpc>
              <a:spcBef>
                <a:spcPts val="700"/>
              </a:spcBef>
              <a:spcAft>
                <a:spcPts val="0"/>
              </a:spcAft>
              <a:buClr>
                <a:schemeClr val="accent6"/>
              </a:buClr>
              <a:buSzPts val="2200"/>
              <a:buNone/>
              <a:defRPr sz="2200">
                <a:solidFill>
                  <a:schemeClr val="accent6"/>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5 topics">
  <p:cSld name="agenda 5 topics">
    <p:bg>
      <p:bgPr>
        <a:solidFill>
          <a:schemeClr val="lt1"/>
        </a:solidFill>
      </p:bgPr>
    </p:bg>
    <p:spTree>
      <p:nvGrpSpPr>
        <p:cNvPr id="609" name="Shape 609"/>
        <p:cNvGrpSpPr/>
        <p:nvPr/>
      </p:nvGrpSpPr>
      <p:grpSpPr>
        <a:xfrm>
          <a:off x="0" y="0"/>
          <a:ext cx="0" cy="0"/>
          <a:chOff x="0" y="0"/>
          <a:chExt cx="0" cy="0"/>
        </a:xfrm>
      </p:grpSpPr>
      <p:sp>
        <p:nvSpPr>
          <p:cNvPr id="610" name="Google Shape;610;p94"/>
          <p:cNvSpPr/>
          <p:nvPr/>
        </p:nvSpPr>
        <p:spPr>
          <a:xfrm>
            <a:off x="-983232" y="1098746"/>
            <a:ext cx="2945700" cy="2946000"/>
          </a:xfrm>
          <a:prstGeom prst="ellipse">
            <a:avLst/>
          </a:prstGeom>
          <a:solidFill>
            <a:srgbClr val="FC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CE3BA"/>
              </a:solidFill>
              <a:latin typeface="Arial"/>
              <a:ea typeface="Arial"/>
              <a:cs typeface="Arial"/>
              <a:sym typeface="Arial"/>
            </a:endParaRPr>
          </a:p>
        </p:txBody>
      </p:sp>
      <p:sp>
        <p:nvSpPr>
          <p:cNvPr id="611" name="Google Shape;611;p94"/>
          <p:cNvSpPr txBox="1"/>
          <p:nvPr>
            <p:ph type="title"/>
          </p:nvPr>
        </p:nvSpPr>
        <p:spPr>
          <a:xfrm>
            <a:off x="572021" y="2043113"/>
            <a:ext cx="2499900" cy="1057200"/>
          </a:xfrm>
          <a:prstGeom prst="rect">
            <a:avLst/>
          </a:prstGeom>
          <a:noFill/>
          <a:ln>
            <a:noFill/>
          </a:ln>
        </p:spPr>
        <p:txBody>
          <a:bodyPr anchorCtr="0" anchor="ctr" bIns="17125" lIns="0" spcFirstLastPara="1" rIns="0" wrap="square" tIns="17125">
            <a:normAutofit/>
          </a:bodyPr>
          <a:lstStyle>
            <a:lvl1pPr lvl="0" algn="l">
              <a:lnSpc>
                <a:spcPct val="90000"/>
              </a:lnSpc>
              <a:spcBef>
                <a:spcPts val="0"/>
              </a:spcBef>
              <a:spcAft>
                <a:spcPts val="0"/>
              </a:spcAft>
              <a:buClr>
                <a:schemeClr val="accent2"/>
              </a:buClr>
              <a:buSzPts val="5200"/>
              <a:buFont typeface="Arial"/>
              <a:buNone/>
              <a:defRPr b="0" sz="5200">
                <a:solidFill>
                  <a:schemeClr val="accent2"/>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612" name="Google Shape;612;p94"/>
          <p:cNvSpPr/>
          <p:nvPr/>
        </p:nvSpPr>
        <p:spPr>
          <a:xfrm>
            <a:off x="4419154" y="540744"/>
            <a:ext cx="445800" cy="685800"/>
          </a:xfrm>
          <a:prstGeom prst="rect">
            <a:avLst/>
          </a:prstGeom>
          <a:noFill/>
          <a:ln>
            <a:noFill/>
          </a:ln>
        </p:spPr>
        <p:txBody>
          <a:bodyPr anchorCtr="0" anchor="ctr" bIns="17125" lIns="34275" spcFirstLastPara="1" rIns="34275" wrap="square" tIns="17125">
            <a:noAutofit/>
          </a:bodyPr>
          <a:lstStyle/>
          <a:p>
            <a:pPr indent="0" lvl="0" marL="0" marR="0" rtl="0" algn="l">
              <a:lnSpc>
                <a:spcPct val="100000"/>
              </a:lnSpc>
              <a:spcBef>
                <a:spcPts val="0"/>
              </a:spcBef>
              <a:spcAft>
                <a:spcPts val="0"/>
              </a:spcAft>
              <a:buClr>
                <a:srgbClr val="000000"/>
              </a:buClr>
              <a:buSzPts val="4300"/>
              <a:buFont typeface="Arial"/>
              <a:buNone/>
            </a:pPr>
            <a:r>
              <a:rPr b="0" i="0" lang="en" sz="4300" u="none" cap="none" strike="noStrike">
                <a:solidFill>
                  <a:schemeClr val="accent2"/>
                </a:solidFill>
                <a:latin typeface="Arial"/>
                <a:ea typeface="Arial"/>
                <a:cs typeface="Arial"/>
                <a:sym typeface="Arial"/>
              </a:rPr>
              <a:t>1</a:t>
            </a:r>
            <a:endParaRPr b="0" i="0" sz="500" u="none" cap="none" strike="noStrike">
              <a:solidFill>
                <a:srgbClr val="000000"/>
              </a:solidFill>
              <a:latin typeface="Arial"/>
              <a:ea typeface="Arial"/>
              <a:cs typeface="Arial"/>
              <a:sym typeface="Arial"/>
            </a:endParaRPr>
          </a:p>
        </p:txBody>
      </p:sp>
      <p:sp>
        <p:nvSpPr>
          <p:cNvPr id="613" name="Google Shape;613;p94"/>
          <p:cNvSpPr/>
          <p:nvPr/>
        </p:nvSpPr>
        <p:spPr>
          <a:xfrm>
            <a:off x="4419154" y="1382820"/>
            <a:ext cx="445800" cy="685800"/>
          </a:xfrm>
          <a:prstGeom prst="rect">
            <a:avLst/>
          </a:prstGeom>
          <a:noFill/>
          <a:ln>
            <a:noFill/>
          </a:ln>
        </p:spPr>
        <p:txBody>
          <a:bodyPr anchorCtr="0" anchor="ctr" bIns="17125" lIns="34275" spcFirstLastPara="1" rIns="34275" wrap="square" tIns="17125">
            <a:noAutofit/>
          </a:bodyPr>
          <a:lstStyle/>
          <a:p>
            <a:pPr indent="0" lvl="0" marL="0" marR="0" rtl="0" algn="l">
              <a:lnSpc>
                <a:spcPct val="100000"/>
              </a:lnSpc>
              <a:spcBef>
                <a:spcPts val="0"/>
              </a:spcBef>
              <a:spcAft>
                <a:spcPts val="0"/>
              </a:spcAft>
              <a:buClr>
                <a:srgbClr val="000000"/>
              </a:buClr>
              <a:buSzPts val="4300"/>
              <a:buFont typeface="Arial"/>
              <a:buNone/>
            </a:pPr>
            <a:r>
              <a:rPr b="0" i="0" lang="en" sz="4300" u="none" cap="none" strike="noStrike">
                <a:solidFill>
                  <a:schemeClr val="accent2"/>
                </a:solidFill>
                <a:latin typeface="Arial"/>
                <a:ea typeface="Arial"/>
                <a:cs typeface="Arial"/>
                <a:sym typeface="Arial"/>
              </a:rPr>
              <a:t>2</a:t>
            </a:r>
            <a:endParaRPr b="0" i="0" sz="500" u="none" cap="none" strike="noStrike">
              <a:solidFill>
                <a:srgbClr val="000000"/>
              </a:solidFill>
              <a:latin typeface="Arial"/>
              <a:ea typeface="Arial"/>
              <a:cs typeface="Arial"/>
              <a:sym typeface="Arial"/>
            </a:endParaRPr>
          </a:p>
        </p:txBody>
      </p:sp>
      <p:sp>
        <p:nvSpPr>
          <p:cNvPr id="614" name="Google Shape;614;p94"/>
          <p:cNvSpPr/>
          <p:nvPr/>
        </p:nvSpPr>
        <p:spPr>
          <a:xfrm>
            <a:off x="4419154" y="2256063"/>
            <a:ext cx="445800" cy="685800"/>
          </a:xfrm>
          <a:prstGeom prst="rect">
            <a:avLst/>
          </a:prstGeom>
          <a:noFill/>
          <a:ln>
            <a:noFill/>
          </a:ln>
        </p:spPr>
        <p:txBody>
          <a:bodyPr anchorCtr="0" anchor="ctr" bIns="17125" lIns="34275" spcFirstLastPara="1" rIns="34275" wrap="square" tIns="17125">
            <a:noAutofit/>
          </a:bodyPr>
          <a:lstStyle/>
          <a:p>
            <a:pPr indent="0" lvl="0" marL="0" marR="0" rtl="0" algn="l">
              <a:lnSpc>
                <a:spcPct val="100000"/>
              </a:lnSpc>
              <a:spcBef>
                <a:spcPts val="0"/>
              </a:spcBef>
              <a:spcAft>
                <a:spcPts val="0"/>
              </a:spcAft>
              <a:buClr>
                <a:srgbClr val="000000"/>
              </a:buClr>
              <a:buSzPts val="4300"/>
              <a:buFont typeface="Arial"/>
              <a:buNone/>
            </a:pPr>
            <a:r>
              <a:rPr b="0" i="0" lang="en" sz="4300" u="none" cap="none" strike="noStrike">
                <a:solidFill>
                  <a:schemeClr val="accent2"/>
                </a:solidFill>
                <a:latin typeface="Arial"/>
                <a:ea typeface="Arial"/>
                <a:cs typeface="Arial"/>
                <a:sym typeface="Arial"/>
              </a:rPr>
              <a:t>3</a:t>
            </a:r>
            <a:endParaRPr b="0" i="0" sz="500" u="none" cap="none" strike="noStrike">
              <a:solidFill>
                <a:srgbClr val="000000"/>
              </a:solidFill>
              <a:latin typeface="Arial"/>
              <a:ea typeface="Arial"/>
              <a:cs typeface="Arial"/>
              <a:sym typeface="Arial"/>
            </a:endParaRPr>
          </a:p>
        </p:txBody>
      </p:sp>
      <p:sp>
        <p:nvSpPr>
          <p:cNvPr id="615" name="Google Shape;615;p94"/>
          <p:cNvSpPr/>
          <p:nvPr/>
        </p:nvSpPr>
        <p:spPr>
          <a:xfrm>
            <a:off x="4419154" y="3129398"/>
            <a:ext cx="445800" cy="685800"/>
          </a:xfrm>
          <a:prstGeom prst="rect">
            <a:avLst/>
          </a:prstGeom>
          <a:noFill/>
          <a:ln>
            <a:noFill/>
          </a:ln>
        </p:spPr>
        <p:txBody>
          <a:bodyPr anchorCtr="0" anchor="ctr" bIns="17125" lIns="34275" spcFirstLastPara="1" rIns="34275" wrap="square" tIns="17125">
            <a:noAutofit/>
          </a:bodyPr>
          <a:lstStyle/>
          <a:p>
            <a:pPr indent="0" lvl="0" marL="0" marR="0" rtl="0" algn="l">
              <a:lnSpc>
                <a:spcPct val="100000"/>
              </a:lnSpc>
              <a:spcBef>
                <a:spcPts val="0"/>
              </a:spcBef>
              <a:spcAft>
                <a:spcPts val="0"/>
              </a:spcAft>
              <a:buClr>
                <a:srgbClr val="000000"/>
              </a:buClr>
              <a:buSzPts val="4300"/>
              <a:buFont typeface="Arial"/>
              <a:buNone/>
            </a:pPr>
            <a:r>
              <a:rPr b="0" i="0" lang="en" sz="4300" u="none" cap="none" strike="noStrike">
                <a:solidFill>
                  <a:schemeClr val="accent2"/>
                </a:solidFill>
                <a:latin typeface="Arial"/>
                <a:ea typeface="Arial"/>
                <a:cs typeface="Arial"/>
                <a:sym typeface="Arial"/>
              </a:rPr>
              <a:t>4</a:t>
            </a:r>
            <a:endParaRPr b="0" i="0" sz="500" u="none" cap="none" strike="noStrike">
              <a:solidFill>
                <a:srgbClr val="000000"/>
              </a:solidFill>
              <a:latin typeface="Arial"/>
              <a:ea typeface="Arial"/>
              <a:cs typeface="Arial"/>
              <a:sym typeface="Arial"/>
            </a:endParaRPr>
          </a:p>
        </p:txBody>
      </p:sp>
      <p:sp>
        <p:nvSpPr>
          <p:cNvPr id="616" name="Google Shape;616;p94"/>
          <p:cNvSpPr txBox="1"/>
          <p:nvPr>
            <p:ph idx="1" type="body"/>
          </p:nvPr>
        </p:nvSpPr>
        <p:spPr>
          <a:xfrm>
            <a:off x="4932901" y="594195"/>
            <a:ext cx="2405400" cy="579000"/>
          </a:xfrm>
          <a:prstGeom prst="rect">
            <a:avLst/>
          </a:prstGeom>
          <a:noFill/>
          <a:ln>
            <a:noFill/>
          </a:ln>
        </p:spPr>
        <p:txBody>
          <a:bodyPr anchorCtr="0" anchor="ctr" bIns="17125" lIns="0" spcFirstLastPara="1" rIns="0" wrap="square" tIns="17125">
            <a:normAutofit/>
          </a:bodyPr>
          <a:lstStyle>
            <a:lvl1pPr indent="-228600" lvl="0" marL="457200" algn="l">
              <a:lnSpc>
                <a:spcPct val="90000"/>
              </a:lnSpc>
              <a:spcBef>
                <a:spcPts val="700"/>
              </a:spcBef>
              <a:spcAft>
                <a:spcPts val="0"/>
              </a:spcAft>
              <a:buClr>
                <a:schemeClr val="accent6"/>
              </a:buClr>
              <a:buSzPts val="2200"/>
              <a:buNone/>
              <a:defRPr sz="2200">
                <a:solidFill>
                  <a:schemeClr val="accent6"/>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17" name="Google Shape;617;p94"/>
          <p:cNvSpPr txBox="1"/>
          <p:nvPr>
            <p:ph idx="2" type="body"/>
          </p:nvPr>
        </p:nvSpPr>
        <p:spPr>
          <a:xfrm>
            <a:off x="4932901" y="1448950"/>
            <a:ext cx="2405400" cy="579000"/>
          </a:xfrm>
          <a:prstGeom prst="rect">
            <a:avLst/>
          </a:prstGeom>
          <a:noFill/>
          <a:ln>
            <a:noFill/>
          </a:ln>
        </p:spPr>
        <p:txBody>
          <a:bodyPr anchorCtr="0" anchor="ctr" bIns="17125" lIns="0" spcFirstLastPara="1" rIns="0" wrap="square" tIns="17125">
            <a:normAutofit/>
          </a:bodyPr>
          <a:lstStyle>
            <a:lvl1pPr indent="-228600" lvl="0" marL="457200" algn="l">
              <a:lnSpc>
                <a:spcPct val="90000"/>
              </a:lnSpc>
              <a:spcBef>
                <a:spcPts val="700"/>
              </a:spcBef>
              <a:spcAft>
                <a:spcPts val="0"/>
              </a:spcAft>
              <a:buClr>
                <a:schemeClr val="accent6"/>
              </a:buClr>
              <a:buSzPts val="2200"/>
              <a:buNone/>
              <a:defRPr sz="2200">
                <a:solidFill>
                  <a:schemeClr val="accent6"/>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18" name="Google Shape;618;p94"/>
          <p:cNvSpPr txBox="1"/>
          <p:nvPr>
            <p:ph idx="3" type="body"/>
          </p:nvPr>
        </p:nvSpPr>
        <p:spPr>
          <a:xfrm>
            <a:off x="4932901" y="2309513"/>
            <a:ext cx="2405400" cy="579000"/>
          </a:xfrm>
          <a:prstGeom prst="rect">
            <a:avLst/>
          </a:prstGeom>
          <a:noFill/>
          <a:ln>
            <a:noFill/>
          </a:ln>
        </p:spPr>
        <p:txBody>
          <a:bodyPr anchorCtr="0" anchor="ctr" bIns="17125" lIns="0" spcFirstLastPara="1" rIns="0" wrap="square" tIns="17125">
            <a:normAutofit/>
          </a:bodyPr>
          <a:lstStyle>
            <a:lvl1pPr indent="-228600" lvl="0" marL="457200" algn="l">
              <a:lnSpc>
                <a:spcPct val="90000"/>
              </a:lnSpc>
              <a:spcBef>
                <a:spcPts val="700"/>
              </a:spcBef>
              <a:spcAft>
                <a:spcPts val="0"/>
              </a:spcAft>
              <a:buClr>
                <a:schemeClr val="accent6"/>
              </a:buClr>
              <a:buSzPts val="2200"/>
              <a:buNone/>
              <a:defRPr sz="2200">
                <a:solidFill>
                  <a:schemeClr val="accent6"/>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19" name="Google Shape;619;p94"/>
          <p:cNvSpPr txBox="1"/>
          <p:nvPr>
            <p:ph idx="4" type="body"/>
          </p:nvPr>
        </p:nvSpPr>
        <p:spPr>
          <a:xfrm>
            <a:off x="4932901" y="3182849"/>
            <a:ext cx="2405400" cy="579000"/>
          </a:xfrm>
          <a:prstGeom prst="rect">
            <a:avLst/>
          </a:prstGeom>
          <a:noFill/>
          <a:ln>
            <a:noFill/>
          </a:ln>
        </p:spPr>
        <p:txBody>
          <a:bodyPr anchorCtr="0" anchor="ctr" bIns="17125" lIns="0" spcFirstLastPara="1" rIns="0" wrap="square" tIns="17125">
            <a:normAutofit/>
          </a:bodyPr>
          <a:lstStyle>
            <a:lvl1pPr indent="-228600" lvl="0" marL="457200" algn="l">
              <a:lnSpc>
                <a:spcPct val="90000"/>
              </a:lnSpc>
              <a:spcBef>
                <a:spcPts val="700"/>
              </a:spcBef>
              <a:spcAft>
                <a:spcPts val="0"/>
              </a:spcAft>
              <a:buClr>
                <a:schemeClr val="accent6"/>
              </a:buClr>
              <a:buSzPts val="2200"/>
              <a:buNone/>
              <a:defRPr sz="2200">
                <a:solidFill>
                  <a:schemeClr val="accent6"/>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20" name="Google Shape;620;p94"/>
          <p:cNvSpPr/>
          <p:nvPr/>
        </p:nvSpPr>
        <p:spPr>
          <a:xfrm>
            <a:off x="4419154" y="3949377"/>
            <a:ext cx="445800" cy="685800"/>
          </a:xfrm>
          <a:prstGeom prst="rect">
            <a:avLst/>
          </a:prstGeom>
          <a:noFill/>
          <a:ln>
            <a:noFill/>
          </a:ln>
        </p:spPr>
        <p:txBody>
          <a:bodyPr anchorCtr="0" anchor="ctr" bIns="17125" lIns="34275" spcFirstLastPara="1" rIns="34275" wrap="square" tIns="17125">
            <a:noAutofit/>
          </a:bodyPr>
          <a:lstStyle/>
          <a:p>
            <a:pPr indent="0" lvl="0" marL="0" marR="0" rtl="0" algn="l">
              <a:lnSpc>
                <a:spcPct val="100000"/>
              </a:lnSpc>
              <a:spcBef>
                <a:spcPts val="0"/>
              </a:spcBef>
              <a:spcAft>
                <a:spcPts val="0"/>
              </a:spcAft>
              <a:buClr>
                <a:srgbClr val="000000"/>
              </a:buClr>
              <a:buSzPts val="4300"/>
              <a:buFont typeface="Arial"/>
              <a:buNone/>
            </a:pPr>
            <a:r>
              <a:rPr b="0" i="0" lang="en" sz="4300" u="none" cap="none" strike="noStrike">
                <a:solidFill>
                  <a:schemeClr val="accent2"/>
                </a:solidFill>
                <a:latin typeface="Arial"/>
                <a:ea typeface="Arial"/>
                <a:cs typeface="Arial"/>
                <a:sym typeface="Arial"/>
              </a:rPr>
              <a:t>5</a:t>
            </a:r>
            <a:endParaRPr b="0" i="0" sz="500" u="none" cap="none" strike="noStrike">
              <a:solidFill>
                <a:srgbClr val="000000"/>
              </a:solidFill>
              <a:latin typeface="Arial"/>
              <a:ea typeface="Arial"/>
              <a:cs typeface="Arial"/>
              <a:sym typeface="Arial"/>
            </a:endParaRPr>
          </a:p>
        </p:txBody>
      </p:sp>
      <p:sp>
        <p:nvSpPr>
          <p:cNvPr id="621" name="Google Shape;621;p94"/>
          <p:cNvSpPr txBox="1"/>
          <p:nvPr>
            <p:ph idx="5" type="body"/>
          </p:nvPr>
        </p:nvSpPr>
        <p:spPr>
          <a:xfrm>
            <a:off x="4932901" y="4002828"/>
            <a:ext cx="2405400" cy="579000"/>
          </a:xfrm>
          <a:prstGeom prst="rect">
            <a:avLst/>
          </a:prstGeom>
          <a:noFill/>
          <a:ln>
            <a:noFill/>
          </a:ln>
        </p:spPr>
        <p:txBody>
          <a:bodyPr anchorCtr="0" anchor="ctr" bIns="17125" lIns="0" spcFirstLastPara="1" rIns="0" wrap="square" tIns="17125">
            <a:normAutofit/>
          </a:bodyPr>
          <a:lstStyle>
            <a:lvl1pPr indent="-228600" lvl="0" marL="457200" algn="l">
              <a:lnSpc>
                <a:spcPct val="90000"/>
              </a:lnSpc>
              <a:spcBef>
                <a:spcPts val="700"/>
              </a:spcBef>
              <a:spcAft>
                <a:spcPts val="0"/>
              </a:spcAft>
              <a:buClr>
                <a:schemeClr val="accent6"/>
              </a:buClr>
              <a:buSzPts val="2200"/>
              <a:buNone/>
              <a:defRPr sz="2200">
                <a:solidFill>
                  <a:schemeClr val="accent6"/>
                </a:solidFill>
              </a:defRPr>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or speakers 1">
  <p:cSld name="title for speakers 1">
    <p:spTree>
      <p:nvGrpSpPr>
        <p:cNvPr id="622" name="Shape 622"/>
        <p:cNvGrpSpPr/>
        <p:nvPr/>
      </p:nvGrpSpPr>
      <p:grpSpPr>
        <a:xfrm>
          <a:off x="0" y="0"/>
          <a:ext cx="0" cy="0"/>
          <a:chOff x="0" y="0"/>
          <a:chExt cx="0" cy="0"/>
        </a:xfrm>
      </p:grpSpPr>
      <p:grpSp>
        <p:nvGrpSpPr>
          <p:cNvPr id="623" name="Google Shape;623;p95"/>
          <p:cNvGrpSpPr/>
          <p:nvPr/>
        </p:nvGrpSpPr>
        <p:grpSpPr>
          <a:xfrm>
            <a:off x="-8973" y="-1"/>
            <a:ext cx="9154197" cy="5150700"/>
            <a:chOff x="-23928" y="-2"/>
            <a:chExt cx="24411191" cy="13735201"/>
          </a:xfrm>
        </p:grpSpPr>
        <p:sp>
          <p:nvSpPr>
            <p:cNvPr id="624" name="Google Shape;624;p95"/>
            <p:cNvSpPr/>
            <p:nvPr/>
          </p:nvSpPr>
          <p:spPr>
            <a:xfrm>
              <a:off x="12193588" y="-1"/>
              <a:ext cx="10092900" cy="13735200"/>
            </a:xfrm>
            <a:prstGeom prst="rect">
              <a:avLst/>
            </a:prstGeom>
            <a:solidFill>
              <a:schemeClr val="lt1"/>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625" name="Google Shape;625;p95"/>
            <p:cNvSpPr/>
            <p:nvPr/>
          </p:nvSpPr>
          <p:spPr>
            <a:xfrm>
              <a:off x="-23928" y="-2"/>
              <a:ext cx="20028138" cy="13725655"/>
            </a:xfrm>
            <a:custGeom>
              <a:rect b="b" l="l" r="r" t="t"/>
              <a:pathLst>
                <a:path extrusionOk="0" h="13725655" w="20028138">
                  <a:moveTo>
                    <a:pt x="0" y="0"/>
                  </a:moveTo>
                  <a:lnTo>
                    <a:pt x="18079250" y="0"/>
                  </a:lnTo>
                  <a:lnTo>
                    <a:pt x="18139770" y="94400"/>
                  </a:lnTo>
                  <a:cubicBezTo>
                    <a:pt x="19338082" y="2066558"/>
                    <a:pt x="20028138" y="4381693"/>
                    <a:pt x="20028138" y="6857999"/>
                  </a:cubicBezTo>
                  <a:cubicBezTo>
                    <a:pt x="20028138" y="9334306"/>
                    <a:pt x="19338080" y="11649441"/>
                    <a:pt x="18139768" y="13621599"/>
                  </a:cubicBezTo>
                  <a:lnTo>
                    <a:pt x="18073058" y="13725655"/>
                  </a:lnTo>
                  <a:lnTo>
                    <a:pt x="0" y="13725655"/>
                  </a:lnTo>
                  <a:lnTo>
                    <a:pt x="0" y="0"/>
                  </a:lnTo>
                  <a:close/>
                </a:path>
              </a:pathLst>
            </a:custGeom>
            <a:solidFill>
              <a:srgbClr val="E9E6DF"/>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Calibri"/>
                <a:ea typeface="Calibri"/>
                <a:cs typeface="Calibri"/>
                <a:sym typeface="Calibri"/>
              </a:endParaRPr>
            </a:p>
          </p:txBody>
        </p:sp>
        <p:sp>
          <p:nvSpPr>
            <p:cNvPr id="626" name="Google Shape;626;p95"/>
            <p:cNvSpPr/>
            <p:nvPr/>
          </p:nvSpPr>
          <p:spPr>
            <a:xfrm>
              <a:off x="21961763" y="0"/>
              <a:ext cx="2425500" cy="13716000"/>
            </a:xfrm>
            <a:prstGeom prst="rect">
              <a:avLst/>
            </a:prstGeom>
            <a:solidFill>
              <a:srgbClr val="E9E6DF"/>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accent5"/>
                </a:solidFill>
                <a:latin typeface="Arial"/>
                <a:ea typeface="Arial"/>
                <a:cs typeface="Arial"/>
                <a:sym typeface="Arial"/>
              </a:endParaRPr>
            </a:p>
          </p:txBody>
        </p:sp>
        <p:pic>
          <p:nvPicPr>
            <p:cNvPr id="627" name="Google Shape;627;p95"/>
            <p:cNvPicPr preferRelativeResize="0"/>
            <p:nvPr/>
          </p:nvPicPr>
          <p:blipFill rotWithShape="1">
            <a:blip r:embed="rId2">
              <a:alphaModFix/>
            </a:blip>
            <a:srcRect b="0" l="0" r="0" t="0"/>
            <a:stretch/>
          </p:blipFill>
          <p:spPr>
            <a:xfrm>
              <a:off x="2381659" y="2007829"/>
              <a:ext cx="2182620" cy="552276"/>
            </a:xfrm>
            <a:prstGeom prst="rect">
              <a:avLst/>
            </a:prstGeom>
            <a:noFill/>
            <a:ln>
              <a:noFill/>
            </a:ln>
          </p:spPr>
        </p:pic>
      </p:grpSp>
      <p:sp>
        <p:nvSpPr>
          <p:cNvPr id="628" name="Google Shape;628;p95"/>
          <p:cNvSpPr txBox="1"/>
          <p:nvPr>
            <p:ph type="title"/>
          </p:nvPr>
        </p:nvSpPr>
        <p:spPr>
          <a:xfrm>
            <a:off x="852737" y="1221137"/>
            <a:ext cx="4962000" cy="6390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accent2"/>
              </a:buClr>
              <a:buSzPts val="4300"/>
              <a:buFont typeface="Arial"/>
              <a:buNone/>
              <a:defRPr sz="43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629" name="Google Shape;629;p95"/>
          <p:cNvSpPr txBox="1"/>
          <p:nvPr>
            <p:ph idx="1" type="body"/>
          </p:nvPr>
        </p:nvSpPr>
        <p:spPr>
          <a:xfrm>
            <a:off x="886305" y="1944528"/>
            <a:ext cx="2219100" cy="4728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rgbClr val="56687A"/>
              </a:buClr>
              <a:buSzPts val="1500"/>
              <a:buNone/>
              <a:defRPr sz="1500"/>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30" name="Google Shape;630;p95"/>
          <p:cNvSpPr/>
          <p:nvPr>
            <p:ph idx="2" type="pic"/>
          </p:nvPr>
        </p:nvSpPr>
        <p:spPr>
          <a:xfrm>
            <a:off x="848937" y="2752219"/>
            <a:ext cx="1221300" cy="1221300"/>
          </a:xfrm>
          <a:prstGeom prst="ellipse">
            <a:avLst/>
          </a:prstGeom>
          <a:solidFill>
            <a:schemeClr val="lt1"/>
          </a:solidFill>
          <a:ln>
            <a:noFill/>
          </a:ln>
        </p:spPr>
      </p:sp>
      <p:sp>
        <p:nvSpPr>
          <p:cNvPr id="631" name="Google Shape;631;p95"/>
          <p:cNvSpPr txBox="1"/>
          <p:nvPr>
            <p:ph idx="3" type="body"/>
          </p:nvPr>
        </p:nvSpPr>
        <p:spPr>
          <a:xfrm>
            <a:off x="679820" y="4141409"/>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32" name="Google Shape;632;p95"/>
          <p:cNvSpPr txBox="1"/>
          <p:nvPr>
            <p:ph idx="4" type="body"/>
          </p:nvPr>
        </p:nvSpPr>
        <p:spPr>
          <a:xfrm>
            <a:off x="679820" y="4378315"/>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33" name="Google Shape;633;p95"/>
          <p:cNvSpPr/>
          <p:nvPr>
            <p:ph idx="5" type="pic"/>
          </p:nvPr>
        </p:nvSpPr>
        <p:spPr>
          <a:xfrm>
            <a:off x="2914228" y="2752219"/>
            <a:ext cx="1221300" cy="1221300"/>
          </a:xfrm>
          <a:prstGeom prst="ellipse">
            <a:avLst/>
          </a:prstGeom>
          <a:solidFill>
            <a:schemeClr val="lt1"/>
          </a:solidFill>
          <a:ln>
            <a:noFill/>
          </a:ln>
        </p:spPr>
      </p:sp>
      <p:sp>
        <p:nvSpPr>
          <p:cNvPr id="634" name="Google Shape;634;p95"/>
          <p:cNvSpPr txBox="1"/>
          <p:nvPr>
            <p:ph idx="6" type="body"/>
          </p:nvPr>
        </p:nvSpPr>
        <p:spPr>
          <a:xfrm>
            <a:off x="2773651" y="4141409"/>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35" name="Google Shape;635;p95"/>
          <p:cNvSpPr txBox="1"/>
          <p:nvPr>
            <p:ph idx="7" type="body"/>
          </p:nvPr>
        </p:nvSpPr>
        <p:spPr>
          <a:xfrm>
            <a:off x="2773651" y="4378315"/>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36" name="Google Shape;636;p95"/>
          <p:cNvSpPr/>
          <p:nvPr>
            <p:ph idx="8" type="pic"/>
          </p:nvPr>
        </p:nvSpPr>
        <p:spPr>
          <a:xfrm>
            <a:off x="5123106" y="2752219"/>
            <a:ext cx="1221300" cy="1221300"/>
          </a:xfrm>
          <a:prstGeom prst="ellipse">
            <a:avLst/>
          </a:prstGeom>
          <a:solidFill>
            <a:schemeClr val="lt1"/>
          </a:solidFill>
          <a:ln>
            <a:noFill/>
          </a:ln>
        </p:spPr>
      </p:sp>
      <p:sp>
        <p:nvSpPr>
          <p:cNvPr id="637" name="Google Shape;637;p95"/>
          <p:cNvSpPr txBox="1"/>
          <p:nvPr>
            <p:ph idx="9" type="body"/>
          </p:nvPr>
        </p:nvSpPr>
        <p:spPr>
          <a:xfrm>
            <a:off x="4953988" y="4141409"/>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38" name="Google Shape;638;p95"/>
          <p:cNvSpPr txBox="1"/>
          <p:nvPr>
            <p:ph idx="13" type="body"/>
          </p:nvPr>
        </p:nvSpPr>
        <p:spPr>
          <a:xfrm>
            <a:off x="4953988" y="4378315"/>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or speakers 2">
  <p:cSld name="title for speakers 2">
    <p:spTree>
      <p:nvGrpSpPr>
        <p:cNvPr id="639" name="Shape 639"/>
        <p:cNvGrpSpPr/>
        <p:nvPr/>
      </p:nvGrpSpPr>
      <p:grpSpPr>
        <a:xfrm>
          <a:off x="0" y="0"/>
          <a:ext cx="0" cy="0"/>
          <a:chOff x="0" y="0"/>
          <a:chExt cx="0" cy="0"/>
        </a:xfrm>
      </p:grpSpPr>
      <p:grpSp>
        <p:nvGrpSpPr>
          <p:cNvPr id="640" name="Google Shape;640;p96"/>
          <p:cNvGrpSpPr/>
          <p:nvPr/>
        </p:nvGrpSpPr>
        <p:grpSpPr>
          <a:xfrm>
            <a:off x="-8973" y="-1"/>
            <a:ext cx="9154197" cy="5150700"/>
            <a:chOff x="-23928" y="-2"/>
            <a:chExt cx="24411191" cy="13735201"/>
          </a:xfrm>
        </p:grpSpPr>
        <p:sp>
          <p:nvSpPr>
            <p:cNvPr id="641" name="Google Shape;641;p96"/>
            <p:cNvSpPr/>
            <p:nvPr/>
          </p:nvSpPr>
          <p:spPr>
            <a:xfrm>
              <a:off x="12193588" y="-1"/>
              <a:ext cx="10092900" cy="13735200"/>
            </a:xfrm>
            <a:prstGeom prst="rect">
              <a:avLst/>
            </a:prstGeom>
            <a:solidFill>
              <a:schemeClr val="lt1"/>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642" name="Google Shape;642;p96"/>
            <p:cNvSpPr/>
            <p:nvPr/>
          </p:nvSpPr>
          <p:spPr>
            <a:xfrm>
              <a:off x="-23928" y="-2"/>
              <a:ext cx="20028138" cy="13725655"/>
            </a:xfrm>
            <a:custGeom>
              <a:rect b="b" l="l" r="r" t="t"/>
              <a:pathLst>
                <a:path extrusionOk="0" h="13725655" w="20028138">
                  <a:moveTo>
                    <a:pt x="0" y="0"/>
                  </a:moveTo>
                  <a:lnTo>
                    <a:pt x="18079250" y="0"/>
                  </a:lnTo>
                  <a:lnTo>
                    <a:pt x="18139770" y="94400"/>
                  </a:lnTo>
                  <a:cubicBezTo>
                    <a:pt x="19338082" y="2066558"/>
                    <a:pt x="20028138" y="4381693"/>
                    <a:pt x="20028138" y="6857999"/>
                  </a:cubicBezTo>
                  <a:cubicBezTo>
                    <a:pt x="20028138" y="9334306"/>
                    <a:pt x="19338080" y="11649441"/>
                    <a:pt x="18139768" y="13621599"/>
                  </a:cubicBezTo>
                  <a:lnTo>
                    <a:pt x="18073058" y="13725655"/>
                  </a:lnTo>
                  <a:lnTo>
                    <a:pt x="0" y="13725655"/>
                  </a:lnTo>
                  <a:lnTo>
                    <a:pt x="0" y="0"/>
                  </a:lnTo>
                  <a:close/>
                </a:path>
              </a:pathLst>
            </a:cu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Calibri"/>
                <a:ea typeface="Calibri"/>
                <a:cs typeface="Calibri"/>
                <a:sym typeface="Calibri"/>
              </a:endParaRPr>
            </a:p>
          </p:txBody>
        </p:sp>
        <p:sp>
          <p:nvSpPr>
            <p:cNvPr id="643" name="Google Shape;643;p96"/>
            <p:cNvSpPr/>
            <p:nvPr/>
          </p:nvSpPr>
          <p:spPr>
            <a:xfrm>
              <a:off x="21961763" y="0"/>
              <a:ext cx="2425500" cy="13716000"/>
            </a:xfrm>
            <a:prstGeom prst="rect">
              <a:avLst/>
            </a:prstGeom>
            <a:solidFill>
              <a:srgbClr val="FCE2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644" name="Google Shape;644;p96"/>
            <p:cNvPicPr preferRelativeResize="0"/>
            <p:nvPr/>
          </p:nvPicPr>
          <p:blipFill rotWithShape="1">
            <a:blip r:embed="rId2">
              <a:alphaModFix/>
            </a:blip>
            <a:srcRect b="0" l="0" r="0" t="0"/>
            <a:stretch/>
          </p:blipFill>
          <p:spPr>
            <a:xfrm>
              <a:off x="2381659" y="2007829"/>
              <a:ext cx="2182620" cy="552276"/>
            </a:xfrm>
            <a:prstGeom prst="rect">
              <a:avLst/>
            </a:prstGeom>
            <a:noFill/>
            <a:ln>
              <a:noFill/>
            </a:ln>
          </p:spPr>
        </p:pic>
      </p:grpSp>
      <p:sp>
        <p:nvSpPr>
          <p:cNvPr id="645" name="Google Shape;645;p96"/>
          <p:cNvSpPr txBox="1"/>
          <p:nvPr>
            <p:ph type="title"/>
          </p:nvPr>
        </p:nvSpPr>
        <p:spPr>
          <a:xfrm>
            <a:off x="852737" y="1221137"/>
            <a:ext cx="4962000" cy="639000"/>
          </a:xfrm>
          <a:prstGeom prst="rect">
            <a:avLst/>
          </a:prstGeom>
          <a:noFill/>
          <a:ln>
            <a:noFill/>
          </a:ln>
        </p:spPr>
        <p:txBody>
          <a:bodyPr anchorCtr="0" anchor="b" bIns="17125" lIns="0" spcFirstLastPara="1" rIns="0" wrap="square" tIns="17125">
            <a:noAutofit/>
          </a:bodyPr>
          <a:lstStyle>
            <a:lvl1pPr lvl="0" algn="l">
              <a:lnSpc>
                <a:spcPct val="90000"/>
              </a:lnSpc>
              <a:spcBef>
                <a:spcPts val="0"/>
              </a:spcBef>
              <a:spcAft>
                <a:spcPts val="0"/>
              </a:spcAft>
              <a:buClr>
                <a:schemeClr val="accent2"/>
              </a:buClr>
              <a:buSzPts val="4300"/>
              <a:buFont typeface="Arial"/>
              <a:buNone/>
              <a:defRPr sz="43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646" name="Google Shape;646;p96"/>
          <p:cNvSpPr txBox="1"/>
          <p:nvPr>
            <p:ph idx="1" type="body"/>
          </p:nvPr>
        </p:nvSpPr>
        <p:spPr>
          <a:xfrm>
            <a:off x="886305" y="1944528"/>
            <a:ext cx="2219100" cy="4728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rgbClr val="56687A"/>
              </a:buClr>
              <a:buSzPts val="1500"/>
              <a:buNone/>
              <a:defRPr sz="1500"/>
            </a:lvl1pPr>
            <a:lvl2pPr indent="-228600" lvl="1" marL="914400" algn="l">
              <a:lnSpc>
                <a:spcPct val="90000"/>
              </a:lnSpc>
              <a:spcBef>
                <a:spcPts val="400"/>
              </a:spcBef>
              <a:spcAft>
                <a:spcPts val="0"/>
              </a:spcAft>
              <a:buClr>
                <a:srgbClr val="56687A"/>
              </a:buClr>
              <a:buSzPts val="700"/>
              <a:buNone/>
              <a:defRPr/>
            </a:lvl2pPr>
            <a:lvl3pPr indent="-228600" lvl="2" marL="1371600" algn="l">
              <a:lnSpc>
                <a:spcPct val="90000"/>
              </a:lnSpc>
              <a:spcBef>
                <a:spcPts val="400"/>
              </a:spcBef>
              <a:spcAft>
                <a:spcPts val="0"/>
              </a:spcAft>
              <a:buClr>
                <a:srgbClr val="56687A"/>
              </a:buClr>
              <a:buSzPts val="700"/>
              <a:buNone/>
              <a:defRPr/>
            </a:lvl3pPr>
            <a:lvl4pPr indent="-228600" lvl="3" marL="1828800" algn="l">
              <a:lnSpc>
                <a:spcPct val="90000"/>
              </a:lnSpc>
              <a:spcBef>
                <a:spcPts val="400"/>
              </a:spcBef>
              <a:spcAft>
                <a:spcPts val="0"/>
              </a:spcAft>
              <a:buClr>
                <a:srgbClr val="56687A"/>
              </a:buClr>
              <a:buSzPts val="700"/>
              <a:buNone/>
              <a:defRPr/>
            </a:lvl4pPr>
            <a:lvl5pPr indent="-228600" lvl="4" marL="2286000" algn="l">
              <a:lnSpc>
                <a:spcPct val="90000"/>
              </a:lnSpc>
              <a:spcBef>
                <a:spcPts val="400"/>
              </a:spcBef>
              <a:spcAft>
                <a:spcPts val="0"/>
              </a:spcAft>
              <a:buClr>
                <a:srgbClr val="56687A"/>
              </a:buClr>
              <a:buSzPts val="700"/>
              <a:buNone/>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47" name="Google Shape;647;p96"/>
          <p:cNvSpPr/>
          <p:nvPr>
            <p:ph idx="2" type="pic"/>
          </p:nvPr>
        </p:nvSpPr>
        <p:spPr>
          <a:xfrm>
            <a:off x="848937" y="2752219"/>
            <a:ext cx="1221300" cy="1221300"/>
          </a:xfrm>
          <a:prstGeom prst="ellipse">
            <a:avLst/>
          </a:prstGeom>
          <a:solidFill>
            <a:schemeClr val="lt1"/>
          </a:solidFill>
          <a:ln>
            <a:noFill/>
          </a:ln>
        </p:spPr>
      </p:sp>
      <p:sp>
        <p:nvSpPr>
          <p:cNvPr id="648" name="Google Shape;648;p96"/>
          <p:cNvSpPr txBox="1"/>
          <p:nvPr>
            <p:ph idx="3" type="body"/>
          </p:nvPr>
        </p:nvSpPr>
        <p:spPr>
          <a:xfrm>
            <a:off x="679820" y="4141409"/>
            <a:ext cx="1559700" cy="189000"/>
          </a:xfrm>
          <a:prstGeom prst="rect">
            <a:avLst/>
          </a:prstGeom>
          <a:noFill/>
          <a:ln>
            <a:noFill/>
          </a:ln>
        </p:spPr>
        <p:txBody>
          <a:bodyPr anchorCtr="0" anchor="t" bIns="17125" lIns="0" spcFirstLastPara="1" rIns="0" wrap="square" tIns="17125">
            <a:noAutofit/>
          </a:bodyPr>
          <a:lstStyle>
            <a:lvl1pPr indent="-228600" lvl="0" marL="457200" marR="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49" name="Google Shape;649;p96"/>
          <p:cNvSpPr txBox="1"/>
          <p:nvPr>
            <p:ph idx="4" type="body"/>
          </p:nvPr>
        </p:nvSpPr>
        <p:spPr>
          <a:xfrm>
            <a:off x="679820" y="4378315"/>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50" name="Google Shape;650;p96"/>
          <p:cNvSpPr/>
          <p:nvPr>
            <p:ph idx="5" type="pic"/>
          </p:nvPr>
        </p:nvSpPr>
        <p:spPr>
          <a:xfrm>
            <a:off x="2914228" y="2752219"/>
            <a:ext cx="1221300" cy="1221300"/>
          </a:xfrm>
          <a:prstGeom prst="ellipse">
            <a:avLst/>
          </a:prstGeom>
          <a:solidFill>
            <a:schemeClr val="lt1"/>
          </a:solidFill>
          <a:ln>
            <a:noFill/>
          </a:ln>
        </p:spPr>
      </p:sp>
      <p:sp>
        <p:nvSpPr>
          <p:cNvPr id="651" name="Google Shape;651;p96"/>
          <p:cNvSpPr txBox="1"/>
          <p:nvPr>
            <p:ph idx="6" type="body"/>
          </p:nvPr>
        </p:nvSpPr>
        <p:spPr>
          <a:xfrm>
            <a:off x="2773651" y="4141409"/>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52" name="Google Shape;652;p96"/>
          <p:cNvSpPr txBox="1"/>
          <p:nvPr>
            <p:ph idx="7" type="body"/>
          </p:nvPr>
        </p:nvSpPr>
        <p:spPr>
          <a:xfrm>
            <a:off x="2773651" y="4378315"/>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53" name="Google Shape;653;p96"/>
          <p:cNvSpPr/>
          <p:nvPr>
            <p:ph idx="8" type="pic"/>
          </p:nvPr>
        </p:nvSpPr>
        <p:spPr>
          <a:xfrm>
            <a:off x="5123106" y="2752219"/>
            <a:ext cx="1221300" cy="1221300"/>
          </a:xfrm>
          <a:prstGeom prst="ellipse">
            <a:avLst/>
          </a:prstGeom>
          <a:solidFill>
            <a:schemeClr val="lt1"/>
          </a:solidFill>
          <a:ln>
            <a:noFill/>
          </a:ln>
        </p:spPr>
      </p:sp>
      <p:sp>
        <p:nvSpPr>
          <p:cNvPr id="654" name="Google Shape;654;p96"/>
          <p:cNvSpPr txBox="1"/>
          <p:nvPr>
            <p:ph idx="9" type="body"/>
          </p:nvPr>
        </p:nvSpPr>
        <p:spPr>
          <a:xfrm>
            <a:off x="4953988" y="4141409"/>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55" name="Google Shape;655;p96"/>
          <p:cNvSpPr txBox="1"/>
          <p:nvPr>
            <p:ph idx="13" type="body"/>
          </p:nvPr>
        </p:nvSpPr>
        <p:spPr>
          <a:xfrm>
            <a:off x="4953988" y="4378315"/>
            <a:ext cx="1559700" cy="189000"/>
          </a:xfrm>
          <a:prstGeom prst="rect">
            <a:avLst/>
          </a:prstGeom>
          <a:noFill/>
          <a:ln>
            <a:noFill/>
          </a:ln>
        </p:spPr>
        <p:txBody>
          <a:bodyPr anchorCtr="0" anchor="t" bIns="17125" lIns="0" spcFirstLastPara="1" rIns="0" wrap="square" tIns="17125">
            <a:noAutofit/>
          </a:bodyPr>
          <a:lstStyle>
            <a:lvl1pPr indent="-228600" lvl="0" marL="457200" marR="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g chart split">
  <p:cSld name="org chart split">
    <p:spTree>
      <p:nvGrpSpPr>
        <p:cNvPr id="656" name="Shape 656"/>
        <p:cNvGrpSpPr/>
        <p:nvPr/>
      </p:nvGrpSpPr>
      <p:grpSpPr>
        <a:xfrm>
          <a:off x="0" y="0"/>
          <a:ext cx="0" cy="0"/>
          <a:chOff x="0" y="0"/>
          <a:chExt cx="0" cy="0"/>
        </a:xfrm>
      </p:grpSpPr>
      <p:sp>
        <p:nvSpPr>
          <p:cNvPr id="657" name="Google Shape;657;p97"/>
          <p:cNvSpPr/>
          <p:nvPr/>
        </p:nvSpPr>
        <p:spPr>
          <a:xfrm>
            <a:off x="3073932" y="0"/>
            <a:ext cx="6072000" cy="5143500"/>
          </a:xfrm>
          <a:prstGeom prst="rect">
            <a:avLst/>
          </a:prstGeom>
          <a:solidFill>
            <a:srgbClr val="FDE3BA"/>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658" name="Google Shape;658;p97"/>
          <p:cNvSpPr txBox="1"/>
          <p:nvPr>
            <p:ph type="title"/>
          </p:nvPr>
        </p:nvSpPr>
        <p:spPr>
          <a:xfrm>
            <a:off x="526711" y="2800350"/>
            <a:ext cx="1873800" cy="759600"/>
          </a:xfrm>
          <a:prstGeom prst="rect">
            <a:avLst/>
          </a:prstGeom>
          <a:noFill/>
          <a:ln>
            <a:noFill/>
          </a:ln>
        </p:spPr>
        <p:txBody>
          <a:bodyPr anchorCtr="0" anchor="b" bIns="17125" lIns="34275" spcFirstLastPara="1" rIns="34275" wrap="square" tIns="17125">
            <a:noAutofit/>
          </a:bodyPr>
          <a:lstStyle>
            <a:lvl1pPr lvl="0" algn="l">
              <a:lnSpc>
                <a:spcPct val="90000"/>
              </a:lnSpc>
              <a:spcBef>
                <a:spcPts val="0"/>
              </a:spcBef>
              <a:spcAft>
                <a:spcPts val="0"/>
              </a:spcAft>
              <a:buClr>
                <a:schemeClr val="accent2"/>
              </a:buClr>
              <a:buSzPts val="2500"/>
              <a:buFont typeface="Arial"/>
              <a:buNone/>
              <a:defRPr sz="25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659" name="Google Shape;659;p97"/>
          <p:cNvSpPr txBox="1"/>
          <p:nvPr>
            <p:ph idx="1" type="body"/>
          </p:nvPr>
        </p:nvSpPr>
        <p:spPr>
          <a:xfrm>
            <a:off x="524342" y="3670652"/>
            <a:ext cx="1873800" cy="7302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300"/>
              <a:buFont typeface="Arial"/>
              <a:buNone/>
              <a:defRPr b="0" i="0" sz="13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60" name="Google Shape;660;p97"/>
          <p:cNvSpPr/>
          <p:nvPr>
            <p:ph idx="2" type="pic"/>
          </p:nvPr>
        </p:nvSpPr>
        <p:spPr>
          <a:xfrm>
            <a:off x="603603" y="599275"/>
            <a:ext cx="1221300" cy="1221300"/>
          </a:xfrm>
          <a:prstGeom prst="ellipse">
            <a:avLst/>
          </a:prstGeom>
          <a:solidFill>
            <a:schemeClr val="lt1"/>
          </a:solidFill>
          <a:ln>
            <a:noFill/>
          </a:ln>
        </p:spPr>
      </p:sp>
      <p:sp>
        <p:nvSpPr>
          <p:cNvPr id="661" name="Google Shape;661;p97"/>
          <p:cNvSpPr txBox="1"/>
          <p:nvPr>
            <p:ph idx="3" type="body"/>
          </p:nvPr>
        </p:nvSpPr>
        <p:spPr>
          <a:xfrm>
            <a:off x="572021" y="1974333"/>
            <a:ext cx="1559700" cy="1890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62" name="Google Shape;662;p97"/>
          <p:cNvSpPr txBox="1"/>
          <p:nvPr>
            <p:ph idx="4" type="body"/>
          </p:nvPr>
        </p:nvSpPr>
        <p:spPr>
          <a:xfrm>
            <a:off x="572021" y="2211240"/>
            <a:ext cx="1559700" cy="189000"/>
          </a:xfrm>
          <a:prstGeom prst="rect">
            <a:avLst/>
          </a:prstGeom>
          <a:noFill/>
          <a:ln>
            <a:noFill/>
          </a:ln>
        </p:spPr>
        <p:txBody>
          <a:bodyPr anchorCtr="0" anchor="t" bIns="17125" lIns="0" spcFirstLastPara="1" rIns="0" wrap="square" tIns="17125">
            <a:noAutofit/>
          </a:bodyPr>
          <a:lstStyle>
            <a:lvl1pPr indent="-228600" lvl="0" marL="457200" algn="l">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63" name="Google Shape;663;p97"/>
          <p:cNvSpPr txBox="1"/>
          <p:nvPr>
            <p:ph idx="5" type="body"/>
          </p:nvPr>
        </p:nvSpPr>
        <p:spPr>
          <a:xfrm>
            <a:off x="3343435" y="1907603"/>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64" name="Google Shape;664;p97"/>
          <p:cNvSpPr txBox="1"/>
          <p:nvPr>
            <p:ph idx="6" type="body"/>
          </p:nvPr>
        </p:nvSpPr>
        <p:spPr>
          <a:xfrm>
            <a:off x="3343435" y="2144510"/>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65" name="Google Shape;665;p97"/>
          <p:cNvSpPr txBox="1"/>
          <p:nvPr>
            <p:ph idx="7" type="body"/>
          </p:nvPr>
        </p:nvSpPr>
        <p:spPr>
          <a:xfrm>
            <a:off x="4744516" y="1907603"/>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66" name="Google Shape;666;p97"/>
          <p:cNvSpPr txBox="1"/>
          <p:nvPr>
            <p:ph idx="8" type="body"/>
          </p:nvPr>
        </p:nvSpPr>
        <p:spPr>
          <a:xfrm>
            <a:off x="4744516" y="2144510"/>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67" name="Google Shape;667;p97"/>
          <p:cNvSpPr txBox="1"/>
          <p:nvPr>
            <p:ph idx="9" type="body"/>
          </p:nvPr>
        </p:nvSpPr>
        <p:spPr>
          <a:xfrm>
            <a:off x="6146592" y="1907603"/>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68" name="Google Shape;668;p97"/>
          <p:cNvSpPr txBox="1"/>
          <p:nvPr>
            <p:ph idx="13" type="body"/>
          </p:nvPr>
        </p:nvSpPr>
        <p:spPr>
          <a:xfrm>
            <a:off x="6146592" y="2144510"/>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69" name="Google Shape;669;p97"/>
          <p:cNvSpPr txBox="1"/>
          <p:nvPr>
            <p:ph idx="14" type="body"/>
          </p:nvPr>
        </p:nvSpPr>
        <p:spPr>
          <a:xfrm>
            <a:off x="7546678" y="1907603"/>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70" name="Google Shape;670;p97"/>
          <p:cNvSpPr txBox="1"/>
          <p:nvPr>
            <p:ph idx="15" type="body"/>
          </p:nvPr>
        </p:nvSpPr>
        <p:spPr>
          <a:xfrm>
            <a:off x="7546678" y="2144510"/>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71" name="Google Shape;671;p97"/>
          <p:cNvSpPr txBox="1"/>
          <p:nvPr>
            <p:ph idx="16" type="body"/>
          </p:nvPr>
        </p:nvSpPr>
        <p:spPr>
          <a:xfrm>
            <a:off x="3343435" y="3999632"/>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72" name="Google Shape;672;p97"/>
          <p:cNvSpPr txBox="1"/>
          <p:nvPr>
            <p:ph idx="17" type="body"/>
          </p:nvPr>
        </p:nvSpPr>
        <p:spPr>
          <a:xfrm>
            <a:off x="3343435" y="4236539"/>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73" name="Google Shape;673;p97"/>
          <p:cNvSpPr txBox="1"/>
          <p:nvPr>
            <p:ph idx="18" type="body"/>
          </p:nvPr>
        </p:nvSpPr>
        <p:spPr>
          <a:xfrm>
            <a:off x="4742380" y="3999632"/>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74" name="Google Shape;674;p97"/>
          <p:cNvSpPr txBox="1"/>
          <p:nvPr>
            <p:ph idx="19" type="body"/>
          </p:nvPr>
        </p:nvSpPr>
        <p:spPr>
          <a:xfrm>
            <a:off x="4742380" y="4236539"/>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75" name="Google Shape;675;p97"/>
          <p:cNvSpPr txBox="1"/>
          <p:nvPr>
            <p:ph idx="20" type="body"/>
          </p:nvPr>
        </p:nvSpPr>
        <p:spPr>
          <a:xfrm>
            <a:off x="6146592" y="3999632"/>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76" name="Google Shape;676;p97"/>
          <p:cNvSpPr txBox="1"/>
          <p:nvPr>
            <p:ph idx="21" type="body"/>
          </p:nvPr>
        </p:nvSpPr>
        <p:spPr>
          <a:xfrm>
            <a:off x="6146592" y="4236539"/>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77" name="Google Shape;677;p97"/>
          <p:cNvSpPr/>
          <p:nvPr>
            <p:ph idx="22" type="pic"/>
          </p:nvPr>
        </p:nvSpPr>
        <p:spPr>
          <a:xfrm>
            <a:off x="3512551" y="699931"/>
            <a:ext cx="1007400" cy="1007400"/>
          </a:xfrm>
          <a:prstGeom prst="ellipse">
            <a:avLst/>
          </a:prstGeom>
          <a:solidFill>
            <a:schemeClr val="lt1"/>
          </a:solidFill>
          <a:ln>
            <a:noFill/>
          </a:ln>
        </p:spPr>
      </p:sp>
      <p:sp>
        <p:nvSpPr>
          <p:cNvPr id="678" name="Google Shape;678;p97"/>
          <p:cNvSpPr/>
          <p:nvPr>
            <p:ph idx="23" type="pic"/>
          </p:nvPr>
        </p:nvSpPr>
        <p:spPr>
          <a:xfrm>
            <a:off x="4913632" y="699931"/>
            <a:ext cx="1007400" cy="1007400"/>
          </a:xfrm>
          <a:prstGeom prst="ellipse">
            <a:avLst/>
          </a:prstGeom>
          <a:solidFill>
            <a:schemeClr val="lt1"/>
          </a:solidFill>
          <a:ln>
            <a:noFill/>
          </a:ln>
        </p:spPr>
      </p:sp>
      <p:sp>
        <p:nvSpPr>
          <p:cNvPr id="679" name="Google Shape;679;p97"/>
          <p:cNvSpPr/>
          <p:nvPr>
            <p:ph idx="24" type="pic"/>
          </p:nvPr>
        </p:nvSpPr>
        <p:spPr>
          <a:xfrm>
            <a:off x="4882957" y="2791960"/>
            <a:ext cx="1007400" cy="1007400"/>
          </a:xfrm>
          <a:prstGeom prst="ellipse">
            <a:avLst/>
          </a:prstGeom>
          <a:solidFill>
            <a:schemeClr val="lt1"/>
          </a:solidFill>
          <a:ln>
            <a:noFill/>
          </a:ln>
        </p:spPr>
      </p:sp>
      <p:sp>
        <p:nvSpPr>
          <p:cNvPr id="680" name="Google Shape;680;p97"/>
          <p:cNvSpPr/>
          <p:nvPr>
            <p:ph idx="25" type="pic"/>
          </p:nvPr>
        </p:nvSpPr>
        <p:spPr>
          <a:xfrm>
            <a:off x="3512551" y="2791960"/>
            <a:ext cx="1007400" cy="1007400"/>
          </a:xfrm>
          <a:prstGeom prst="ellipse">
            <a:avLst/>
          </a:prstGeom>
          <a:solidFill>
            <a:schemeClr val="lt1"/>
          </a:solidFill>
          <a:ln>
            <a:noFill/>
          </a:ln>
        </p:spPr>
      </p:sp>
      <p:sp>
        <p:nvSpPr>
          <p:cNvPr id="681" name="Google Shape;681;p97"/>
          <p:cNvSpPr/>
          <p:nvPr>
            <p:ph idx="26" type="pic"/>
          </p:nvPr>
        </p:nvSpPr>
        <p:spPr>
          <a:xfrm>
            <a:off x="6286100" y="699931"/>
            <a:ext cx="1007400" cy="1007400"/>
          </a:xfrm>
          <a:prstGeom prst="ellipse">
            <a:avLst/>
          </a:prstGeom>
          <a:solidFill>
            <a:schemeClr val="lt1"/>
          </a:solidFill>
          <a:ln>
            <a:noFill/>
          </a:ln>
        </p:spPr>
      </p:sp>
      <p:sp>
        <p:nvSpPr>
          <p:cNvPr id="682" name="Google Shape;682;p97"/>
          <p:cNvSpPr/>
          <p:nvPr>
            <p:ph idx="27" type="pic"/>
          </p:nvPr>
        </p:nvSpPr>
        <p:spPr>
          <a:xfrm>
            <a:off x="7715794" y="699931"/>
            <a:ext cx="1007400" cy="1007400"/>
          </a:xfrm>
          <a:prstGeom prst="ellipse">
            <a:avLst/>
          </a:prstGeom>
          <a:solidFill>
            <a:schemeClr val="lt1"/>
          </a:solidFill>
          <a:ln>
            <a:noFill/>
          </a:ln>
        </p:spPr>
      </p:sp>
      <p:sp>
        <p:nvSpPr>
          <p:cNvPr id="683" name="Google Shape;683;p97"/>
          <p:cNvSpPr/>
          <p:nvPr>
            <p:ph idx="28" type="pic"/>
          </p:nvPr>
        </p:nvSpPr>
        <p:spPr>
          <a:xfrm>
            <a:off x="6286100" y="2791960"/>
            <a:ext cx="1007400" cy="1007400"/>
          </a:xfrm>
          <a:prstGeom prst="ellipse">
            <a:avLst/>
          </a:prstGeom>
          <a:solidFill>
            <a:schemeClr val="lt1"/>
          </a:solidFill>
          <a:ln>
            <a:noFill/>
          </a:ln>
        </p:spPr>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g chart split title">
  <p:cSld name="org chart split title">
    <p:spTree>
      <p:nvGrpSpPr>
        <p:cNvPr id="684" name="Shape 684"/>
        <p:cNvGrpSpPr/>
        <p:nvPr/>
      </p:nvGrpSpPr>
      <p:grpSpPr>
        <a:xfrm>
          <a:off x="0" y="0"/>
          <a:ext cx="0" cy="0"/>
          <a:chOff x="0" y="0"/>
          <a:chExt cx="0" cy="0"/>
        </a:xfrm>
      </p:grpSpPr>
      <p:sp>
        <p:nvSpPr>
          <p:cNvPr id="685" name="Google Shape;685;p98"/>
          <p:cNvSpPr txBox="1"/>
          <p:nvPr>
            <p:ph type="title"/>
          </p:nvPr>
        </p:nvSpPr>
        <p:spPr>
          <a:xfrm>
            <a:off x="3767309" y="914400"/>
            <a:ext cx="4793700" cy="725400"/>
          </a:xfrm>
          <a:prstGeom prst="rect">
            <a:avLst/>
          </a:prstGeom>
          <a:noFill/>
          <a:ln>
            <a:noFill/>
          </a:ln>
        </p:spPr>
        <p:txBody>
          <a:bodyPr anchorCtr="0" anchor="b" bIns="17125" lIns="34275" spcFirstLastPara="1" rIns="34275" wrap="square" tIns="17125">
            <a:noAutofit/>
          </a:bodyPr>
          <a:lstStyle>
            <a:lvl1pPr lvl="0" algn="l">
              <a:lnSpc>
                <a:spcPct val="90000"/>
              </a:lnSpc>
              <a:spcBef>
                <a:spcPts val="0"/>
              </a:spcBef>
              <a:spcAft>
                <a:spcPts val="0"/>
              </a:spcAft>
              <a:buClr>
                <a:schemeClr val="accent2"/>
              </a:buClr>
              <a:buSzPts val="3300"/>
              <a:buFont typeface="Arial"/>
              <a:buNone/>
              <a:defRPr sz="3300">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686" name="Google Shape;686;p98"/>
          <p:cNvSpPr txBox="1"/>
          <p:nvPr>
            <p:ph idx="1" type="body"/>
          </p:nvPr>
        </p:nvSpPr>
        <p:spPr>
          <a:xfrm>
            <a:off x="3764940" y="1673945"/>
            <a:ext cx="4793700" cy="6405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87" name="Google Shape;687;p98"/>
          <p:cNvSpPr/>
          <p:nvPr/>
        </p:nvSpPr>
        <p:spPr>
          <a:xfrm>
            <a:off x="3076008" y="800100"/>
            <a:ext cx="10200" cy="1543200"/>
          </a:xfrm>
          <a:prstGeom prst="rect">
            <a:avLst/>
          </a:prstGeom>
          <a:solidFill>
            <a:schemeClr val="accent4"/>
          </a:solidFill>
          <a:ln>
            <a:noFill/>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688" name="Google Shape;688;p98"/>
          <p:cNvSpPr txBox="1"/>
          <p:nvPr>
            <p:ph idx="2" type="body"/>
          </p:nvPr>
        </p:nvSpPr>
        <p:spPr>
          <a:xfrm>
            <a:off x="926709" y="2101056"/>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89" name="Google Shape;689;p98"/>
          <p:cNvSpPr txBox="1"/>
          <p:nvPr>
            <p:ph idx="3" type="body"/>
          </p:nvPr>
        </p:nvSpPr>
        <p:spPr>
          <a:xfrm>
            <a:off x="926709" y="2337962"/>
            <a:ext cx="1559700" cy="189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90" name="Google Shape;690;p98"/>
          <p:cNvSpPr txBox="1"/>
          <p:nvPr>
            <p:ph idx="4" type="body"/>
          </p:nvPr>
        </p:nvSpPr>
        <p:spPr>
          <a:xfrm>
            <a:off x="394333" y="4200525"/>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91" name="Google Shape;691;p98"/>
          <p:cNvSpPr txBox="1"/>
          <p:nvPr>
            <p:ph idx="5" type="body"/>
          </p:nvPr>
        </p:nvSpPr>
        <p:spPr>
          <a:xfrm>
            <a:off x="394333" y="4437432"/>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92" name="Google Shape;692;p98"/>
          <p:cNvSpPr txBox="1"/>
          <p:nvPr>
            <p:ph idx="6" type="body"/>
          </p:nvPr>
        </p:nvSpPr>
        <p:spPr>
          <a:xfrm>
            <a:off x="1790384" y="4200525"/>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93" name="Google Shape;693;p98"/>
          <p:cNvSpPr txBox="1"/>
          <p:nvPr>
            <p:ph idx="7" type="body"/>
          </p:nvPr>
        </p:nvSpPr>
        <p:spPr>
          <a:xfrm>
            <a:off x="1790384" y="4437432"/>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94" name="Google Shape;694;p98"/>
          <p:cNvSpPr txBox="1"/>
          <p:nvPr>
            <p:ph idx="8" type="body"/>
          </p:nvPr>
        </p:nvSpPr>
        <p:spPr>
          <a:xfrm>
            <a:off x="3191465" y="4200525"/>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95" name="Google Shape;695;p98"/>
          <p:cNvSpPr txBox="1"/>
          <p:nvPr>
            <p:ph idx="9" type="body"/>
          </p:nvPr>
        </p:nvSpPr>
        <p:spPr>
          <a:xfrm>
            <a:off x="3191465" y="4437432"/>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96" name="Google Shape;696;p98"/>
          <p:cNvSpPr txBox="1"/>
          <p:nvPr>
            <p:ph idx="13" type="body"/>
          </p:nvPr>
        </p:nvSpPr>
        <p:spPr>
          <a:xfrm>
            <a:off x="4592546" y="4200525"/>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97" name="Google Shape;697;p98"/>
          <p:cNvSpPr txBox="1"/>
          <p:nvPr>
            <p:ph idx="14" type="body"/>
          </p:nvPr>
        </p:nvSpPr>
        <p:spPr>
          <a:xfrm>
            <a:off x="4592546" y="4437432"/>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98" name="Google Shape;698;p98"/>
          <p:cNvSpPr txBox="1"/>
          <p:nvPr>
            <p:ph idx="15" type="body"/>
          </p:nvPr>
        </p:nvSpPr>
        <p:spPr>
          <a:xfrm>
            <a:off x="5993628" y="4200525"/>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699" name="Google Shape;699;p98"/>
          <p:cNvSpPr txBox="1"/>
          <p:nvPr>
            <p:ph idx="16" type="body"/>
          </p:nvPr>
        </p:nvSpPr>
        <p:spPr>
          <a:xfrm>
            <a:off x="5993628" y="4437432"/>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00" name="Google Shape;700;p98"/>
          <p:cNvSpPr txBox="1"/>
          <p:nvPr>
            <p:ph idx="17" type="body"/>
          </p:nvPr>
        </p:nvSpPr>
        <p:spPr>
          <a:xfrm>
            <a:off x="7394709" y="4200525"/>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01" name="Google Shape;701;p98"/>
          <p:cNvSpPr txBox="1"/>
          <p:nvPr>
            <p:ph idx="18" type="body"/>
          </p:nvPr>
        </p:nvSpPr>
        <p:spPr>
          <a:xfrm>
            <a:off x="7394709" y="4437432"/>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02" name="Google Shape;702;p98"/>
          <p:cNvSpPr/>
          <p:nvPr>
            <p:ph idx="19" type="pic"/>
          </p:nvPr>
        </p:nvSpPr>
        <p:spPr>
          <a:xfrm>
            <a:off x="1095826" y="711866"/>
            <a:ext cx="1221300" cy="1221300"/>
          </a:xfrm>
          <a:prstGeom prst="ellipse">
            <a:avLst/>
          </a:prstGeom>
          <a:solidFill>
            <a:schemeClr val="lt1"/>
          </a:solidFill>
          <a:ln>
            <a:noFill/>
          </a:ln>
        </p:spPr>
      </p:sp>
      <p:sp>
        <p:nvSpPr>
          <p:cNvPr id="703" name="Google Shape;703;p98"/>
          <p:cNvSpPr/>
          <p:nvPr>
            <p:ph idx="20" type="pic"/>
          </p:nvPr>
        </p:nvSpPr>
        <p:spPr>
          <a:xfrm>
            <a:off x="563450" y="2992854"/>
            <a:ext cx="1007400" cy="1007400"/>
          </a:xfrm>
          <a:prstGeom prst="ellipse">
            <a:avLst/>
          </a:prstGeom>
          <a:solidFill>
            <a:schemeClr val="lt1"/>
          </a:solidFill>
          <a:ln>
            <a:noFill/>
          </a:ln>
        </p:spPr>
      </p:sp>
      <p:sp>
        <p:nvSpPr>
          <p:cNvPr id="704" name="Google Shape;704;p98"/>
          <p:cNvSpPr/>
          <p:nvPr>
            <p:ph idx="21" type="pic"/>
          </p:nvPr>
        </p:nvSpPr>
        <p:spPr>
          <a:xfrm>
            <a:off x="1930960" y="2992854"/>
            <a:ext cx="1007400" cy="1007400"/>
          </a:xfrm>
          <a:prstGeom prst="ellipse">
            <a:avLst/>
          </a:prstGeom>
          <a:solidFill>
            <a:schemeClr val="lt1"/>
          </a:solidFill>
          <a:ln>
            <a:noFill/>
          </a:ln>
        </p:spPr>
      </p:sp>
      <p:sp>
        <p:nvSpPr>
          <p:cNvPr id="705" name="Google Shape;705;p98"/>
          <p:cNvSpPr/>
          <p:nvPr>
            <p:ph idx="22" type="pic"/>
          </p:nvPr>
        </p:nvSpPr>
        <p:spPr>
          <a:xfrm>
            <a:off x="3360581" y="2992854"/>
            <a:ext cx="1007400" cy="1007400"/>
          </a:xfrm>
          <a:prstGeom prst="ellipse">
            <a:avLst/>
          </a:prstGeom>
          <a:solidFill>
            <a:schemeClr val="lt1"/>
          </a:solidFill>
          <a:ln>
            <a:noFill/>
          </a:ln>
        </p:spPr>
      </p:sp>
      <p:sp>
        <p:nvSpPr>
          <p:cNvPr id="706" name="Google Shape;706;p98"/>
          <p:cNvSpPr/>
          <p:nvPr>
            <p:ph idx="23" type="pic"/>
          </p:nvPr>
        </p:nvSpPr>
        <p:spPr>
          <a:xfrm>
            <a:off x="4761662" y="2992854"/>
            <a:ext cx="1007400" cy="1007400"/>
          </a:xfrm>
          <a:prstGeom prst="ellipse">
            <a:avLst/>
          </a:prstGeom>
          <a:solidFill>
            <a:schemeClr val="lt1"/>
          </a:solidFill>
          <a:ln>
            <a:noFill/>
          </a:ln>
        </p:spPr>
      </p:sp>
      <p:sp>
        <p:nvSpPr>
          <p:cNvPr id="707" name="Google Shape;707;p98"/>
          <p:cNvSpPr/>
          <p:nvPr>
            <p:ph idx="24" type="pic"/>
          </p:nvPr>
        </p:nvSpPr>
        <p:spPr>
          <a:xfrm>
            <a:off x="6162744" y="2992854"/>
            <a:ext cx="1007400" cy="1007400"/>
          </a:xfrm>
          <a:prstGeom prst="ellipse">
            <a:avLst/>
          </a:prstGeom>
          <a:solidFill>
            <a:schemeClr val="lt1"/>
          </a:solidFill>
          <a:ln>
            <a:noFill/>
          </a:ln>
        </p:spPr>
      </p:sp>
      <p:sp>
        <p:nvSpPr>
          <p:cNvPr id="708" name="Google Shape;708;p98"/>
          <p:cNvSpPr/>
          <p:nvPr>
            <p:ph idx="25" type="pic"/>
          </p:nvPr>
        </p:nvSpPr>
        <p:spPr>
          <a:xfrm>
            <a:off x="7563825" y="2992854"/>
            <a:ext cx="1007400" cy="1007400"/>
          </a:xfrm>
          <a:prstGeom prst="ellipse">
            <a:avLst/>
          </a:prstGeom>
          <a:solidFill>
            <a:schemeClr val="lt1"/>
          </a:solidFill>
          <a:ln>
            <a:noFill/>
          </a:ln>
        </p:spPr>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g chart small">
  <p:cSld name="org chart small">
    <p:bg>
      <p:bgPr>
        <a:solidFill>
          <a:schemeClr val="lt1"/>
        </a:solidFill>
      </p:bgPr>
    </p:bg>
    <p:spTree>
      <p:nvGrpSpPr>
        <p:cNvPr id="709" name="Shape 709"/>
        <p:cNvGrpSpPr/>
        <p:nvPr/>
      </p:nvGrpSpPr>
      <p:grpSpPr>
        <a:xfrm>
          <a:off x="0" y="0"/>
          <a:ext cx="0" cy="0"/>
          <a:chOff x="0" y="0"/>
          <a:chExt cx="0" cy="0"/>
        </a:xfrm>
      </p:grpSpPr>
      <p:sp>
        <p:nvSpPr>
          <p:cNvPr id="710" name="Google Shape;710;p99"/>
          <p:cNvSpPr txBox="1"/>
          <p:nvPr>
            <p:ph type="title"/>
          </p:nvPr>
        </p:nvSpPr>
        <p:spPr>
          <a:xfrm>
            <a:off x="542935" y="571500"/>
            <a:ext cx="8000400" cy="333900"/>
          </a:xfrm>
          <a:prstGeom prst="rect">
            <a:avLst/>
          </a:prstGeom>
          <a:noFill/>
          <a:ln>
            <a:noFill/>
          </a:ln>
        </p:spPr>
        <p:txBody>
          <a:bodyPr anchorCtr="0" anchor="b" bIns="17125" lIns="34275" spcFirstLastPara="1" rIns="34275" wrap="square" tIns="17125">
            <a:normAutofit/>
          </a:bodyPr>
          <a:lstStyle>
            <a:lvl1pPr lvl="0" algn="l">
              <a:lnSpc>
                <a:spcPct val="90000"/>
              </a:lnSpc>
              <a:spcBef>
                <a:spcPts val="0"/>
              </a:spcBef>
              <a:spcAft>
                <a:spcPts val="0"/>
              </a:spcAft>
              <a:buClr>
                <a:schemeClr val="accent2"/>
              </a:buClr>
              <a:buSzPts val="2500"/>
              <a:buFont typeface="Arial"/>
              <a:buNone/>
              <a:defRPr>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711" name="Google Shape;711;p99"/>
          <p:cNvSpPr txBox="1"/>
          <p:nvPr>
            <p:ph idx="1" type="body"/>
          </p:nvPr>
        </p:nvSpPr>
        <p:spPr>
          <a:xfrm>
            <a:off x="540566" y="910992"/>
            <a:ext cx="8000400" cy="2625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12" name="Google Shape;712;p99"/>
          <p:cNvSpPr txBox="1"/>
          <p:nvPr>
            <p:ph idx="2" type="body"/>
          </p:nvPr>
        </p:nvSpPr>
        <p:spPr>
          <a:xfrm>
            <a:off x="3899220" y="2461235"/>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13" name="Google Shape;713;p99"/>
          <p:cNvSpPr txBox="1"/>
          <p:nvPr>
            <p:ph idx="3" type="body"/>
          </p:nvPr>
        </p:nvSpPr>
        <p:spPr>
          <a:xfrm>
            <a:off x="3899220" y="2698142"/>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14" name="Google Shape;714;p99"/>
          <p:cNvSpPr txBox="1"/>
          <p:nvPr>
            <p:ph idx="4" type="body"/>
          </p:nvPr>
        </p:nvSpPr>
        <p:spPr>
          <a:xfrm>
            <a:off x="1790384" y="4414540"/>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15" name="Google Shape;715;p99"/>
          <p:cNvSpPr txBox="1"/>
          <p:nvPr>
            <p:ph idx="5" type="body"/>
          </p:nvPr>
        </p:nvSpPr>
        <p:spPr>
          <a:xfrm>
            <a:off x="1790384" y="4651446"/>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16" name="Google Shape;716;p99"/>
          <p:cNvSpPr txBox="1"/>
          <p:nvPr>
            <p:ph idx="6" type="body"/>
          </p:nvPr>
        </p:nvSpPr>
        <p:spPr>
          <a:xfrm>
            <a:off x="3191465" y="4414540"/>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17" name="Google Shape;717;p99"/>
          <p:cNvSpPr txBox="1"/>
          <p:nvPr>
            <p:ph idx="7" type="body"/>
          </p:nvPr>
        </p:nvSpPr>
        <p:spPr>
          <a:xfrm>
            <a:off x="3191465" y="4651446"/>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18" name="Google Shape;718;p99"/>
          <p:cNvSpPr txBox="1"/>
          <p:nvPr>
            <p:ph idx="8" type="body"/>
          </p:nvPr>
        </p:nvSpPr>
        <p:spPr>
          <a:xfrm>
            <a:off x="4592546" y="4414540"/>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19" name="Google Shape;719;p99"/>
          <p:cNvSpPr txBox="1"/>
          <p:nvPr>
            <p:ph idx="9" type="body"/>
          </p:nvPr>
        </p:nvSpPr>
        <p:spPr>
          <a:xfrm>
            <a:off x="4592546" y="4651446"/>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20" name="Google Shape;720;p99"/>
          <p:cNvSpPr txBox="1"/>
          <p:nvPr>
            <p:ph idx="13" type="body"/>
          </p:nvPr>
        </p:nvSpPr>
        <p:spPr>
          <a:xfrm>
            <a:off x="5993628" y="4414540"/>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21" name="Google Shape;721;p99"/>
          <p:cNvSpPr txBox="1"/>
          <p:nvPr>
            <p:ph idx="14" type="body"/>
          </p:nvPr>
        </p:nvSpPr>
        <p:spPr>
          <a:xfrm>
            <a:off x="5993628" y="4651446"/>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cxnSp>
        <p:nvCxnSpPr>
          <p:cNvPr id="722" name="Google Shape;722;p99"/>
          <p:cNvCxnSpPr/>
          <p:nvPr/>
        </p:nvCxnSpPr>
        <p:spPr>
          <a:xfrm>
            <a:off x="2428832" y="3008405"/>
            <a:ext cx="4252500" cy="0"/>
          </a:xfrm>
          <a:prstGeom prst="straightConnector1">
            <a:avLst/>
          </a:prstGeom>
          <a:noFill/>
          <a:ln cap="flat" cmpd="sng" w="19050">
            <a:solidFill>
              <a:schemeClr val="accent2"/>
            </a:solidFill>
            <a:prstDash val="solid"/>
            <a:miter lim="800000"/>
            <a:headEnd len="sm" w="sm" type="none"/>
            <a:tailEnd len="sm" w="sm" type="none"/>
          </a:ln>
        </p:spPr>
      </p:cxnSp>
      <p:cxnSp>
        <p:nvCxnSpPr>
          <p:cNvPr id="723" name="Google Shape;723;p99"/>
          <p:cNvCxnSpPr/>
          <p:nvPr/>
        </p:nvCxnSpPr>
        <p:spPr>
          <a:xfrm>
            <a:off x="2428832" y="3008405"/>
            <a:ext cx="0" cy="87600"/>
          </a:xfrm>
          <a:prstGeom prst="straightConnector1">
            <a:avLst/>
          </a:prstGeom>
          <a:noFill/>
          <a:ln cap="flat" cmpd="sng" w="19050">
            <a:solidFill>
              <a:schemeClr val="accent2"/>
            </a:solidFill>
            <a:prstDash val="solid"/>
            <a:miter lim="800000"/>
            <a:headEnd len="sm" w="sm" type="none"/>
            <a:tailEnd len="sm" w="sm" type="none"/>
          </a:ln>
        </p:spPr>
      </p:cxnSp>
      <p:cxnSp>
        <p:nvCxnSpPr>
          <p:cNvPr id="724" name="Google Shape;724;p99"/>
          <p:cNvCxnSpPr/>
          <p:nvPr/>
        </p:nvCxnSpPr>
        <p:spPr>
          <a:xfrm>
            <a:off x="6681467" y="3008405"/>
            <a:ext cx="0" cy="87600"/>
          </a:xfrm>
          <a:prstGeom prst="straightConnector1">
            <a:avLst/>
          </a:prstGeom>
          <a:noFill/>
          <a:ln cap="flat" cmpd="sng" w="19050">
            <a:solidFill>
              <a:schemeClr val="accent2"/>
            </a:solidFill>
            <a:prstDash val="solid"/>
            <a:miter lim="800000"/>
            <a:headEnd len="sm" w="sm" type="none"/>
            <a:tailEnd len="sm" w="sm" type="none"/>
          </a:ln>
        </p:spPr>
      </p:cxnSp>
      <p:cxnSp>
        <p:nvCxnSpPr>
          <p:cNvPr id="725" name="Google Shape;725;p99"/>
          <p:cNvCxnSpPr/>
          <p:nvPr/>
        </p:nvCxnSpPr>
        <p:spPr>
          <a:xfrm>
            <a:off x="2428832" y="3008405"/>
            <a:ext cx="4252500" cy="0"/>
          </a:xfrm>
          <a:prstGeom prst="straightConnector1">
            <a:avLst/>
          </a:prstGeom>
          <a:noFill/>
          <a:ln cap="flat" cmpd="sng" w="19050">
            <a:solidFill>
              <a:schemeClr val="accent4"/>
            </a:solidFill>
            <a:prstDash val="solid"/>
            <a:miter lim="800000"/>
            <a:headEnd len="sm" w="sm" type="none"/>
            <a:tailEnd len="sm" w="sm" type="none"/>
          </a:ln>
        </p:spPr>
      </p:cxnSp>
      <p:cxnSp>
        <p:nvCxnSpPr>
          <p:cNvPr id="726" name="Google Shape;726;p99"/>
          <p:cNvCxnSpPr/>
          <p:nvPr/>
        </p:nvCxnSpPr>
        <p:spPr>
          <a:xfrm>
            <a:off x="2428832" y="3008405"/>
            <a:ext cx="0" cy="87600"/>
          </a:xfrm>
          <a:prstGeom prst="straightConnector1">
            <a:avLst/>
          </a:prstGeom>
          <a:noFill/>
          <a:ln cap="flat" cmpd="sng" w="19050">
            <a:solidFill>
              <a:schemeClr val="accent4"/>
            </a:solidFill>
            <a:prstDash val="solid"/>
            <a:miter lim="800000"/>
            <a:headEnd len="sm" w="sm" type="none"/>
            <a:tailEnd len="sm" w="sm" type="none"/>
          </a:ln>
        </p:spPr>
      </p:cxnSp>
      <p:cxnSp>
        <p:nvCxnSpPr>
          <p:cNvPr id="727" name="Google Shape;727;p99"/>
          <p:cNvCxnSpPr/>
          <p:nvPr/>
        </p:nvCxnSpPr>
        <p:spPr>
          <a:xfrm>
            <a:off x="6681467" y="3008405"/>
            <a:ext cx="0" cy="87600"/>
          </a:xfrm>
          <a:prstGeom prst="straightConnector1">
            <a:avLst/>
          </a:prstGeom>
          <a:noFill/>
          <a:ln cap="flat" cmpd="sng" w="19050">
            <a:solidFill>
              <a:schemeClr val="accent4"/>
            </a:solidFill>
            <a:prstDash val="solid"/>
            <a:miter lim="800000"/>
            <a:headEnd len="sm" w="sm" type="none"/>
            <a:tailEnd len="sm" w="sm" type="none"/>
          </a:ln>
        </p:spPr>
      </p:cxnSp>
      <p:sp>
        <p:nvSpPr>
          <p:cNvPr id="728" name="Google Shape;728;p99"/>
          <p:cNvSpPr/>
          <p:nvPr>
            <p:ph idx="15" type="pic"/>
          </p:nvPr>
        </p:nvSpPr>
        <p:spPr>
          <a:xfrm>
            <a:off x="1930960" y="3206115"/>
            <a:ext cx="1007400" cy="1007400"/>
          </a:xfrm>
          <a:prstGeom prst="ellipse">
            <a:avLst/>
          </a:prstGeom>
          <a:solidFill>
            <a:schemeClr val="lt1"/>
          </a:solidFill>
          <a:ln>
            <a:noFill/>
          </a:ln>
        </p:spPr>
      </p:sp>
      <p:sp>
        <p:nvSpPr>
          <p:cNvPr id="729" name="Google Shape;729;p99"/>
          <p:cNvSpPr/>
          <p:nvPr>
            <p:ph idx="16" type="pic"/>
          </p:nvPr>
        </p:nvSpPr>
        <p:spPr>
          <a:xfrm>
            <a:off x="3360581" y="3206115"/>
            <a:ext cx="1007400" cy="1007400"/>
          </a:xfrm>
          <a:prstGeom prst="ellipse">
            <a:avLst/>
          </a:prstGeom>
          <a:solidFill>
            <a:schemeClr val="lt1"/>
          </a:solidFill>
          <a:ln>
            <a:noFill/>
          </a:ln>
        </p:spPr>
      </p:sp>
      <p:sp>
        <p:nvSpPr>
          <p:cNvPr id="730" name="Google Shape;730;p99"/>
          <p:cNvSpPr/>
          <p:nvPr>
            <p:ph idx="17" type="pic"/>
          </p:nvPr>
        </p:nvSpPr>
        <p:spPr>
          <a:xfrm>
            <a:off x="4761662" y="3206115"/>
            <a:ext cx="1007400" cy="1007400"/>
          </a:xfrm>
          <a:prstGeom prst="ellipse">
            <a:avLst/>
          </a:prstGeom>
          <a:solidFill>
            <a:schemeClr val="lt1"/>
          </a:solidFill>
          <a:ln>
            <a:noFill/>
          </a:ln>
        </p:spPr>
      </p:sp>
      <p:sp>
        <p:nvSpPr>
          <p:cNvPr id="731" name="Google Shape;731;p99"/>
          <p:cNvSpPr/>
          <p:nvPr>
            <p:ph idx="18" type="pic"/>
          </p:nvPr>
        </p:nvSpPr>
        <p:spPr>
          <a:xfrm>
            <a:off x="6162744" y="3206115"/>
            <a:ext cx="1007400" cy="1007400"/>
          </a:xfrm>
          <a:prstGeom prst="ellipse">
            <a:avLst/>
          </a:prstGeom>
          <a:solidFill>
            <a:schemeClr val="lt1"/>
          </a:solidFill>
          <a:ln>
            <a:noFill/>
          </a:ln>
        </p:spPr>
      </p:sp>
      <p:sp>
        <p:nvSpPr>
          <p:cNvPr id="732" name="Google Shape;732;p99"/>
          <p:cNvSpPr/>
          <p:nvPr>
            <p:ph idx="19" type="pic"/>
          </p:nvPr>
        </p:nvSpPr>
        <p:spPr>
          <a:xfrm>
            <a:off x="4068337" y="1252810"/>
            <a:ext cx="1007400" cy="1007400"/>
          </a:xfrm>
          <a:prstGeom prst="ellipse">
            <a:avLst/>
          </a:prstGeom>
          <a:solidFill>
            <a:schemeClr val="lt1"/>
          </a:solidFill>
          <a:ln>
            <a:noFill/>
          </a:ln>
        </p:spPr>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g chart medium">
  <p:cSld name="org chart medium">
    <p:bg>
      <p:bgPr>
        <a:solidFill>
          <a:schemeClr val="lt1"/>
        </a:solidFill>
      </p:bgPr>
    </p:bg>
    <p:spTree>
      <p:nvGrpSpPr>
        <p:cNvPr id="733" name="Shape 733"/>
        <p:cNvGrpSpPr/>
        <p:nvPr/>
      </p:nvGrpSpPr>
      <p:grpSpPr>
        <a:xfrm>
          <a:off x="0" y="0"/>
          <a:ext cx="0" cy="0"/>
          <a:chOff x="0" y="0"/>
          <a:chExt cx="0" cy="0"/>
        </a:xfrm>
      </p:grpSpPr>
      <p:sp>
        <p:nvSpPr>
          <p:cNvPr id="734" name="Google Shape;734;p100"/>
          <p:cNvSpPr txBox="1"/>
          <p:nvPr>
            <p:ph type="title"/>
          </p:nvPr>
        </p:nvSpPr>
        <p:spPr>
          <a:xfrm>
            <a:off x="542935" y="571500"/>
            <a:ext cx="8000400" cy="333900"/>
          </a:xfrm>
          <a:prstGeom prst="rect">
            <a:avLst/>
          </a:prstGeom>
          <a:noFill/>
          <a:ln>
            <a:noFill/>
          </a:ln>
        </p:spPr>
        <p:txBody>
          <a:bodyPr anchorCtr="0" anchor="b" bIns="17125" lIns="34275" spcFirstLastPara="1" rIns="34275" wrap="square" tIns="17125">
            <a:normAutofit/>
          </a:bodyPr>
          <a:lstStyle>
            <a:lvl1pPr lvl="0" algn="l">
              <a:lnSpc>
                <a:spcPct val="90000"/>
              </a:lnSpc>
              <a:spcBef>
                <a:spcPts val="0"/>
              </a:spcBef>
              <a:spcAft>
                <a:spcPts val="0"/>
              </a:spcAft>
              <a:buClr>
                <a:schemeClr val="accent2"/>
              </a:buClr>
              <a:buSzPts val="2500"/>
              <a:buFont typeface="Arial"/>
              <a:buNone/>
              <a:defRPr>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735" name="Google Shape;735;p100"/>
          <p:cNvSpPr txBox="1"/>
          <p:nvPr>
            <p:ph idx="1" type="body"/>
          </p:nvPr>
        </p:nvSpPr>
        <p:spPr>
          <a:xfrm>
            <a:off x="540566" y="910992"/>
            <a:ext cx="8000400" cy="2625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36" name="Google Shape;736;p100"/>
          <p:cNvSpPr txBox="1"/>
          <p:nvPr>
            <p:ph idx="2" type="body"/>
          </p:nvPr>
        </p:nvSpPr>
        <p:spPr>
          <a:xfrm>
            <a:off x="3138363" y="2461235"/>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37" name="Google Shape;737;p100"/>
          <p:cNvSpPr txBox="1"/>
          <p:nvPr>
            <p:ph idx="3" type="body"/>
          </p:nvPr>
        </p:nvSpPr>
        <p:spPr>
          <a:xfrm>
            <a:off x="3138363" y="2698142"/>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38" name="Google Shape;738;p100"/>
          <p:cNvSpPr txBox="1"/>
          <p:nvPr>
            <p:ph idx="4" type="body"/>
          </p:nvPr>
        </p:nvSpPr>
        <p:spPr>
          <a:xfrm>
            <a:off x="4697301" y="2461235"/>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39" name="Google Shape;739;p100"/>
          <p:cNvSpPr txBox="1"/>
          <p:nvPr>
            <p:ph idx="5" type="body"/>
          </p:nvPr>
        </p:nvSpPr>
        <p:spPr>
          <a:xfrm>
            <a:off x="4697301" y="2698142"/>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40" name="Google Shape;740;p100"/>
          <p:cNvSpPr txBox="1"/>
          <p:nvPr>
            <p:ph idx="6" type="body"/>
          </p:nvPr>
        </p:nvSpPr>
        <p:spPr>
          <a:xfrm>
            <a:off x="1102948" y="4414540"/>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41" name="Google Shape;741;p100"/>
          <p:cNvSpPr txBox="1"/>
          <p:nvPr>
            <p:ph idx="7" type="body"/>
          </p:nvPr>
        </p:nvSpPr>
        <p:spPr>
          <a:xfrm>
            <a:off x="1102948" y="4651446"/>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42" name="Google Shape;742;p100"/>
          <p:cNvSpPr txBox="1"/>
          <p:nvPr>
            <p:ph idx="8" type="body"/>
          </p:nvPr>
        </p:nvSpPr>
        <p:spPr>
          <a:xfrm>
            <a:off x="2498999" y="4414540"/>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43" name="Google Shape;743;p100"/>
          <p:cNvSpPr txBox="1"/>
          <p:nvPr>
            <p:ph idx="9" type="body"/>
          </p:nvPr>
        </p:nvSpPr>
        <p:spPr>
          <a:xfrm>
            <a:off x="2498999" y="4651446"/>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44" name="Google Shape;744;p100"/>
          <p:cNvSpPr txBox="1"/>
          <p:nvPr>
            <p:ph idx="13" type="body"/>
          </p:nvPr>
        </p:nvSpPr>
        <p:spPr>
          <a:xfrm>
            <a:off x="3900080" y="4414540"/>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45" name="Google Shape;745;p100"/>
          <p:cNvSpPr txBox="1"/>
          <p:nvPr>
            <p:ph idx="14" type="body"/>
          </p:nvPr>
        </p:nvSpPr>
        <p:spPr>
          <a:xfrm>
            <a:off x="3900080" y="4651446"/>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46" name="Google Shape;746;p100"/>
          <p:cNvSpPr txBox="1"/>
          <p:nvPr>
            <p:ph idx="15" type="body"/>
          </p:nvPr>
        </p:nvSpPr>
        <p:spPr>
          <a:xfrm>
            <a:off x="5301161" y="4414540"/>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47" name="Google Shape;747;p100"/>
          <p:cNvSpPr txBox="1"/>
          <p:nvPr>
            <p:ph idx="16" type="body"/>
          </p:nvPr>
        </p:nvSpPr>
        <p:spPr>
          <a:xfrm>
            <a:off x="5301161" y="4651446"/>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48" name="Google Shape;748;p100"/>
          <p:cNvSpPr txBox="1"/>
          <p:nvPr>
            <p:ph idx="17" type="body"/>
          </p:nvPr>
        </p:nvSpPr>
        <p:spPr>
          <a:xfrm>
            <a:off x="6702242" y="4414540"/>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49" name="Google Shape;749;p100"/>
          <p:cNvSpPr txBox="1"/>
          <p:nvPr>
            <p:ph idx="18" type="body"/>
          </p:nvPr>
        </p:nvSpPr>
        <p:spPr>
          <a:xfrm>
            <a:off x="6702242" y="4651446"/>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cxnSp>
        <p:nvCxnSpPr>
          <p:cNvPr id="750" name="Google Shape;750;p100"/>
          <p:cNvCxnSpPr/>
          <p:nvPr/>
        </p:nvCxnSpPr>
        <p:spPr>
          <a:xfrm>
            <a:off x="1782305" y="3008405"/>
            <a:ext cx="5594700" cy="0"/>
          </a:xfrm>
          <a:prstGeom prst="straightConnector1">
            <a:avLst/>
          </a:prstGeom>
          <a:noFill/>
          <a:ln cap="flat" cmpd="sng" w="19050">
            <a:solidFill>
              <a:schemeClr val="accent2"/>
            </a:solidFill>
            <a:prstDash val="solid"/>
            <a:miter lim="800000"/>
            <a:headEnd len="sm" w="sm" type="none"/>
            <a:tailEnd len="sm" w="sm" type="none"/>
          </a:ln>
        </p:spPr>
      </p:cxnSp>
      <p:cxnSp>
        <p:nvCxnSpPr>
          <p:cNvPr id="751" name="Google Shape;751;p100"/>
          <p:cNvCxnSpPr/>
          <p:nvPr/>
        </p:nvCxnSpPr>
        <p:spPr>
          <a:xfrm>
            <a:off x="1782305" y="3008405"/>
            <a:ext cx="0" cy="87600"/>
          </a:xfrm>
          <a:prstGeom prst="straightConnector1">
            <a:avLst/>
          </a:prstGeom>
          <a:noFill/>
          <a:ln cap="flat" cmpd="sng" w="19050">
            <a:solidFill>
              <a:schemeClr val="accent2"/>
            </a:solidFill>
            <a:prstDash val="solid"/>
            <a:miter lim="800000"/>
            <a:headEnd len="sm" w="sm" type="none"/>
            <a:tailEnd len="sm" w="sm" type="none"/>
          </a:ln>
        </p:spPr>
      </p:cxnSp>
      <p:cxnSp>
        <p:nvCxnSpPr>
          <p:cNvPr id="752" name="Google Shape;752;p100"/>
          <p:cNvCxnSpPr/>
          <p:nvPr/>
        </p:nvCxnSpPr>
        <p:spPr>
          <a:xfrm>
            <a:off x="7376974" y="3008405"/>
            <a:ext cx="0" cy="87600"/>
          </a:xfrm>
          <a:prstGeom prst="straightConnector1">
            <a:avLst/>
          </a:prstGeom>
          <a:noFill/>
          <a:ln cap="flat" cmpd="sng" w="19050">
            <a:solidFill>
              <a:schemeClr val="accent2"/>
            </a:solidFill>
            <a:prstDash val="solid"/>
            <a:miter lim="800000"/>
            <a:headEnd len="sm" w="sm" type="none"/>
            <a:tailEnd len="sm" w="sm" type="none"/>
          </a:ln>
        </p:spPr>
      </p:cxnSp>
      <p:cxnSp>
        <p:nvCxnSpPr>
          <p:cNvPr id="753" name="Google Shape;753;p100"/>
          <p:cNvCxnSpPr/>
          <p:nvPr/>
        </p:nvCxnSpPr>
        <p:spPr>
          <a:xfrm>
            <a:off x="1782305" y="3008405"/>
            <a:ext cx="5594700" cy="0"/>
          </a:xfrm>
          <a:prstGeom prst="straightConnector1">
            <a:avLst/>
          </a:prstGeom>
          <a:noFill/>
          <a:ln cap="flat" cmpd="sng" w="19050">
            <a:solidFill>
              <a:schemeClr val="accent4"/>
            </a:solidFill>
            <a:prstDash val="solid"/>
            <a:miter lim="800000"/>
            <a:headEnd len="sm" w="sm" type="none"/>
            <a:tailEnd len="sm" w="sm" type="none"/>
          </a:ln>
        </p:spPr>
      </p:cxnSp>
      <p:cxnSp>
        <p:nvCxnSpPr>
          <p:cNvPr id="754" name="Google Shape;754;p100"/>
          <p:cNvCxnSpPr/>
          <p:nvPr/>
        </p:nvCxnSpPr>
        <p:spPr>
          <a:xfrm>
            <a:off x="1782305" y="3008405"/>
            <a:ext cx="0" cy="87600"/>
          </a:xfrm>
          <a:prstGeom prst="straightConnector1">
            <a:avLst/>
          </a:prstGeom>
          <a:noFill/>
          <a:ln cap="flat" cmpd="sng" w="19050">
            <a:solidFill>
              <a:schemeClr val="accent4"/>
            </a:solidFill>
            <a:prstDash val="solid"/>
            <a:miter lim="800000"/>
            <a:headEnd len="sm" w="sm" type="none"/>
            <a:tailEnd len="sm" w="sm" type="none"/>
          </a:ln>
        </p:spPr>
      </p:cxnSp>
      <p:cxnSp>
        <p:nvCxnSpPr>
          <p:cNvPr id="755" name="Google Shape;755;p100"/>
          <p:cNvCxnSpPr/>
          <p:nvPr/>
        </p:nvCxnSpPr>
        <p:spPr>
          <a:xfrm>
            <a:off x="7376974" y="3008405"/>
            <a:ext cx="0" cy="87600"/>
          </a:xfrm>
          <a:prstGeom prst="straightConnector1">
            <a:avLst/>
          </a:prstGeom>
          <a:noFill/>
          <a:ln cap="flat" cmpd="sng" w="19050">
            <a:solidFill>
              <a:schemeClr val="accent4"/>
            </a:solidFill>
            <a:prstDash val="solid"/>
            <a:miter lim="800000"/>
            <a:headEnd len="sm" w="sm" type="none"/>
            <a:tailEnd len="sm" w="sm" type="none"/>
          </a:ln>
        </p:spPr>
      </p:cxnSp>
      <p:sp>
        <p:nvSpPr>
          <p:cNvPr id="756" name="Google Shape;756;p100"/>
          <p:cNvSpPr/>
          <p:nvPr>
            <p:ph idx="19" type="pic"/>
          </p:nvPr>
        </p:nvSpPr>
        <p:spPr>
          <a:xfrm>
            <a:off x="1272065" y="3206115"/>
            <a:ext cx="1007400" cy="1007400"/>
          </a:xfrm>
          <a:prstGeom prst="ellipse">
            <a:avLst/>
          </a:prstGeom>
          <a:solidFill>
            <a:schemeClr val="lt1"/>
          </a:solidFill>
          <a:ln>
            <a:noFill/>
          </a:ln>
        </p:spPr>
      </p:sp>
      <p:sp>
        <p:nvSpPr>
          <p:cNvPr id="757" name="Google Shape;757;p100"/>
          <p:cNvSpPr/>
          <p:nvPr>
            <p:ph idx="20" type="pic"/>
          </p:nvPr>
        </p:nvSpPr>
        <p:spPr>
          <a:xfrm>
            <a:off x="2639575" y="3206115"/>
            <a:ext cx="1007400" cy="1007400"/>
          </a:xfrm>
          <a:prstGeom prst="ellipse">
            <a:avLst/>
          </a:prstGeom>
          <a:solidFill>
            <a:schemeClr val="lt1"/>
          </a:solidFill>
          <a:ln>
            <a:noFill/>
          </a:ln>
        </p:spPr>
      </p:sp>
      <p:sp>
        <p:nvSpPr>
          <p:cNvPr id="758" name="Google Shape;758;p100"/>
          <p:cNvSpPr/>
          <p:nvPr>
            <p:ph idx="21" type="pic"/>
          </p:nvPr>
        </p:nvSpPr>
        <p:spPr>
          <a:xfrm>
            <a:off x="4069196" y="3206115"/>
            <a:ext cx="1007400" cy="1007400"/>
          </a:xfrm>
          <a:prstGeom prst="ellipse">
            <a:avLst/>
          </a:prstGeom>
          <a:solidFill>
            <a:schemeClr val="lt1"/>
          </a:solidFill>
          <a:ln>
            <a:noFill/>
          </a:ln>
        </p:spPr>
      </p:sp>
      <p:sp>
        <p:nvSpPr>
          <p:cNvPr id="759" name="Google Shape;759;p100"/>
          <p:cNvSpPr/>
          <p:nvPr>
            <p:ph idx="22" type="pic"/>
          </p:nvPr>
        </p:nvSpPr>
        <p:spPr>
          <a:xfrm>
            <a:off x="5470277" y="3206115"/>
            <a:ext cx="1007400" cy="1007400"/>
          </a:xfrm>
          <a:prstGeom prst="ellipse">
            <a:avLst/>
          </a:prstGeom>
          <a:solidFill>
            <a:schemeClr val="lt1"/>
          </a:solidFill>
          <a:ln>
            <a:noFill/>
          </a:ln>
        </p:spPr>
      </p:sp>
      <p:sp>
        <p:nvSpPr>
          <p:cNvPr id="760" name="Google Shape;760;p100"/>
          <p:cNvSpPr/>
          <p:nvPr>
            <p:ph idx="23" type="pic"/>
          </p:nvPr>
        </p:nvSpPr>
        <p:spPr>
          <a:xfrm>
            <a:off x="6871359" y="3206115"/>
            <a:ext cx="1007400" cy="1007400"/>
          </a:xfrm>
          <a:prstGeom prst="ellipse">
            <a:avLst/>
          </a:prstGeom>
          <a:solidFill>
            <a:schemeClr val="lt1"/>
          </a:solidFill>
          <a:ln>
            <a:noFill/>
          </a:ln>
        </p:spPr>
      </p:sp>
      <p:sp>
        <p:nvSpPr>
          <p:cNvPr id="761" name="Google Shape;761;p100"/>
          <p:cNvSpPr/>
          <p:nvPr>
            <p:ph idx="24" type="pic"/>
          </p:nvPr>
        </p:nvSpPr>
        <p:spPr>
          <a:xfrm>
            <a:off x="3278939" y="1252810"/>
            <a:ext cx="1007400" cy="1007400"/>
          </a:xfrm>
          <a:prstGeom prst="ellipse">
            <a:avLst/>
          </a:prstGeom>
          <a:solidFill>
            <a:schemeClr val="lt1"/>
          </a:solidFill>
          <a:ln>
            <a:noFill/>
          </a:ln>
        </p:spPr>
      </p:sp>
      <p:sp>
        <p:nvSpPr>
          <p:cNvPr id="762" name="Google Shape;762;p100"/>
          <p:cNvSpPr/>
          <p:nvPr>
            <p:ph idx="25" type="pic"/>
          </p:nvPr>
        </p:nvSpPr>
        <p:spPr>
          <a:xfrm>
            <a:off x="4866417" y="1252810"/>
            <a:ext cx="1007400" cy="1007400"/>
          </a:xfrm>
          <a:prstGeom prst="ellipse">
            <a:avLst/>
          </a:prstGeom>
          <a:solidFill>
            <a:schemeClr val="lt1"/>
          </a:solidFill>
          <a:ln>
            <a:noFill/>
          </a:ln>
        </p:spPr>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g chart large">
  <p:cSld name="org chart large">
    <p:bg>
      <p:bgPr>
        <a:solidFill>
          <a:schemeClr val="lt1"/>
        </a:solidFill>
      </p:bgPr>
    </p:bg>
    <p:spTree>
      <p:nvGrpSpPr>
        <p:cNvPr id="763" name="Shape 763"/>
        <p:cNvGrpSpPr/>
        <p:nvPr/>
      </p:nvGrpSpPr>
      <p:grpSpPr>
        <a:xfrm>
          <a:off x="0" y="0"/>
          <a:ext cx="0" cy="0"/>
          <a:chOff x="0" y="0"/>
          <a:chExt cx="0" cy="0"/>
        </a:xfrm>
      </p:grpSpPr>
      <p:sp>
        <p:nvSpPr>
          <p:cNvPr id="764" name="Google Shape;764;p101"/>
          <p:cNvSpPr txBox="1"/>
          <p:nvPr>
            <p:ph type="title"/>
          </p:nvPr>
        </p:nvSpPr>
        <p:spPr>
          <a:xfrm>
            <a:off x="542935" y="571500"/>
            <a:ext cx="8000400" cy="333900"/>
          </a:xfrm>
          <a:prstGeom prst="rect">
            <a:avLst/>
          </a:prstGeom>
          <a:noFill/>
          <a:ln>
            <a:noFill/>
          </a:ln>
        </p:spPr>
        <p:txBody>
          <a:bodyPr anchorCtr="0" anchor="b" bIns="17125" lIns="34275" spcFirstLastPara="1" rIns="34275" wrap="square" tIns="17125">
            <a:normAutofit/>
          </a:bodyPr>
          <a:lstStyle>
            <a:lvl1pPr lvl="0" algn="l">
              <a:lnSpc>
                <a:spcPct val="90000"/>
              </a:lnSpc>
              <a:spcBef>
                <a:spcPts val="0"/>
              </a:spcBef>
              <a:spcAft>
                <a:spcPts val="0"/>
              </a:spcAft>
              <a:buClr>
                <a:schemeClr val="accent2"/>
              </a:buClr>
              <a:buSzPts val="2500"/>
              <a:buFont typeface="Arial"/>
              <a:buNone/>
              <a:defRPr>
                <a:solidFill>
                  <a:schemeClr val="accent2"/>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765" name="Google Shape;765;p101"/>
          <p:cNvSpPr txBox="1"/>
          <p:nvPr>
            <p:ph idx="1" type="body"/>
          </p:nvPr>
        </p:nvSpPr>
        <p:spPr>
          <a:xfrm>
            <a:off x="540566" y="910992"/>
            <a:ext cx="8000400" cy="262500"/>
          </a:xfrm>
          <a:prstGeom prst="rect">
            <a:avLst/>
          </a:prstGeom>
          <a:noFill/>
          <a:ln>
            <a:noFill/>
          </a:ln>
        </p:spPr>
        <p:txBody>
          <a:bodyPr anchorCtr="0" anchor="t" bIns="17125" lIns="41150" spcFirstLastPara="1" rIns="0" wrap="square" tIns="17125">
            <a:normAutofit/>
          </a:bodyPr>
          <a:lstStyle>
            <a:lvl1pPr indent="-228600" lvl="0" marL="457200" algn="l">
              <a:lnSpc>
                <a:spcPct val="90000"/>
              </a:lnSpc>
              <a:spcBef>
                <a:spcPts val="700"/>
              </a:spcBef>
              <a:spcAft>
                <a:spcPts val="0"/>
              </a:spcAft>
              <a:buClr>
                <a:schemeClr val="accent6"/>
              </a:buClr>
              <a:buSzPts val="1600"/>
              <a:buFont typeface="Arial"/>
              <a:buNone/>
              <a:defRPr b="0" i="0" sz="16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6"/>
              </a:buClr>
              <a:buSzPts val="1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400"/>
              </a:spcBef>
              <a:spcAft>
                <a:spcPts val="0"/>
              </a:spcAft>
              <a:buClr>
                <a:schemeClr val="accent6"/>
              </a:buClr>
              <a:buSzPts val="1500"/>
              <a:buFont typeface="Arial"/>
              <a:buNone/>
              <a:defRPr b="0" i="0">
                <a:solidFill>
                  <a:schemeClr val="accent6"/>
                </a:solidFill>
                <a:latin typeface="Arial"/>
                <a:ea typeface="Arial"/>
                <a:cs typeface="Arial"/>
                <a:sym typeface="Arial"/>
              </a:defRPr>
            </a:lvl3pPr>
            <a:lvl4pPr indent="-228600" lvl="3" marL="18288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4pPr>
            <a:lvl5pPr indent="-228600" lvl="4" marL="2286000" algn="l">
              <a:lnSpc>
                <a:spcPct val="90000"/>
              </a:lnSpc>
              <a:spcBef>
                <a:spcPts val="400"/>
              </a:spcBef>
              <a:spcAft>
                <a:spcPts val="0"/>
              </a:spcAft>
              <a:buClr>
                <a:schemeClr val="accent6"/>
              </a:buClr>
              <a:buSzPts val="1300"/>
              <a:buFont typeface="Arial"/>
              <a:buNone/>
              <a:defRPr b="0" i="0">
                <a:solidFill>
                  <a:schemeClr val="accent6"/>
                </a:solidFill>
                <a:latin typeface="Arial"/>
                <a:ea typeface="Arial"/>
                <a:cs typeface="Arial"/>
                <a:sym typeface="Aria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66" name="Google Shape;766;p101"/>
          <p:cNvSpPr txBox="1"/>
          <p:nvPr>
            <p:ph idx="2" type="body"/>
          </p:nvPr>
        </p:nvSpPr>
        <p:spPr>
          <a:xfrm>
            <a:off x="2340282" y="2461235"/>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67" name="Google Shape;767;p101"/>
          <p:cNvSpPr txBox="1"/>
          <p:nvPr>
            <p:ph idx="3" type="body"/>
          </p:nvPr>
        </p:nvSpPr>
        <p:spPr>
          <a:xfrm>
            <a:off x="2340282" y="2698142"/>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68" name="Google Shape;768;p101"/>
          <p:cNvSpPr txBox="1"/>
          <p:nvPr>
            <p:ph idx="4" type="body"/>
          </p:nvPr>
        </p:nvSpPr>
        <p:spPr>
          <a:xfrm>
            <a:off x="3899220" y="2461235"/>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69" name="Google Shape;769;p101"/>
          <p:cNvSpPr txBox="1"/>
          <p:nvPr>
            <p:ph idx="5" type="body"/>
          </p:nvPr>
        </p:nvSpPr>
        <p:spPr>
          <a:xfrm>
            <a:off x="3899220" y="2698142"/>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70" name="Google Shape;770;p101"/>
          <p:cNvSpPr txBox="1"/>
          <p:nvPr>
            <p:ph idx="6" type="body"/>
          </p:nvPr>
        </p:nvSpPr>
        <p:spPr>
          <a:xfrm>
            <a:off x="5411052" y="2461235"/>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71" name="Google Shape;771;p101"/>
          <p:cNvSpPr txBox="1"/>
          <p:nvPr>
            <p:ph idx="7" type="body"/>
          </p:nvPr>
        </p:nvSpPr>
        <p:spPr>
          <a:xfrm>
            <a:off x="5411052" y="2698142"/>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72" name="Google Shape;772;p101"/>
          <p:cNvSpPr txBox="1"/>
          <p:nvPr>
            <p:ph idx="8" type="body"/>
          </p:nvPr>
        </p:nvSpPr>
        <p:spPr>
          <a:xfrm>
            <a:off x="394333" y="4414540"/>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73" name="Google Shape;773;p101"/>
          <p:cNvSpPr txBox="1"/>
          <p:nvPr>
            <p:ph idx="9" type="body"/>
          </p:nvPr>
        </p:nvSpPr>
        <p:spPr>
          <a:xfrm>
            <a:off x="394333" y="4651446"/>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74" name="Google Shape;774;p101"/>
          <p:cNvSpPr txBox="1"/>
          <p:nvPr>
            <p:ph idx="13" type="body"/>
          </p:nvPr>
        </p:nvSpPr>
        <p:spPr>
          <a:xfrm>
            <a:off x="1790384" y="4414540"/>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75" name="Google Shape;775;p101"/>
          <p:cNvSpPr txBox="1"/>
          <p:nvPr>
            <p:ph idx="14" type="body"/>
          </p:nvPr>
        </p:nvSpPr>
        <p:spPr>
          <a:xfrm>
            <a:off x="1790384" y="4651446"/>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76" name="Google Shape;776;p101"/>
          <p:cNvSpPr txBox="1"/>
          <p:nvPr>
            <p:ph idx="15" type="body"/>
          </p:nvPr>
        </p:nvSpPr>
        <p:spPr>
          <a:xfrm>
            <a:off x="3191465" y="4414540"/>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77" name="Google Shape;777;p101"/>
          <p:cNvSpPr txBox="1"/>
          <p:nvPr>
            <p:ph idx="16" type="body"/>
          </p:nvPr>
        </p:nvSpPr>
        <p:spPr>
          <a:xfrm>
            <a:off x="3191465" y="4651446"/>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78" name="Google Shape;778;p101"/>
          <p:cNvSpPr txBox="1"/>
          <p:nvPr>
            <p:ph idx="17" type="body"/>
          </p:nvPr>
        </p:nvSpPr>
        <p:spPr>
          <a:xfrm>
            <a:off x="4592546" y="4414540"/>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79" name="Google Shape;779;p101"/>
          <p:cNvSpPr txBox="1"/>
          <p:nvPr>
            <p:ph idx="18" type="body"/>
          </p:nvPr>
        </p:nvSpPr>
        <p:spPr>
          <a:xfrm>
            <a:off x="4592546" y="4651446"/>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80" name="Google Shape;780;p101"/>
          <p:cNvSpPr txBox="1"/>
          <p:nvPr>
            <p:ph idx="19" type="body"/>
          </p:nvPr>
        </p:nvSpPr>
        <p:spPr>
          <a:xfrm>
            <a:off x="5993628" y="4414540"/>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81" name="Google Shape;781;p101"/>
          <p:cNvSpPr txBox="1"/>
          <p:nvPr>
            <p:ph idx="20" type="body"/>
          </p:nvPr>
        </p:nvSpPr>
        <p:spPr>
          <a:xfrm>
            <a:off x="5993628" y="4651446"/>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82" name="Google Shape;782;p101"/>
          <p:cNvSpPr txBox="1"/>
          <p:nvPr>
            <p:ph idx="21" type="body"/>
          </p:nvPr>
        </p:nvSpPr>
        <p:spPr>
          <a:xfrm>
            <a:off x="7394709" y="4414540"/>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2"/>
              </a:buClr>
              <a:buSzPts val="1300"/>
              <a:buFont typeface="Arial"/>
              <a:buNone/>
              <a:defRPr b="0" i="0" sz="1300">
                <a:solidFill>
                  <a:schemeClr val="accent2"/>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sp>
        <p:nvSpPr>
          <p:cNvPr id="783" name="Google Shape;783;p101"/>
          <p:cNvSpPr txBox="1"/>
          <p:nvPr>
            <p:ph idx="22" type="body"/>
          </p:nvPr>
        </p:nvSpPr>
        <p:spPr>
          <a:xfrm>
            <a:off x="7394709" y="4651446"/>
            <a:ext cx="1286400" cy="156000"/>
          </a:xfrm>
          <a:prstGeom prst="rect">
            <a:avLst/>
          </a:prstGeom>
          <a:noFill/>
          <a:ln>
            <a:noFill/>
          </a:ln>
        </p:spPr>
        <p:txBody>
          <a:bodyPr anchorCtr="0" anchor="t" bIns="17125" lIns="0" spcFirstLastPara="1" rIns="0" wrap="square" tIns="17125">
            <a:noAutofit/>
          </a:bodyPr>
          <a:lstStyle>
            <a:lvl1pPr indent="-228600" lvl="0" marL="457200" algn="ctr">
              <a:lnSpc>
                <a:spcPct val="90000"/>
              </a:lnSpc>
              <a:spcBef>
                <a:spcPts val="700"/>
              </a:spcBef>
              <a:spcAft>
                <a:spcPts val="0"/>
              </a:spcAft>
              <a:buClr>
                <a:schemeClr val="accent6"/>
              </a:buClr>
              <a:buSzPts val="1200"/>
              <a:buFont typeface="Arial"/>
              <a:buNone/>
              <a:defRPr b="0" i="0" sz="1200">
                <a:solidFill>
                  <a:schemeClr val="accent6"/>
                </a:solidFill>
                <a:latin typeface="Arial"/>
                <a:ea typeface="Arial"/>
                <a:cs typeface="Arial"/>
                <a:sym typeface="Arial"/>
              </a:defRPr>
            </a:lvl1pPr>
            <a:lvl2pPr indent="-228600" lvl="1" marL="914400" algn="l">
              <a:lnSpc>
                <a:spcPct val="90000"/>
              </a:lnSpc>
              <a:spcBef>
                <a:spcPts val="400"/>
              </a:spcBef>
              <a:spcAft>
                <a:spcPts val="0"/>
              </a:spcAft>
              <a:buClr>
                <a:schemeClr val="accent2"/>
              </a:buClr>
              <a:buSzPts val="700"/>
              <a:buFont typeface="Arial"/>
              <a:buNone/>
              <a:defRPr sz="700">
                <a:solidFill>
                  <a:schemeClr val="accent2"/>
                </a:solidFill>
              </a:defRPr>
            </a:lvl2pPr>
            <a:lvl3pPr indent="-228600" lvl="2" marL="1371600" algn="l">
              <a:lnSpc>
                <a:spcPct val="90000"/>
              </a:lnSpc>
              <a:spcBef>
                <a:spcPts val="400"/>
              </a:spcBef>
              <a:spcAft>
                <a:spcPts val="0"/>
              </a:spcAft>
              <a:buClr>
                <a:schemeClr val="accent2"/>
              </a:buClr>
              <a:buSzPts val="600"/>
              <a:buFont typeface="Arial"/>
              <a:buNone/>
              <a:defRPr sz="600">
                <a:solidFill>
                  <a:schemeClr val="accent2"/>
                </a:solidFill>
              </a:defRPr>
            </a:lvl3pPr>
            <a:lvl4pPr indent="-228600" lvl="3" marL="1828800" algn="l">
              <a:lnSpc>
                <a:spcPct val="90000"/>
              </a:lnSpc>
              <a:spcBef>
                <a:spcPts val="400"/>
              </a:spcBef>
              <a:spcAft>
                <a:spcPts val="0"/>
              </a:spcAft>
              <a:buClr>
                <a:schemeClr val="accent2"/>
              </a:buClr>
              <a:buSzPts val="500"/>
              <a:buFont typeface="Arial"/>
              <a:buNone/>
              <a:defRPr sz="500">
                <a:solidFill>
                  <a:schemeClr val="accent2"/>
                </a:solidFill>
              </a:defRPr>
            </a:lvl4pPr>
            <a:lvl5pPr indent="-228600" lvl="4" marL="2286000" algn="l">
              <a:lnSpc>
                <a:spcPct val="90000"/>
              </a:lnSpc>
              <a:spcBef>
                <a:spcPts val="400"/>
              </a:spcBef>
              <a:spcAft>
                <a:spcPts val="0"/>
              </a:spcAft>
              <a:buClr>
                <a:schemeClr val="accent2"/>
              </a:buClr>
              <a:buSzPts val="500"/>
              <a:buFont typeface="Arial"/>
              <a:buNone/>
              <a:defRPr sz="500">
                <a:solidFill>
                  <a:schemeClr val="accent2"/>
                </a:solidFill>
              </a:defRPr>
            </a:lvl5pPr>
            <a:lvl6pPr indent="-273050" lvl="5" marL="2743200" algn="l">
              <a:lnSpc>
                <a:spcPct val="90000"/>
              </a:lnSpc>
              <a:spcBef>
                <a:spcPts val="400"/>
              </a:spcBef>
              <a:spcAft>
                <a:spcPts val="0"/>
              </a:spcAft>
              <a:buClr>
                <a:schemeClr val="dk1"/>
              </a:buClr>
              <a:buSzPts val="700"/>
              <a:buChar char="•"/>
              <a:defRPr/>
            </a:lvl6pPr>
            <a:lvl7pPr indent="-273050" lvl="6" marL="3200400" algn="l">
              <a:lnSpc>
                <a:spcPct val="90000"/>
              </a:lnSpc>
              <a:spcBef>
                <a:spcPts val="400"/>
              </a:spcBef>
              <a:spcAft>
                <a:spcPts val="0"/>
              </a:spcAft>
              <a:buClr>
                <a:schemeClr val="dk1"/>
              </a:buClr>
              <a:buSzPts val="700"/>
              <a:buChar char="•"/>
              <a:defRPr/>
            </a:lvl7pPr>
            <a:lvl8pPr indent="-273050" lvl="7" marL="3657600" algn="l">
              <a:lnSpc>
                <a:spcPct val="90000"/>
              </a:lnSpc>
              <a:spcBef>
                <a:spcPts val="400"/>
              </a:spcBef>
              <a:spcAft>
                <a:spcPts val="0"/>
              </a:spcAft>
              <a:buClr>
                <a:schemeClr val="dk1"/>
              </a:buClr>
              <a:buSzPts val="700"/>
              <a:buChar char="•"/>
              <a:defRPr/>
            </a:lvl8pPr>
            <a:lvl9pPr indent="-273050" lvl="8" marL="4114800" algn="l">
              <a:lnSpc>
                <a:spcPct val="90000"/>
              </a:lnSpc>
              <a:spcBef>
                <a:spcPts val="400"/>
              </a:spcBef>
              <a:spcAft>
                <a:spcPts val="0"/>
              </a:spcAft>
              <a:buClr>
                <a:schemeClr val="dk1"/>
              </a:buClr>
              <a:buSzPts val="700"/>
              <a:buChar char="•"/>
              <a:defRPr/>
            </a:lvl9pPr>
          </a:lstStyle>
          <a:p/>
        </p:txBody>
      </p:sp>
      <p:cxnSp>
        <p:nvCxnSpPr>
          <p:cNvPr id="784" name="Google Shape;784;p101"/>
          <p:cNvCxnSpPr/>
          <p:nvPr/>
        </p:nvCxnSpPr>
        <p:spPr>
          <a:xfrm>
            <a:off x="1067207" y="3008405"/>
            <a:ext cx="7000500" cy="0"/>
          </a:xfrm>
          <a:prstGeom prst="straightConnector1">
            <a:avLst/>
          </a:prstGeom>
          <a:noFill/>
          <a:ln cap="flat" cmpd="sng" w="19050">
            <a:solidFill>
              <a:schemeClr val="accent2"/>
            </a:solidFill>
            <a:prstDash val="solid"/>
            <a:miter lim="800000"/>
            <a:headEnd len="sm" w="sm" type="none"/>
            <a:tailEnd len="sm" w="sm" type="none"/>
          </a:ln>
        </p:spPr>
      </p:cxnSp>
      <p:cxnSp>
        <p:nvCxnSpPr>
          <p:cNvPr id="785" name="Google Shape;785;p101"/>
          <p:cNvCxnSpPr/>
          <p:nvPr/>
        </p:nvCxnSpPr>
        <p:spPr>
          <a:xfrm>
            <a:off x="1067207" y="3008405"/>
            <a:ext cx="0" cy="87600"/>
          </a:xfrm>
          <a:prstGeom prst="straightConnector1">
            <a:avLst/>
          </a:prstGeom>
          <a:noFill/>
          <a:ln cap="flat" cmpd="sng" w="19050">
            <a:solidFill>
              <a:schemeClr val="accent2"/>
            </a:solidFill>
            <a:prstDash val="solid"/>
            <a:miter lim="800000"/>
            <a:headEnd len="sm" w="sm" type="none"/>
            <a:tailEnd len="sm" w="sm" type="none"/>
          </a:ln>
        </p:spPr>
      </p:cxnSp>
      <p:cxnSp>
        <p:nvCxnSpPr>
          <p:cNvPr id="786" name="Google Shape;786;p101"/>
          <p:cNvCxnSpPr/>
          <p:nvPr/>
        </p:nvCxnSpPr>
        <p:spPr>
          <a:xfrm>
            <a:off x="8067583" y="3008405"/>
            <a:ext cx="0" cy="87600"/>
          </a:xfrm>
          <a:prstGeom prst="straightConnector1">
            <a:avLst/>
          </a:prstGeom>
          <a:noFill/>
          <a:ln cap="flat" cmpd="sng" w="19050">
            <a:solidFill>
              <a:schemeClr val="accent2"/>
            </a:solidFill>
            <a:prstDash val="solid"/>
            <a:miter lim="800000"/>
            <a:headEnd len="sm" w="sm" type="none"/>
            <a:tailEnd len="sm" w="sm" type="none"/>
          </a:ln>
        </p:spPr>
      </p:cxnSp>
      <p:cxnSp>
        <p:nvCxnSpPr>
          <p:cNvPr id="787" name="Google Shape;787;p101"/>
          <p:cNvCxnSpPr/>
          <p:nvPr/>
        </p:nvCxnSpPr>
        <p:spPr>
          <a:xfrm>
            <a:off x="1067207" y="3008405"/>
            <a:ext cx="7000500" cy="0"/>
          </a:xfrm>
          <a:prstGeom prst="straightConnector1">
            <a:avLst/>
          </a:prstGeom>
          <a:noFill/>
          <a:ln cap="flat" cmpd="sng" w="19050">
            <a:solidFill>
              <a:schemeClr val="accent4"/>
            </a:solidFill>
            <a:prstDash val="solid"/>
            <a:miter lim="800000"/>
            <a:headEnd len="sm" w="sm" type="none"/>
            <a:tailEnd len="sm" w="sm" type="none"/>
          </a:ln>
        </p:spPr>
      </p:cxnSp>
      <p:cxnSp>
        <p:nvCxnSpPr>
          <p:cNvPr id="788" name="Google Shape;788;p101"/>
          <p:cNvCxnSpPr/>
          <p:nvPr/>
        </p:nvCxnSpPr>
        <p:spPr>
          <a:xfrm>
            <a:off x="1067207" y="3008405"/>
            <a:ext cx="0" cy="87600"/>
          </a:xfrm>
          <a:prstGeom prst="straightConnector1">
            <a:avLst/>
          </a:prstGeom>
          <a:noFill/>
          <a:ln cap="flat" cmpd="sng" w="19050">
            <a:solidFill>
              <a:schemeClr val="accent4"/>
            </a:solidFill>
            <a:prstDash val="solid"/>
            <a:miter lim="800000"/>
            <a:headEnd len="sm" w="sm" type="none"/>
            <a:tailEnd len="sm" w="sm" type="none"/>
          </a:ln>
        </p:spPr>
      </p:cxnSp>
      <p:cxnSp>
        <p:nvCxnSpPr>
          <p:cNvPr id="789" name="Google Shape;789;p101"/>
          <p:cNvCxnSpPr/>
          <p:nvPr/>
        </p:nvCxnSpPr>
        <p:spPr>
          <a:xfrm>
            <a:off x="8067583" y="3008405"/>
            <a:ext cx="0" cy="87600"/>
          </a:xfrm>
          <a:prstGeom prst="straightConnector1">
            <a:avLst/>
          </a:prstGeom>
          <a:noFill/>
          <a:ln cap="flat" cmpd="sng" w="19050">
            <a:solidFill>
              <a:schemeClr val="accent4"/>
            </a:solidFill>
            <a:prstDash val="solid"/>
            <a:miter lim="800000"/>
            <a:headEnd len="sm" w="sm" type="none"/>
            <a:tailEnd len="sm" w="sm" type="none"/>
          </a:ln>
        </p:spPr>
      </p:cxnSp>
      <p:sp>
        <p:nvSpPr>
          <p:cNvPr id="790" name="Google Shape;790;p101"/>
          <p:cNvSpPr/>
          <p:nvPr>
            <p:ph idx="23" type="pic"/>
          </p:nvPr>
        </p:nvSpPr>
        <p:spPr>
          <a:xfrm>
            <a:off x="563450" y="3206115"/>
            <a:ext cx="1007400" cy="1007400"/>
          </a:xfrm>
          <a:prstGeom prst="ellipse">
            <a:avLst/>
          </a:prstGeom>
          <a:solidFill>
            <a:schemeClr val="lt1"/>
          </a:solidFill>
          <a:ln>
            <a:noFill/>
          </a:ln>
        </p:spPr>
      </p:sp>
      <p:sp>
        <p:nvSpPr>
          <p:cNvPr id="791" name="Google Shape;791;p101"/>
          <p:cNvSpPr/>
          <p:nvPr>
            <p:ph idx="24" type="pic"/>
          </p:nvPr>
        </p:nvSpPr>
        <p:spPr>
          <a:xfrm>
            <a:off x="1930960" y="3206115"/>
            <a:ext cx="1007400" cy="1007400"/>
          </a:xfrm>
          <a:prstGeom prst="ellipse">
            <a:avLst/>
          </a:prstGeom>
          <a:solidFill>
            <a:schemeClr val="lt1"/>
          </a:solidFill>
          <a:ln>
            <a:noFill/>
          </a:ln>
        </p:spPr>
      </p:sp>
      <p:sp>
        <p:nvSpPr>
          <p:cNvPr id="792" name="Google Shape;792;p101"/>
          <p:cNvSpPr/>
          <p:nvPr>
            <p:ph idx="25" type="pic"/>
          </p:nvPr>
        </p:nvSpPr>
        <p:spPr>
          <a:xfrm>
            <a:off x="3360581" y="3206115"/>
            <a:ext cx="1007400" cy="1007400"/>
          </a:xfrm>
          <a:prstGeom prst="ellipse">
            <a:avLst/>
          </a:prstGeom>
          <a:solidFill>
            <a:schemeClr val="lt1"/>
          </a:solidFill>
          <a:ln>
            <a:noFill/>
          </a:ln>
        </p:spPr>
      </p:sp>
      <p:sp>
        <p:nvSpPr>
          <p:cNvPr id="793" name="Google Shape;793;p101"/>
          <p:cNvSpPr/>
          <p:nvPr>
            <p:ph idx="26" type="pic"/>
          </p:nvPr>
        </p:nvSpPr>
        <p:spPr>
          <a:xfrm>
            <a:off x="4761662" y="3206115"/>
            <a:ext cx="1007400" cy="1007400"/>
          </a:xfrm>
          <a:prstGeom prst="ellipse">
            <a:avLst/>
          </a:prstGeom>
          <a:solidFill>
            <a:schemeClr val="lt1"/>
          </a:solidFill>
          <a:ln>
            <a:noFill/>
          </a:ln>
        </p:spPr>
      </p:sp>
      <p:sp>
        <p:nvSpPr>
          <p:cNvPr id="794" name="Google Shape;794;p101"/>
          <p:cNvSpPr/>
          <p:nvPr>
            <p:ph idx="27" type="pic"/>
          </p:nvPr>
        </p:nvSpPr>
        <p:spPr>
          <a:xfrm>
            <a:off x="6162744" y="3206115"/>
            <a:ext cx="1007400" cy="1007400"/>
          </a:xfrm>
          <a:prstGeom prst="ellipse">
            <a:avLst/>
          </a:prstGeom>
          <a:solidFill>
            <a:schemeClr val="lt1"/>
          </a:solidFill>
          <a:ln>
            <a:noFill/>
          </a:ln>
        </p:spPr>
      </p:sp>
      <p:sp>
        <p:nvSpPr>
          <p:cNvPr id="795" name="Google Shape;795;p101"/>
          <p:cNvSpPr/>
          <p:nvPr>
            <p:ph idx="28" type="pic"/>
          </p:nvPr>
        </p:nvSpPr>
        <p:spPr>
          <a:xfrm>
            <a:off x="7563825" y="3206115"/>
            <a:ext cx="1007400" cy="1007400"/>
          </a:xfrm>
          <a:prstGeom prst="ellipse">
            <a:avLst/>
          </a:prstGeom>
          <a:solidFill>
            <a:schemeClr val="lt1"/>
          </a:solidFill>
          <a:ln>
            <a:noFill/>
          </a:ln>
        </p:spPr>
      </p:sp>
      <p:sp>
        <p:nvSpPr>
          <p:cNvPr id="796" name="Google Shape;796;p101"/>
          <p:cNvSpPr/>
          <p:nvPr>
            <p:ph idx="29" type="pic"/>
          </p:nvPr>
        </p:nvSpPr>
        <p:spPr>
          <a:xfrm>
            <a:off x="2480858" y="1252810"/>
            <a:ext cx="1007400" cy="1007400"/>
          </a:xfrm>
          <a:prstGeom prst="ellipse">
            <a:avLst/>
          </a:prstGeom>
          <a:solidFill>
            <a:schemeClr val="lt1"/>
          </a:solidFill>
          <a:ln>
            <a:noFill/>
          </a:ln>
        </p:spPr>
      </p:sp>
      <p:sp>
        <p:nvSpPr>
          <p:cNvPr id="797" name="Google Shape;797;p101"/>
          <p:cNvSpPr/>
          <p:nvPr>
            <p:ph idx="30" type="pic"/>
          </p:nvPr>
        </p:nvSpPr>
        <p:spPr>
          <a:xfrm>
            <a:off x="4068337" y="1252810"/>
            <a:ext cx="1007400" cy="1007400"/>
          </a:xfrm>
          <a:prstGeom prst="ellipse">
            <a:avLst/>
          </a:prstGeom>
          <a:solidFill>
            <a:schemeClr val="lt1"/>
          </a:solidFill>
          <a:ln>
            <a:noFill/>
          </a:ln>
        </p:spPr>
      </p:sp>
      <p:sp>
        <p:nvSpPr>
          <p:cNvPr id="798" name="Google Shape;798;p101"/>
          <p:cNvSpPr/>
          <p:nvPr>
            <p:ph idx="31" type="pic"/>
          </p:nvPr>
        </p:nvSpPr>
        <p:spPr>
          <a:xfrm>
            <a:off x="5580168" y="1252810"/>
            <a:ext cx="1007400" cy="1007400"/>
          </a:xfrm>
          <a:prstGeom prst="ellipse">
            <a:avLst/>
          </a:prstGeom>
          <a:solidFill>
            <a:schemeClr val="lt1"/>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190" Type="http://schemas.openxmlformats.org/officeDocument/2006/relationships/slideLayout" Target="../slideLayouts/slideLayout201.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44" Type="http://schemas.openxmlformats.org/officeDocument/2006/relationships/slideLayout" Target="../slideLayouts/slideLayout55.xml"/><Relationship Id="rId194" Type="http://schemas.openxmlformats.org/officeDocument/2006/relationships/slideLayout" Target="../slideLayouts/slideLayout205.xml"/><Relationship Id="rId43" Type="http://schemas.openxmlformats.org/officeDocument/2006/relationships/slideLayout" Target="../slideLayouts/slideLayout54.xml"/><Relationship Id="rId193" Type="http://schemas.openxmlformats.org/officeDocument/2006/relationships/slideLayout" Target="../slideLayouts/slideLayout204.xml"/><Relationship Id="rId46" Type="http://schemas.openxmlformats.org/officeDocument/2006/relationships/slideLayout" Target="../slideLayouts/slideLayout57.xml"/><Relationship Id="rId192" Type="http://schemas.openxmlformats.org/officeDocument/2006/relationships/slideLayout" Target="../slideLayouts/slideLayout203.xml"/><Relationship Id="rId45" Type="http://schemas.openxmlformats.org/officeDocument/2006/relationships/slideLayout" Target="../slideLayouts/slideLayout56.xml"/><Relationship Id="rId191" Type="http://schemas.openxmlformats.org/officeDocument/2006/relationships/slideLayout" Target="../slideLayouts/slideLayout202.xml"/><Relationship Id="rId48" Type="http://schemas.openxmlformats.org/officeDocument/2006/relationships/slideLayout" Target="../slideLayouts/slideLayout59.xml"/><Relationship Id="rId187" Type="http://schemas.openxmlformats.org/officeDocument/2006/relationships/slideLayout" Target="../slideLayouts/slideLayout198.xml"/><Relationship Id="rId47" Type="http://schemas.openxmlformats.org/officeDocument/2006/relationships/slideLayout" Target="../slideLayouts/slideLayout58.xml"/><Relationship Id="rId186" Type="http://schemas.openxmlformats.org/officeDocument/2006/relationships/slideLayout" Target="../slideLayouts/slideLayout197.xml"/><Relationship Id="rId185" Type="http://schemas.openxmlformats.org/officeDocument/2006/relationships/slideLayout" Target="../slideLayouts/slideLayout196.xml"/><Relationship Id="rId49" Type="http://schemas.openxmlformats.org/officeDocument/2006/relationships/slideLayout" Target="../slideLayouts/slideLayout60.xml"/><Relationship Id="rId184" Type="http://schemas.openxmlformats.org/officeDocument/2006/relationships/slideLayout" Target="../slideLayouts/slideLayout195.xml"/><Relationship Id="rId189" Type="http://schemas.openxmlformats.org/officeDocument/2006/relationships/slideLayout" Target="../slideLayouts/slideLayout200.xml"/><Relationship Id="rId188" Type="http://schemas.openxmlformats.org/officeDocument/2006/relationships/slideLayout" Target="../slideLayouts/slideLayout19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33" Type="http://schemas.openxmlformats.org/officeDocument/2006/relationships/slideLayout" Target="../slideLayouts/slideLayout44.xml"/><Relationship Id="rId183" Type="http://schemas.openxmlformats.org/officeDocument/2006/relationships/slideLayout" Target="../slideLayouts/slideLayout194.xml"/><Relationship Id="rId32" Type="http://schemas.openxmlformats.org/officeDocument/2006/relationships/slideLayout" Target="../slideLayouts/slideLayout43.xml"/><Relationship Id="rId182" Type="http://schemas.openxmlformats.org/officeDocument/2006/relationships/slideLayout" Target="../slideLayouts/slideLayout193.xml"/><Relationship Id="rId35" Type="http://schemas.openxmlformats.org/officeDocument/2006/relationships/slideLayout" Target="../slideLayouts/slideLayout46.xml"/><Relationship Id="rId181" Type="http://schemas.openxmlformats.org/officeDocument/2006/relationships/slideLayout" Target="../slideLayouts/slideLayout192.xml"/><Relationship Id="rId34" Type="http://schemas.openxmlformats.org/officeDocument/2006/relationships/slideLayout" Target="../slideLayouts/slideLayout45.xml"/><Relationship Id="rId180" Type="http://schemas.openxmlformats.org/officeDocument/2006/relationships/slideLayout" Target="../slideLayouts/slideLayout191.xml"/><Relationship Id="rId37" Type="http://schemas.openxmlformats.org/officeDocument/2006/relationships/slideLayout" Target="../slideLayouts/slideLayout48.xml"/><Relationship Id="rId176" Type="http://schemas.openxmlformats.org/officeDocument/2006/relationships/slideLayout" Target="../slideLayouts/slideLayout187.xml"/><Relationship Id="rId36" Type="http://schemas.openxmlformats.org/officeDocument/2006/relationships/slideLayout" Target="../slideLayouts/slideLayout47.xml"/><Relationship Id="rId175" Type="http://schemas.openxmlformats.org/officeDocument/2006/relationships/slideLayout" Target="../slideLayouts/slideLayout186.xml"/><Relationship Id="rId39" Type="http://schemas.openxmlformats.org/officeDocument/2006/relationships/slideLayout" Target="../slideLayouts/slideLayout50.xml"/><Relationship Id="rId174" Type="http://schemas.openxmlformats.org/officeDocument/2006/relationships/slideLayout" Target="../slideLayouts/slideLayout185.xml"/><Relationship Id="rId38" Type="http://schemas.openxmlformats.org/officeDocument/2006/relationships/slideLayout" Target="../slideLayouts/slideLayout49.xml"/><Relationship Id="rId173" Type="http://schemas.openxmlformats.org/officeDocument/2006/relationships/slideLayout" Target="../slideLayouts/slideLayout184.xml"/><Relationship Id="rId179" Type="http://schemas.openxmlformats.org/officeDocument/2006/relationships/slideLayout" Target="../slideLayouts/slideLayout190.xml"/><Relationship Id="rId178" Type="http://schemas.openxmlformats.org/officeDocument/2006/relationships/slideLayout" Target="../slideLayouts/slideLayout189.xml"/><Relationship Id="rId177" Type="http://schemas.openxmlformats.org/officeDocument/2006/relationships/slideLayout" Target="../slideLayouts/slideLayout188.xml"/><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98" Type="http://schemas.openxmlformats.org/officeDocument/2006/relationships/slideLayout" Target="../slideLayouts/slideLayout209.xml"/><Relationship Id="rId14" Type="http://schemas.openxmlformats.org/officeDocument/2006/relationships/slideLayout" Target="../slideLayouts/slideLayout25.xml"/><Relationship Id="rId197" Type="http://schemas.openxmlformats.org/officeDocument/2006/relationships/slideLayout" Target="../slideLayouts/slideLayout208.xml"/><Relationship Id="rId17" Type="http://schemas.openxmlformats.org/officeDocument/2006/relationships/slideLayout" Target="../slideLayouts/slideLayout28.xml"/><Relationship Id="rId196" Type="http://schemas.openxmlformats.org/officeDocument/2006/relationships/slideLayout" Target="../slideLayouts/slideLayout207.xml"/><Relationship Id="rId16" Type="http://schemas.openxmlformats.org/officeDocument/2006/relationships/slideLayout" Target="../slideLayouts/slideLayout27.xml"/><Relationship Id="rId195" Type="http://schemas.openxmlformats.org/officeDocument/2006/relationships/slideLayout" Target="../slideLayouts/slideLayout206.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99" Type="http://schemas.openxmlformats.org/officeDocument/2006/relationships/theme" Target="../theme/theme3.xml"/><Relationship Id="rId84" Type="http://schemas.openxmlformats.org/officeDocument/2006/relationships/slideLayout" Target="../slideLayouts/slideLayout95.xml"/><Relationship Id="rId83" Type="http://schemas.openxmlformats.org/officeDocument/2006/relationships/slideLayout" Target="../slideLayouts/slideLayout94.xml"/><Relationship Id="rId86" Type="http://schemas.openxmlformats.org/officeDocument/2006/relationships/slideLayout" Target="../slideLayouts/slideLayout97.xml"/><Relationship Id="rId85" Type="http://schemas.openxmlformats.org/officeDocument/2006/relationships/slideLayout" Target="../slideLayouts/slideLayout96.xml"/><Relationship Id="rId88" Type="http://schemas.openxmlformats.org/officeDocument/2006/relationships/slideLayout" Target="../slideLayouts/slideLayout99.xml"/><Relationship Id="rId150" Type="http://schemas.openxmlformats.org/officeDocument/2006/relationships/slideLayout" Target="../slideLayouts/slideLayout161.xml"/><Relationship Id="rId87" Type="http://schemas.openxmlformats.org/officeDocument/2006/relationships/slideLayout" Target="../slideLayouts/slideLayout98.xml"/><Relationship Id="rId89" Type="http://schemas.openxmlformats.org/officeDocument/2006/relationships/slideLayout" Target="../slideLayouts/slideLayout100.xml"/><Relationship Id="rId80" Type="http://schemas.openxmlformats.org/officeDocument/2006/relationships/slideLayout" Target="../slideLayouts/slideLayout91.xml"/><Relationship Id="rId82" Type="http://schemas.openxmlformats.org/officeDocument/2006/relationships/slideLayout" Target="../slideLayouts/slideLayout93.xml"/><Relationship Id="rId81" Type="http://schemas.openxmlformats.org/officeDocument/2006/relationships/slideLayout" Target="../slideLayouts/slideLayout9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149" Type="http://schemas.openxmlformats.org/officeDocument/2006/relationships/slideLayout" Target="../slideLayouts/slideLayout160.xml"/><Relationship Id="rId4" Type="http://schemas.openxmlformats.org/officeDocument/2006/relationships/slideLayout" Target="../slideLayouts/slideLayout15.xml"/><Relationship Id="rId148" Type="http://schemas.openxmlformats.org/officeDocument/2006/relationships/slideLayout" Target="../slideLayouts/slideLayout159.xml"/><Relationship Id="rId9" Type="http://schemas.openxmlformats.org/officeDocument/2006/relationships/slideLayout" Target="../slideLayouts/slideLayout20.xml"/><Relationship Id="rId143" Type="http://schemas.openxmlformats.org/officeDocument/2006/relationships/slideLayout" Target="../slideLayouts/slideLayout154.xml"/><Relationship Id="rId142" Type="http://schemas.openxmlformats.org/officeDocument/2006/relationships/slideLayout" Target="../slideLayouts/slideLayout153.xml"/><Relationship Id="rId141" Type="http://schemas.openxmlformats.org/officeDocument/2006/relationships/slideLayout" Target="../slideLayouts/slideLayout152.xml"/><Relationship Id="rId140" Type="http://schemas.openxmlformats.org/officeDocument/2006/relationships/slideLayout" Target="../slideLayouts/slideLayout151.xml"/><Relationship Id="rId5" Type="http://schemas.openxmlformats.org/officeDocument/2006/relationships/slideLayout" Target="../slideLayouts/slideLayout16.xml"/><Relationship Id="rId147" Type="http://schemas.openxmlformats.org/officeDocument/2006/relationships/slideLayout" Target="../slideLayouts/slideLayout158.xml"/><Relationship Id="rId6" Type="http://schemas.openxmlformats.org/officeDocument/2006/relationships/slideLayout" Target="../slideLayouts/slideLayout17.xml"/><Relationship Id="rId146" Type="http://schemas.openxmlformats.org/officeDocument/2006/relationships/slideLayout" Target="../slideLayouts/slideLayout157.xml"/><Relationship Id="rId7" Type="http://schemas.openxmlformats.org/officeDocument/2006/relationships/slideLayout" Target="../slideLayouts/slideLayout18.xml"/><Relationship Id="rId145" Type="http://schemas.openxmlformats.org/officeDocument/2006/relationships/slideLayout" Target="../slideLayouts/slideLayout156.xml"/><Relationship Id="rId8" Type="http://schemas.openxmlformats.org/officeDocument/2006/relationships/slideLayout" Target="../slideLayouts/slideLayout19.xml"/><Relationship Id="rId144" Type="http://schemas.openxmlformats.org/officeDocument/2006/relationships/slideLayout" Target="../slideLayouts/slideLayout155.xml"/><Relationship Id="rId73" Type="http://schemas.openxmlformats.org/officeDocument/2006/relationships/slideLayout" Target="../slideLayouts/slideLayout84.xml"/><Relationship Id="rId72" Type="http://schemas.openxmlformats.org/officeDocument/2006/relationships/slideLayout" Target="../slideLayouts/slideLayout83.xml"/><Relationship Id="rId75" Type="http://schemas.openxmlformats.org/officeDocument/2006/relationships/slideLayout" Target="../slideLayouts/slideLayout86.xml"/><Relationship Id="rId74" Type="http://schemas.openxmlformats.org/officeDocument/2006/relationships/slideLayout" Target="../slideLayouts/slideLayout85.xml"/><Relationship Id="rId77" Type="http://schemas.openxmlformats.org/officeDocument/2006/relationships/slideLayout" Target="../slideLayouts/slideLayout88.xml"/><Relationship Id="rId76" Type="http://schemas.openxmlformats.org/officeDocument/2006/relationships/slideLayout" Target="../slideLayouts/slideLayout87.xml"/><Relationship Id="rId79" Type="http://schemas.openxmlformats.org/officeDocument/2006/relationships/slideLayout" Target="../slideLayouts/slideLayout90.xml"/><Relationship Id="rId78" Type="http://schemas.openxmlformats.org/officeDocument/2006/relationships/slideLayout" Target="../slideLayouts/slideLayout89.xml"/><Relationship Id="rId71" Type="http://schemas.openxmlformats.org/officeDocument/2006/relationships/slideLayout" Target="../slideLayouts/slideLayout82.xml"/><Relationship Id="rId70" Type="http://schemas.openxmlformats.org/officeDocument/2006/relationships/slideLayout" Target="../slideLayouts/slideLayout81.xml"/><Relationship Id="rId139" Type="http://schemas.openxmlformats.org/officeDocument/2006/relationships/slideLayout" Target="../slideLayouts/slideLayout150.xml"/><Relationship Id="rId138" Type="http://schemas.openxmlformats.org/officeDocument/2006/relationships/slideLayout" Target="../slideLayouts/slideLayout149.xml"/><Relationship Id="rId137" Type="http://schemas.openxmlformats.org/officeDocument/2006/relationships/slideLayout" Target="../slideLayouts/slideLayout148.xml"/><Relationship Id="rId132" Type="http://schemas.openxmlformats.org/officeDocument/2006/relationships/slideLayout" Target="../slideLayouts/slideLayout143.xml"/><Relationship Id="rId131" Type="http://schemas.openxmlformats.org/officeDocument/2006/relationships/slideLayout" Target="../slideLayouts/slideLayout142.xml"/><Relationship Id="rId130" Type="http://schemas.openxmlformats.org/officeDocument/2006/relationships/slideLayout" Target="../slideLayouts/slideLayout141.xml"/><Relationship Id="rId136" Type="http://schemas.openxmlformats.org/officeDocument/2006/relationships/slideLayout" Target="../slideLayouts/slideLayout147.xml"/><Relationship Id="rId135" Type="http://schemas.openxmlformats.org/officeDocument/2006/relationships/slideLayout" Target="../slideLayouts/slideLayout146.xml"/><Relationship Id="rId134" Type="http://schemas.openxmlformats.org/officeDocument/2006/relationships/slideLayout" Target="../slideLayouts/slideLayout145.xml"/><Relationship Id="rId133" Type="http://schemas.openxmlformats.org/officeDocument/2006/relationships/slideLayout" Target="../slideLayouts/slideLayout144.xml"/><Relationship Id="rId62" Type="http://schemas.openxmlformats.org/officeDocument/2006/relationships/slideLayout" Target="../slideLayouts/slideLayout73.xml"/><Relationship Id="rId61" Type="http://schemas.openxmlformats.org/officeDocument/2006/relationships/slideLayout" Target="../slideLayouts/slideLayout72.xml"/><Relationship Id="rId64" Type="http://schemas.openxmlformats.org/officeDocument/2006/relationships/slideLayout" Target="../slideLayouts/slideLayout75.xml"/><Relationship Id="rId63" Type="http://schemas.openxmlformats.org/officeDocument/2006/relationships/slideLayout" Target="../slideLayouts/slideLayout74.xml"/><Relationship Id="rId66" Type="http://schemas.openxmlformats.org/officeDocument/2006/relationships/slideLayout" Target="../slideLayouts/slideLayout77.xml"/><Relationship Id="rId172" Type="http://schemas.openxmlformats.org/officeDocument/2006/relationships/slideLayout" Target="../slideLayouts/slideLayout183.xml"/><Relationship Id="rId65" Type="http://schemas.openxmlformats.org/officeDocument/2006/relationships/slideLayout" Target="../slideLayouts/slideLayout76.xml"/><Relationship Id="rId171" Type="http://schemas.openxmlformats.org/officeDocument/2006/relationships/slideLayout" Target="../slideLayouts/slideLayout182.xml"/><Relationship Id="rId68" Type="http://schemas.openxmlformats.org/officeDocument/2006/relationships/slideLayout" Target="../slideLayouts/slideLayout79.xml"/><Relationship Id="rId170" Type="http://schemas.openxmlformats.org/officeDocument/2006/relationships/slideLayout" Target="../slideLayouts/slideLayout181.xml"/><Relationship Id="rId67" Type="http://schemas.openxmlformats.org/officeDocument/2006/relationships/slideLayout" Target="../slideLayouts/slideLayout78.xml"/><Relationship Id="rId60" Type="http://schemas.openxmlformats.org/officeDocument/2006/relationships/slideLayout" Target="../slideLayouts/slideLayout71.xml"/><Relationship Id="rId165" Type="http://schemas.openxmlformats.org/officeDocument/2006/relationships/slideLayout" Target="../slideLayouts/slideLayout176.xml"/><Relationship Id="rId69" Type="http://schemas.openxmlformats.org/officeDocument/2006/relationships/slideLayout" Target="../slideLayouts/slideLayout80.xml"/><Relationship Id="rId164" Type="http://schemas.openxmlformats.org/officeDocument/2006/relationships/slideLayout" Target="../slideLayouts/slideLayout175.xml"/><Relationship Id="rId163" Type="http://schemas.openxmlformats.org/officeDocument/2006/relationships/slideLayout" Target="../slideLayouts/slideLayout174.xml"/><Relationship Id="rId162" Type="http://schemas.openxmlformats.org/officeDocument/2006/relationships/slideLayout" Target="../slideLayouts/slideLayout173.xml"/><Relationship Id="rId169" Type="http://schemas.openxmlformats.org/officeDocument/2006/relationships/slideLayout" Target="../slideLayouts/slideLayout180.xml"/><Relationship Id="rId168" Type="http://schemas.openxmlformats.org/officeDocument/2006/relationships/slideLayout" Target="../slideLayouts/slideLayout179.xml"/><Relationship Id="rId167" Type="http://schemas.openxmlformats.org/officeDocument/2006/relationships/slideLayout" Target="../slideLayouts/slideLayout178.xml"/><Relationship Id="rId166" Type="http://schemas.openxmlformats.org/officeDocument/2006/relationships/slideLayout" Target="../slideLayouts/slideLayout177.xml"/><Relationship Id="rId51" Type="http://schemas.openxmlformats.org/officeDocument/2006/relationships/slideLayout" Target="../slideLayouts/slideLayout62.xml"/><Relationship Id="rId50" Type="http://schemas.openxmlformats.org/officeDocument/2006/relationships/slideLayout" Target="../slideLayouts/slideLayout61.xml"/><Relationship Id="rId53" Type="http://schemas.openxmlformats.org/officeDocument/2006/relationships/slideLayout" Target="../slideLayouts/slideLayout64.xml"/><Relationship Id="rId52" Type="http://schemas.openxmlformats.org/officeDocument/2006/relationships/slideLayout" Target="../slideLayouts/slideLayout63.xml"/><Relationship Id="rId55" Type="http://schemas.openxmlformats.org/officeDocument/2006/relationships/slideLayout" Target="../slideLayouts/slideLayout66.xml"/><Relationship Id="rId161" Type="http://schemas.openxmlformats.org/officeDocument/2006/relationships/slideLayout" Target="../slideLayouts/slideLayout172.xml"/><Relationship Id="rId54" Type="http://schemas.openxmlformats.org/officeDocument/2006/relationships/slideLayout" Target="../slideLayouts/slideLayout65.xml"/><Relationship Id="rId160" Type="http://schemas.openxmlformats.org/officeDocument/2006/relationships/slideLayout" Target="../slideLayouts/slideLayout171.xml"/><Relationship Id="rId57" Type="http://schemas.openxmlformats.org/officeDocument/2006/relationships/slideLayout" Target="../slideLayouts/slideLayout68.xml"/><Relationship Id="rId56" Type="http://schemas.openxmlformats.org/officeDocument/2006/relationships/slideLayout" Target="../slideLayouts/slideLayout67.xml"/><Relationship Id="rId159" Type="http://schemas.openxmlformats.org/officeDocument/2006/relationships/slideLayout" Target="../slideLayouts/slideLayout170.xml"/><Relationship Id="rId59" Type="http://schemas.openxmlformats.org/officeDocument/2006/relationships/slideLayout" Target="../slideLayouts/slideLayout70.xml"/><Relationship Id="rId154" Type="http://schemas.openxmlformats.org/officeDocument/2006/relationships/slideLayout" Target="../slideLayouts/slideLayout165.xml"/><Relationship Id="rId58" Type="http://schemas.openxmlformats.org/officeDocument/2006/relationships/slideLayout" Target="../slideLayouts/slideLayout69.xml"/><Relationship Id="rId153" Type="http://schemas.openxmlformats.org/officeDocument/2006/relationships/slideLayout" Target="../slideLayouts/slideLayout164.xml"/><Relationship Id="rId152" Type="http://schemas.openxmlformats.org/officeDocument/2006/relationships/slideLayout" Target="../slideLayouts/slideLayout163.xml"/><Relationship Id="rId151" Type="http://schemas.openxmlformats.org/officeDocument/2006/relationships/slideLayout" Target="../slideLayouts/slideLayout162.xml"/><Relationship Id="rId158" Type="http://schemas.openxmlformats.org/officeDocument/2006/relationships/slideLayout" Target="../slideLayouts/slideLayout169.xml"/><Relationship Id="rId157" Type="http://schemas.openxmlformats.org/officeDocument/2006/relationships/slideLayout" Target="../slideLayouts/slideLayout168.xml"/><Relationship Id="rId156" Type="http://schemas.openxmlformats.org/officeDocument/2006/relationships/slideLayout" Target="../slideLayouts/slideLayout167.xml"/><Relationship Id="rId155" Type="http://schemas.openxmlformats.org/officeDocument/2006/relationships/slideLayout" Target="../slideLayouts/slideLayout166.xml"/><Relationship Id="rId107" Type="http://schemas.openxmlformats.org/officeDocument/2006/relationships/slideLayout" Target="../slideLayouts/slideLayout118.xml"/><Relationship Id="rId106" Type="http://schemas.openxmlformats.org/officeDocument/2006/relationships/slideLayout" Target="../slideLayouts/slideLayout117.xml"/><Relationship Id="rId105" Type="http://schemas.openxmlformats.org/officeDocument/2006/relationships/slideLayout" Target="../slideLayouts/slideLayout116.xml"/><Relationship Id="rId104" Type="http://schemas.openxmlformats.org/officeDocument/2006/relationships/slideLayout" Target="../slideLayouts/slideLayout115.xml"/><Relationship Id="rId109" Type="http://schemas.openxmlformats.org/officeDocument/2006/relationships/slideLayout" Target="../slideLayouts/slideLayout120.xml"/><Relationship Id="rId108" Type="http://schemas.openxmlformats.org/officeDocument/2006/relationships/slideLayout" Target="../slideLayouts/slideLayout119.xml"/><Relationship Id="rId103" Type="http://schemas.openxmlformats.org/officeDocument/2006/relationships/slideLayout" Target="../slideLayouts/slideLayout114.xml"/><Relationship Id="rId102" Type="http://schemas.openxmlformats.org/officeDocument/2006/relationships/slideLayout" Target="../slideLayouts/slideLayout113.xml"/><Relationship Id="rId101" Type="http://schemas.openxmlformats.org/officeDocument/2006/relationships/slideLayout" Target="../slideLayouts/slideLayout112.xml"/><Relationship Id="rId100" Type="http://schemas.openxmlformats.org/officeDocument/2006/relationships/slideLayout" Target="../slideLayouts/slideLayout111.xml"/><Relationship Id="rId129" Type="http://schemas.openxmlformats.org/officeDocument/2006/relationships/slideLayout" Target="../slideLayouts/slideLayout140.xml"/><Relationship Id="rId128" Type="http://schemas.openxmlformats.org/officeDocument/2006/relationships/slideLayout" Target="../slideLayouts/slideLayout139.xml"/><Relationship Id="rId127" Type="http://schemas.openxmlformats.org/officeDocument/2006/relationships/slideLayout" Target="../slideLayouts/slideLayout138.xml"/><Relationship Id="rId126" Type="http://schemas.openxmlformats.org/officeDocument/2006/relationships/slideLayout" Target="../slideLayouts/slideLayout137.xml"/><Relationship Id="rId121" Type="http://schemas.openxmlformats.org/officeDocument/2006/relationships/slideLayout" Target="../slideLayouts/slideLayout132.xml"/><Relationship Id="rId120" Type="http://schemas.openxmlformats.org/officeDocument/2006/relationships/slideLayout" Target="../slideLayouts/slideLayout131.xml"/><Relationship Id="rId125" Type="http://schemas.openxmlformats.org/officeDocument/2006/relationships/slideLayout" Target="../slideLayouts/slideLayout136.xml"/><Relationship Id="rId124" Type="http://schemas.openxmlformats.org/officeDocument/2006/relationships/slideLayout" Target="../slideLayouts/slideLayout135.xml"/><Relationship Id="rId123" Type="http://schemas.openxmlformats.org/officeDocument/2006/relationships/slideLayout" Target="../slideLayouts/slideLayout134.xml"/><Relationship Id="rId122" Type="http://schemas.openxmlformats.org/officeDocument/2006/relationships/slideLayout" Target="../slideLayouts/slideLayout133.xml"/><Relationship Id="rId95" Type="http://schemas.openxmlformats.org/officeDocument/2006/relationships/slideLayout" Target="../slideLayouts/slideLayout106.xml"/><Relationship Id="rId94" Type="http://schemas.openxmlformats.org/officeDocument/2006/relationships/slideLayout" Target="../slideLayouts/slideLayout105.xml"/><Relationship Id="rId97" Type="http://schemas.openxmlformats.org/officeDocument/2006/relationships/slideLayout" Target="../slideLayouts/slideLayout108.xml"/><Relationship Id="rId96" Type="http://schemas.openxmlformats.org/officeDocument/2006/relationships/slideLayout" Target="../slideLayouts/slideLayout107.xml"/><Relationship Id="rId99" Type="http://schemas.openxmlformats.org/officeDocument/2006/relationships/slideLayout" Target="../slideLayouts/slideLayout110.xml"/><Relationship Id="rId98" Type="http://schemas.openxmlformats.org/officeDocument/2006/relationships/slideLayout" Target="../slideLayouts/slideLayout109.xml"/><Relationship Id="rId91" Type="http://schemas.openxmlformats.org/officeDocument/2006/relationships/slideLayout" Target="../slideLayouts/slideLayout102.xml"/><Relationship Id="rId90" Type="http://schemas.openxmlformats.org/officeDocument/2006/relationships/slideLayout" Target="../slideLayouts/slideLayout101.xml"/><Relationship Id="rId93" Type="http://schemas.openxmlformats.org/officeDocument/2006/relationships/slideLayout" Target="../slideLayouts/slideLayout104.xml"/><Relationship Id="rId92" Type="http://schemas.openxmlformats.org/officeDocument/2006/relationships/slideLayout" Target="../slideLayouts/slideLayout103.xml"/><Relationship Id="rId118" Type="http://schemas.openxmlformats.org/officeDocument/2006/relationships/slideLayout" Target="../slideLayouts/slideLayout129.xml"/><Relationship Id="rId117" Type="http://schemas.openxmlformats.org/officeDocument/2006/relationships/slideLayout" Target="../slideLayouts/slideLayout128.xml"/><Relationship Id="rId116" Type="http://schemas.openxmlformats.org/officeDocument/2006/relationships/slideLayout" Target="../slideLayouts/slideLayout127.xml"/><Relationship Id="rId115" Type="http://schemas.openxmlformats.org/officeDocument/2006/relationships/slideLayout" Target="../slideLayouts/slideLayout126.xml"/><Relationship Id="rId119" Type="http://schemas.openxmlformats.org/officeDocument/2006/relationships/slideLayout" Target="../slideLayouts/slideLayout130.xml"/><Relationship Id="rId110" Type="http://schemas.openxmlformats.org/officeDocument/2006/relationships/slideLayout" Target="../slideLayouts/slideLayout121.xml"/><Relationship Id="rId114" Type="http://schemas.openxmlformats.org/officeDocument/2006/relationships/slideLayout" Target="../slideLayouts/slideLayout125.xml"/><Relationship Id="rId113" Type="http://schemas.openxmlformats.org/officeDocument/2006/relationships/slideLayout" Target="../slideLayouts/slideLayout124.xml"/><Relationship Id="rId112" Type="http://schemas.openxmlformats.org/officeDocument/2006/relationships/slideLayout" Target="../slideLayouts/slideLayout123.xml"/><Relationship Id="rId111"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AF5"/>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550592" y="515375"/>
            <a:ext cx="7971300" cy="400200"/>
          </a:xfrm>
          <a:prstGeom prst="rect">
            <a:avLst/>
          </a:prstGeom>
          <a:noFill/>
          <a:ln>
            <a:noFill/>
          </a:ln>
        </p:spPr>
        <p:txBody>
          <a:bodyPr anchorCtr="0" anchor="t" bIns="17125" lIns="0" spcFirstLastPara="1" rIns="0" wrap="square" tIns="17125">
            <a:normAutofit/>
          </a:bodyPr>
          <a:lstStyle>
            <a:lvl1pPr lvl="0" marR="0" algn="l">
              <a:lnSpc>
                <a:spcPct val="90000"/>
              </a:lnSpc>
              <a:spcBef>
                <a:spcPts val="0"/>
              </a:spcBef>
              <a:spcAft>
                <a:spcPts val="0"/>
              </a:spcAft>
              <a:buClr>
                <a:srgbClr val="915907"/>
              </a:buClr>
              <a:buSzPts val="2500"/>
              <a:buFont typeface="Arial"/>
              <a:buNone/>
              <a:defRPr b="0" i="0" sz="2500" u="none" cap="none" strike="noStrike">
                <a:solidFill>
                  <a:srgbClr val="915907"/>
                </a:solidFill>
                <a:latin typeface="Arial"/>
                <a:ea typeface="Arial"/>
                <a:cs typeface="Arial"/>
                <a:sym typeface="Arial"/>
              </a:defRPr>
            </a:lvl1pPr>
            <a:lvl2pPr lvl="1" marR="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555354" y="1117832"/>
            <a:ext cx="7963200" cy="3597000"/>
          </a:xfrm>
          <a:prstGeom prst="rect">
            <a:avLst/>
          </a:prstGeom>
          <a:noFill/>
          <a:ln>
            <a:noFill/>
          </a:ln>
        </p:spPr>
        <p:txBody>
          <a:bodyPr anchorCtr="0" anchor="t" bIns="17125" lIns="0" spcFirstLastPara="1" rIns="0" wrap="square" tIns="17125">
            <a:normAutofit/>
          </a:bodyPr>
          <a:lstStyle>
            <a:lvl1pPr indent="-228600" lvl="0" marL="457200" marR="0" algn="l">
              <a:lnSpc>
                <a:spcPct val="90000"/>
              </a:lnSpc>
              <a:spcBef>
                <a:spcPts val="700"/>
              </a:spcBef>
              <a:spcAft>
                <a:spcPts val="0"/>
              </a:spcAft>
              <a:buClr>
                <a:srgbClr val="56687A"/>
              </a:buClr>
              <a:buSzPts val="2100"/>
              <a:buFont typeface="Arial"/>
              <a:buNone/>
              <a:defRPr b="0" i="0" sz="2100" u="none" cap="none" strike="noStrike">
                <a:solidFill>
                  <a:srgbClr val="56687A"/>
                </a:solidFill>
                <a:latin typeface="Arial"/>
                <a:ea typeface="Arial"/>
                <a:cs typeface="Arial"/>
                <a:sym typeface="Arial"/>
              </a:defRPr>
            </a:lvl1pPr>
            <a:lvl2pPr indent="-228600" lvl="1" marL="914400" marR="0" algn="l">
              <a:lnSpc>
                <a:spcPct val="90000"/>
              </a:lnSpc>
              <a:spcBef>
                <a:spcPts val="400"/>
              </a:spcBef>
              <a:spcAft>
                <a:spcPts val="0"/>
              </a:spcAft>
              <a:buClr>
                <a:srgbClr val="56687A"/>
              </a:buClr>
              <a:buSzPts val="1800"/>
              <a:buFont typeface="Arial"/>
              <a:buNone/>
              <a:defRPr b="0" i="0" sz="1800" u="none" cap="none" strike="noStrike">
                <a:solidFill>
                  <a:srgbClr val="56687A"/>
                </a:solidFill>
                <a:latin typeface="Arial"/>
                <a:ea typeface="Arial"/>
                <a:cs typeface="Arial"/>
                <a:sym typeface="Arial"/>
              </a:defRPr>
            </a:lvl2pPr>
            <a:lvl3pPr indent="-228600" lvl="2" marL="1371600" marR="0" algn="l">
              <a:lnSpc>
                <a:spcPct val="90000"/>
              </a:lnSpc>
              <a:spcBef>
                <a:spcPts val="400"/>
              </a:spcBef>
              <a:spcAft>
                <a:spcPts val="0"/>
              </a:spcAft>
              <a:buClr>
                <a:srgbClr val="56687A"/>
              </a:buClr>
              <a:buSzPts val="1500"/>
              <a:buFont typeface="Arial"/>
              <a:buNone/>
              <a:defRPr b="0" i="0" sz="1500" u="none" cap="none" strike="noStrike">
                <a:solidFill>
                  <a:srgbClr val="56687A"/>
                </a:solidFill>
                <a:latin typeface="Arial"/>
                <a:ea typeface="Arial"/>
                <a:cs typeface="Arial"/>
                <a:sym typeface="Arial"/>
              </a:defRPr>
            </a:lvl3pPr>
            <a:lvl4pPr indent="-228600" lvl="3" marL="1828800" marR="0" algn="l">
              <a:lnSpc>
                <a:spcPct val="90000"/>
              </a:lnSpc>
              <a:spcBef>
                <a:spcPts val="400"/>
              </a:spcBef>
              <a:spcAft>
                <a:spcPts val="0"/>
              </a:spcAft>
              <a:buClr>
                <a:srgbClr val="56687A"/>
              </a:buClr>
              <a:buSzPts val="1300"/>
              <a:buFont typeface="Arial"/>
              <a:buNone/>
              <a:defRPr b="0" i="0" sz="1300" u="none" cap="none" strike="noStrike">
                <a:solidFill>
                  <a:srgbClr val="56687A"/>
                </a:solidFill>
                <a:latin typeface="Arial"/>
                <a:ea typeface="Arial"/>
                <a:cs typeface="Arial"/>
                <a:sym typeface="Arial"/>
              </a:defRPr>
            </a:lvl4pPr>
            <a:lvl5pPr indent="-228600" lvl="4" marL="2286000" marR="0" algn="l">
              <a:lnSpc>
                <a:spcPct val="90000"/>
              </a:lnSpc>
              <a:spcBef>
                <a:spcPts val="400"/>
              </a:spcBef>
              <a:spcAft>
                <a:spcPts val="0"/>
              </a:spcAft>
              <a:buClr>
                <a:srgbClr val="56687A"/>
              </a:buClr>
              <a:buSzPts val="1300"/>
              <a:buFont typeface="Arial"/>
              <a:buNone/>
              <a:defRPr b="0" i="0" sz="1300" u="none" cap="none" strike="noStrike">
                <a:solidFill>
                  <a:srgbClr val="56687A"/>
                </a:solidFill>
                <a:latin typeface="Arial"/>
                <a:ea typeface="Arial"/>
                <a:cs typeface="Arial"/>
                <a:sym typeface="Arial"/>
              </a:defRPr>
            </a:lvl5pPr>
            <a:lvl6pPr indent="-311150" lvl="5" marL="2743200" marR="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53" name="Google Shape;53;p13"/>
          <p:cNvSpPr txBox="1"/>
          <p:nvPr>
            <p:ph idx="10" type="dt"/>
          </p:nvPr>
        </p:nvSpPr>
        <p:spPr>
          <a:xfrm>
            <a:off x="582936" y="4726781"/>
            <a:ext cx="2057400" cy="273900"/>
          </a:xfrm>
          <a:prstGeom prst="rect">
            <a:avLst/>
          </a:prstGeom>
          <a:noFill/>
          <a:ln>
            <a:noFill/>
          </a:ln>
        </p:spPr>
        <p:txBody>
          <a:bodyPr anchorCtr="0" anchor="ctr" bIns="17125" lIns="0" spcFirstLastPara="1" rIns="0" wrap="square" tIns="17125">
            <a:noAutofit/>
          </a:bodyPr>
          <a:lstStyle>
            <a:lvl1pPr lvl="0" marR="0" algn="l">
              <a:lnSpc>
                <a:spcPct val="100000"/>
              </a:lnSpc>
              <a:spcBef>
                <a:spcPts val="0"/>
              </a:spcBef>
              <a:spcAft>
                <a:spcPts val="0"/>
              </a:spcAft>
              <a:buClr>
                <a:srgbClr val="000000"/>
              </a:buClr>
              <a:buSzPts val="500"/>
              <a:buFont typeface="Arial"/>
              <a:buNone/>
              <a:defRPr b="0" i="0" sz="900" u="none" cap="none" strike="noStrike">
                <a:solidFill>
                  <a:srgbClr val="8F9192"/>
                </a:solidFill>
                <a:latin typeface="Arial"/>
                <a:ea typeface="Arial"/>
                <a:cs typeface="Arial"/>
                <a:sym typeface="Arial"/>
              </a:defRPr>
            </a:lvl1pPr>
            <a:lvl2pPr lvl="1" marR="0" algn="l">
              <a:lnSpc>
                <a:spcPct val="100000"/>
              </a:lnSpc>
              <a:spcBef>
                <a:spcPts val="0"/>
              </a:spcBef>
              <a:spcAft>
                <a:spcPts val="0"/>
              </a:spcAft>
              <a:buClr>
                <a:srgbClr val="000000"/>
              </a:buClr>
              <a:buSzPts val="500"/>
              <a:buFont typeface="Arial"/>
              <a:buNone/>
              <a:defRPr b="0" i="0" sz="13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rgbClr val="000000"/>
              </a:buClr>
              <a:buSzPts val="500"/>
              <a:buFont typeface="Arial"/>
              <a:buNone/>
              <a:defRPr b="0" i="0" sz="13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rgbClr val="000000"/>
              </a:buClr>
              <a:buSzPts val="500"/>
              <a:buFont typeface="Arial"/>
              <a:buNone/>
              <a:defRPr b="0" i="0" sz="13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rgbClr val="000000"/>
              </a:buClr>
              <a:buSzPts val="500"/>
              <a:buFont typeface="Arial"/>
              <a:buNone/>
              <a:defRPr b="0" i="0" sz="13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rgbClr val="000000"/>
              </a:buClr>
              <a:buSzPts val="500"/>
              <a:buFont typeface="Arial"/>
              <a:buNone/>
              <a:defRPr b="0" i="0" sz="13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rgbClr val="000000"/>
              </a:buClr>
              <a:buSzPts val="500"/>
              <a:buFont typeface="Arial"/>
              <a:buNone/>
              <a:defRPr b="0" i="0" sz="13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rgbClr val="000000"/>
              </a:buClr>
              <a:buSzPts val="500"/>
              <a:buFont typeface="Arial"/>
              <a:buNone/>
              <a:defRPr b="0" i="0" sz="13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rgbClr val="000000"/>
              </a:buClr>
              <a:buSzPts val="500"/>
              <a:buFont typeface="Arial"/>
              <a:buNone/>
              <a:defRPr b="0" i="0" sz="1300" u="none" cap="none" strike="noStrike">
                <a:solidFill>
                  <a:schemeClr val="dk1"/>
                </a:solidFill>
                <a:latin typeface="Arial"/>
                <a:ea typeface="Arial"/>
                <a:cs typeface="Arial"/>
                <a:sym typeface="Arial"/>
              </a:defRPr>
            </a:lvl9pPr>
          </a:lstStyle>
          <a:p/>
        </p:txBody>
      </p:sp>
      <p:sp>
        <p:nvSpPr>
          <p:cNvPr id="54" name="Google Shape;54;p13"/>
          <p:cNvSpPr txBox="1"/>
          <p:nvPr>
            <p:ph idx="11" type="ftr"/>
          </p:nvPr>
        </p:nvSpPr>
        <p:spPr>
          <a:xfrm>
            <a:off x="3314864" y="4726781"/>
            <a:ext cx="2499900" cy="273900"/>
          </a:xfrm>
          <a:prstGeom prst="rect">
            <a:avLst/>
          </a:prstGeom>
          <a:noFill/>
          <a:ln>
            <a:noFill/>
          </a:ln>
        </p:spPr>
        <p:txBody>
          <a:bodyPr anchorCtr="0" anchor="ctr" bIns="17125" lIns="34275" spcFirstLastPara="1" rIns="34275" wrap="square" tIns="17125">
            <a:noAutofit/>
          </a:bodyPr>
          <a:lstStyle>
            <a:lvl1pPr lvl="0" marR="0" algn="ctr">
              <a:lnSpc>
                <a:spcPct val="100000"/>
              </a:lnSpc>
              <a:spcBef>
                <a:spcPts val="0"/>
              </a:spcBef>
              <a:spcAft>
                <a:spcPts val="0"/>
              </a:spcAft>
              <a:buClr>
                <a:srgbClr val="000000"/>
              </a:buClr>
              <a:buSzPts val="500"/>
              <a:buFont typeface="Arial"/>
              <a:buNone/>
              <a:defRPr b="0" i="0" sz="900" u="none" cap="none" strike="noStrike">
                <a:solidFill>
                  <a:srgbClr val="8F9192"/>
                </a:solidFill>
                <a:latin typeface="Arial"/>
                <a:ea typeface="Arial"/>
                <a:cs typeface="Arial"/>
                <a:sym typeface="Arial"/>
              </a:defRPr>
            </a:lvl1pPr>
            <a:lvl2pPr lvl="1" marR="0" algn="l">
              <a:lnSpc>
                <a:spcPct val="100000"/>
              </a:lnSpc>
              <a:spcBef>
                <a:spcPts val="0"/>
              </a:spcBef>
              <a:spcAft>
                <a:spcPts val="0"/>
              </a:spcAft>
              <a:buClr>
                <a:srgbClr val="000000"/>
              </a:buClr>
              <a:buSzPts val="500"/>
              <a:buFont typeface="Arial"/>
              <a:buNone/>
              <a:defRPr b="0" i="0" sz="13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rgbClr val="000000"/>
              </a:buClr>
              <a:buSzPts val="500"/>
              <a:buFont typeface="Arial"/>
              <a:buNone/>
              <a:defRPr b="0" i="0" sz="13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rgbClr val="000000"/>
              </a:buClr>
              <a:buSzPts val="500"/>
              <a:buFont typeface="Arial"/>
              <a:buNone/>
              <a:defRPr b="0" i="0" sz="13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rgbClr val="000000"/>
              </a:buClr>
              <a:buSzPts val="500"/>
              <a:buFont typeface="Arial"/>
              <a:buNone/>
              <a:defRPr b="0" i="0" sz="13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rgbClr val="000000"/>
              </a:buClr>
              <a:buSzPts val="500"/>
              <a:buFont typeface="Arial"/>
              <a:buNone/>
              <a:defRPr b="0" i="0" sz="13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rgbClr val="000000"/>
              </a:buClr>
              <a:buSzPts val="500"/>
              <a:buFont typeface="Arial"/>
              <a:buNone/>
              <a:defRPr b="0" i="0" sz="13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rgbClr val="000000"/>
              </a:buClr>
              <a:buSzPts val="500"/>
              <a:buFont typeface="Arial"/>
              <a:buNone/>
              <a:defRPr b="0" i="0" sz="13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rgbClr val="000000"/>
              </a:buClr>
              <a:buSzPts val="500"/>
              <a:buFont typeface="Arial"/>
              <a:buNone/>
              <a:defRPr b="0" i="0" sz="1300" u="none" cap="none" strike="noStrike">
                <a:solidFill>
                  <a:schemeClr val="dk1"/>
                </a:solidFill>
                <a:latin typeface="Arial"/>
                <a:ea typeface="Arial"/>
                <a:cs typeface="Arial"/>
                <a:sym typeface="Arial"/>
              </a:defRPr>
            </a:lvl9pPr>
          </a:lstStyle>
          <a:p/>
        </p:txBody>
      </p:sp>
      <p:sp>
        <p:nvSpPr>
          <p:cNvPr id="55" name="Google Shape;55;p13"/>
          <p:cNvSpPr txBox="1"/>
          <p:nvPr>
            <p:ph idx="12" type="sldNum"/>
          </p:nvPr>
        </p:nvSpPr>
        <p:spPr>
          <a:xfrm>
            <a:off x="6780365" y="4726781"/>
            <a:ext cx="1763100" cy="273900"/>
          </a:xfrm>
          <a:prstGeom prst="rect">
            <a:avLst/>
          </a:prstGeom>
          <a:noFill/>
          <a:ln>
            <a:noFill/>
          </a:ln>
        </p:spPr>
        <p:txBody>
          <a:bodyPr anchorCtr="0" anchor="ctr" bIns="17125" lIns="34275" spcFirstLastPara="1" rIns="34275" wrap="square" tIns="1712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F919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F919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F919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F919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F919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F919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F919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F919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F919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 id="2147483714" r:id="rId56"/>
    <p:sldLayoutId id="2147483715" r:id="rId57"/>
    <p:sldLayoutId id="2147483716" r:id="rId58"/>
    <p:sldLayoutId id="2147483717" r:id="rId59"/>
    <p:sldLayoutId id="2147483718" r:id="rId60"/>
    <p:sldLayoutId id="2147483719" r:id="rId61"/>
    <p:sldLayoutId id="2147483720" r:id="rId62"/>
    <p:sldLayoutId id="2147483721" r:id="rId63"/>
    <p:sldLayoutId id="2147483722" r:id="rId64"/>
    <p:sldLayoutId id="2147483723" r:id="rId65"/>
    <p:sldLayoutId id="2147483724" r:id="rId66"/>
    <p:sldLayoutId id="2147483725" r:id="rId67"/>
    <p:sldLayoutId id="2147483726" r:id="rId68"/>
    <p:sldLayoutId id="2147483727" r:id="rId69"/>
    <p:sldLayoutId id="2147483728" r:id="rId70"/>
    <p:sldLayoutId id="2147483729" r:id="rId71"/>
    <p:sldLayoutId id="2147483730" r:id="rId72"/>
    <p:sldLayoutId id="2147483731" r:id="rId73"/>
    <p:sldLayoutId id="2147483732" r:id="rId74"/>
    <p:sldLayoutId id="2147483733" r:id="rId75"/>
    <p:sldLayoutId id="2147483734" r:id="rId76"/>
    <p:sldLayoutId id="2147483735" r:id="rId77"/>
    <p:sldLayoutId id="2147483736" r:id="rId78"/>
    <p:sldLayoutId id="2147483737" r:id="rId79"/>
    <p:sldLayoutId id="2147483738" r:id="rId80"/>
    <p:sldLayoutId id="2147483739" r:id="rId81"/>
    <p:sldLayoutId id="2147483740" r:id="rId82"/>
    <p:sldLayoutId id="2147483741" r:id="rId83"/>
    <p:sldLayoutId id="2147483742" r:id="rId84"/>
    <p:sldLayoutId id="2147483743" r:id="rId85"/>
    <p:sldLayoutId id="2147483744" r:id="rId86"/>
    <p:sldLayoutId id="2147483745" r:id="rId87"/>
    <p:sldLayoutId id="2147483746" r:id="rId88"/>
    <p:sldLayoutId id="2147483747" r:id="rId89"/>
    <p:sldLayoutId id="2147483748" r:id="rId90"/>
    <p:sldLayoutId id="2147483749" r:id="rId91"/>
    <p:sldLayoutId id="2147483750" r:id="rId92"/>
    <p:sldLayoutId id="2147483751" r:id="rId93"/>
    <p:sldLayoutId id="2147483752" r:id="rId94"/>
    <p:sldLayoutId id="2147483753" r:id="rId95"/>
    <p:sldLayoutId id="2147483754" r:id="rId96"/>
    <p:sldLayoutId id="2147483755" r:id="rId97"/>
    <p:sldLayoutId id="2147483756" r:id="rId98"/>
    <p:sldLayoutId id="2147483757" r:id="rId99"/>
    <p:sldLayoutId id="2147483758" r:id="rId100"/>
    <p:sldLayoutId id="2147483759" r:id="rId101"/>
    <p:sldLayoutId id="2147483760" r:id="rId102"/>
    <p:sldLayoutId id="2147483761" r:id="rId103"/>
    <p:sldLayoutId id="2147483762" r:id="rId104"/>
    <p:sldLayoutId id="2147483763" r:id="rId105"/>
    <p:sldLayoutId id="2147483764" r:id="rId106"/>
    <p:sldLayoutId id="2147483765" r:id="rId107"/>
    <p:sldLayoutId id="2147483766" r:id="rId108"/>
    <p:sldLayoutId id="2147483767" r:id="rId109"/>
    <p:sldLayoutId id="2147483768" r:id="rId110"/>
    <p:sldLayoutId id="2147483769" r:id="rId111"/>
    <p:sldLayoutId id="2147483770" r:id="rId112"/>
    <p:sldLayoutId id="2147483771" r:id="rId113"/>
    <p:sldLayoutId id="2147483772" r:id="rId114"/>
    <p:sldLayoutId id="2147483773" r:id="rId115"/>
    <p:sldLayoutId id="2147483774" r:id="rId116"/>
    <p:sldLayoutId id="2147483775" r:id="rId117"/>
    <p:sldLayoutId id="2147483776" r:id="rId118"/>
    <p:sldLayoutId id="2147483777" r:id="rId119"/>
    <p:sldLayoutId id="2147483778" r:id="rId120"/>
    <p:sldLayoutId id="2147483779" r:id="rId121"/>
    <p:sldLayoutId id="2147483780" r:id="rId122"/>
    <p:sldLayoutId id="2147483781" r:id="rId123"/>
    <p:sldLayoutId id="2147483782" r:id="rId124"/>
    <p:sldLayoutId id="2147483783" r:id="rId125"/>
    <p:sldLayoutId id="2147483784" r:id="rId126"/>
    <p:sldLayoutId id="2147483785" r:id="rId127"/>
    <p:sldLayoutId id="2147483786" r:id="rId128"/>
    <p:sldLayoutId id="2147483787" r:id="rId129"/>
    <p:sldLayoutId id="2147483788" r:id="rId130"/>
    <p:sldLayoutId id="2147483789" r:id="rId131"/>
    <p:sldLayoutId id="2147483790" r:id="rId132"/>
    <p:sldLayoutId id="2147483791" r:id="rId133"/>
    <p:sldLayoutId id="2147483792" r:id="rId134"/>
    <p:sldLayoutId id="2147483793" r:id="rId135"/>
    <p:sldLayoutId id="2147483794" r:id="rId136"/>
    <p:sldLayoutId id="2147483795" r:id="rId137"/>
    <p:sldLayoutId id="2147483796" r:id="rId138"/>
    <p:sldLayoutId id="2147483797" r:id="rId139"/>
    <p:sldLayoutId id="2147483798" r:id="rId140"/>
    <p:sldLayoutId id="2147483799" r:id="rId141"/>
    <p:sldLayoutId id="2147483800" r:id="rId142"/>
    <p:sldLayoutId id="2147483801" r:id="rId143"/>
    <p:sldLayoutId id="2147483802" r:id="rId144"/>
    <p:sldLayoutId id="2147483803" r:id="rId145"/>
    <p:sldLayoutId id="2147483804" r:id="rId146"/>
    <p:sldLayoutId id="2147483805" r:id="rId147"/>
    <p:sldLayoutId id="2147483806" r:id="rId148"/>
    <p:sldLayoutId id="2147483807" r:id="rId149"/>
    <p:sldLayoutId id="2147483808" r:id="rId150"/>
    <p:sldLayoutId id="2147483809" r:id="rId151"/>
    <p:sldLayoutId id="2147483810" r:id="rId152"/>
    <p:sldLayoutId id="2147483811" r:id="rId153"/>
    <p:sldLayoutId id="2147483812" r:id="rId154"/>
    <p:sldLayoutId id="2147483813" r:id="rId155"/>
    <p:sldLayoutId id="2147483814" r:id="rId156"/>
    <p:sldLayoutId id="2147483815" r:id="rId157"/>
    <p:sldLayoutId id="2147483816" r:id="rId158"/>
    <p:sldLayoutId id="2147483817" r:id="rId159"/>
    <p:sldLayoutId id="2147483818" r:id="rId160"/>
    <p:sldLayoutId id="2147483819" r:id="rId161"/>
    <p:sldLayoutId id="2147483820" r:id="rId162"/>
    <p:sldLayoutId id="2147483821" r:id="rId163"/>
    <p:sldLayoutId id="2147483822" r:id="rId164"/>
    <p:sldLayoutId id="2147483823" r:id="rId165"/>
    <p:sldLayoutId id="2147483824" r:id="rId166"/>
    <p:sldLayoutId id="2147483825" r:id="rId167"/>
    <p:sldLayoutId id="2147483826" r:id="rId168"/>
    <p:sldLayoutId id="2147483827" r:id="rId169"/>
    <p:sldLayoutId id="2147483828" r:id="rId170"/>
    <p:sldLayoutId id="2147483829" r:id="rId171"/>
    <p:sldLayoutId id="2147483830" r:id="rId172"/>
    <p:sldLayoutId id="2147483831" r:id="rId173"/>
    <p:sldLayoutId id="2147483832" r:id="rId174"/>
    <p:sldLayoutId id="2147483833" r:id="rId175"/>
    <p:sldLayoutId id="2147483834" r:id="rId176"/>
    <p:sldLayoutId id="2147483835" r:id="rId177"/>
    <p:sldLayoutId id="2147483836" r:id="rId178"/>
    <p:sldLayoutId id="2147483837" r:id="rId179"/>
    <p:sldLayoutId id="2147483838" r:id="rId180"/>
    <p:sldLayoutId id="2147483839" r:id="rId181"/>
    <p:sldLayoutId id="2147483840" r:id="rId182"/>
    <p:sldLayoutId id="2147483841" r:id="rId183"/>
    <p:sldLayoutId id="2147483842" r:id="rId184"/>
    <p:sldLayoutId id="2147483843" r:id="rId185"/>
    <p:sldLayoutId id="2147483844" r:id="rId186"/>
    <p:sldLayoutId id="2147483845" r:id="rId187"/>
    <p:sldLayoutId id="2147483846" r:id="rId188"/>
    <p:sldLayoutId id="2147483847" r:id="rId189"/>
    <p:sldLayoutId id="2147483848" r:id="rId190"/>
    <p:sldLayoutId id="2147483849" r:id="rId191"/>
    <p:sldLayoutId id="2147483850" r:id="rId192"/>
    <p:sldLayoutId id="2147483851" r:id="rId193"/>
    <p:sldLayoutId id="2147483852" r:id="rId194"/>
    <p:sldLayoutId id="2147483853" r:id="rId195"/>
    <p:sldLayoutId id="2147483854" r:id="rId196"/>
    <p:sldLayoutId id="2147483855" r:id="rId197"/>
    <p:sldLayoutId id="2147483856" r:id="rId19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pos="360">
          <p15:clr>
            <a:srgbClr val="F26B43"/>
          </p15:clr>
        </p15:guide>
        <p15:guide id="4" pos="5382">
          <p15:clr>
            <a:srgbClr val="F26B43"/>
          </p15:clr>
        </p15:guide>
        <p15:guide id="5" orient="horz" pos="2880">
          <p15:clr>
            <a:srgbClr val="F26B43"/>
          </p15:clr>
        </p15:guide>
        <p15:guide id="6" orient="horz" pos="360">
          <p15:clr>
            <a:srgbClr val="F26B43"/>
          </p15:clr>
        </p15:guide>
        <p15:guide id="7" pos="3735">
          <p15:clr>
            <a:srgbClr val="A4A3A4"/>
          </p15:clr>
        </p15:guide>
        <p15:guide id="8" pos="3816">
          <p15:clr>
            <a:srgbClr val="A4A3A4"/>
          </p15:clr>
        </p15:guide>
        <p15:guide id="9" pos="3663">
          <p15:clr>
            <a:srgbClr val="A4A3A4"/>
          </p15:clr>
        </p15:guide>
        <p15:guide id="10" pos="1935">
          <p15:clr>
            <a:srgbClr val="A4A3A4"/>
          </p15:clr>
        </p15:guide>
        <p15:guide id="11" pos="2007">
          <p15:clr>
            <a:srgbClr val="A4A3A4"/>
          </p15:clr>
        </p15:guide>
        <p15:guide id="12" pos="2088">
          <p15:clr>
            <a:srgbClr val="A4A3A4"/>
          </p15:clr>
        </p15:guide>
        <p15:guide id="13" pos="2952">
          <p15:clr>
            <a:srgbClr val="A4A3A4"/>
          </p15:clr>
        </p15:guide>
        <p15:guide id="14" pos="2808">
          <p15:clr>
            <a:srgbClr val="A4A3A4"/>
          </p15:clr>
        </p15:guide>
      </p15:sldGuideLst>
    </p:ext>
  </p:extLst>
</p:sldMaster>
</file>

<file path=ppt/slides/_rels/slide1.xml.rels><?xml version="1.0" encoding="UTF-8" standalone="yes"?><Relationships xmlns="http://schemas.openxmlformats.org/package/2006/relationships"><Relationship Id="rId20" Type="http://schemas.openxmlformats.org/officeDocument/2006/relationships/hyperlink" Target="https://www.linkedin.com/learning/stand-out-as-a-power-performer-at-work/building-relationship-and-performance-currencies?trk=learnermappingfile" TargetMode="External"/><Relationship Id="rId22" Type="http://schemas.openxmlformats.org/officeDocument/2006/relationships/hyperlink" Target="https://www.linkedin.com/learning/building-career-agility-and-resilience-in-the-age-of-ai/build-an-ai-friendly-skill-set?trk=learnermappingfile" TargetMode="External"/><Relationship Id="rId21" Type="http://schemas.openxmlformats.org/officeDocument/2006/relationships/hyperlink" Target="https://www.linkedin.com/learning/building-career-agility-and-resilience-in-the-age-of-ai/develop-a-future-proof-career-mindset?trk=learnermappingfile" TargetMode="External"/><Relationship Id="rId24" Type="http://schemas.openxmlformats.org/officeDocument/2006/relationships/image" Target="../media/image10.png"/><Relationship Id="rId23" Type="http://schemas.openxmlformats.org/officeDocument/2006/relationships/hyperlink" Target="https://www.linkedin.com/learning/the-rule-of-100-personal-development-with-generative-ai/the-rule-of-100-and-ai?trk=learnermappingfile" TargetMode="External"/><Relationship Id="rId11" Type="http://schemas.openxmlformats.org/officeDocument/2006/relationships/hyperlink" Target="https://www.linkedin.com/learning/giving-and-receiving-feedback-18926015/asking-for-feedback-to-avoid-the-potential-trap?trk=learnermappingfile" TargetMode="External"/><Relationship Id="rId10" Type="http://schemas.openxmlformats.org/officeDocument/2006/relationships/hyperlink" Target="https://www.linkedin.com/learning/how-to-articulate-your-value-to-your-boss/prepare-for-productive-1-1s?trk=learnermappingfile" TargetMode="External"/><Relationship Id="rId13" Type="http://schemas.openxmlformats.org/officeDocument/2006/relationships/hyperlink" Target="https://www.linkedin.com/learning/reimagining-skills-in-the-age-of-ai/ai-enabled-planning-for-skills?trk=learnermappingfile" TargetMode="External"/><Relationship Id="rId12" Type="http://schemas.openxmlformats.org/officeDocument/2006/relationships/hyperlink" Target="https://www.linkedin.com/learning/stand-out-as-a-power-performer-at-work/taking-inventory-of-your-strengths?trk=learnermappingfile" TargetMode="External"/><Relationship Id="rId15" Type="http://schemas.openxmlformats.org/officeDocument/2006/relationships/hyperlink" Target="https://www.linkedin.com/learning/reimagining-skills-in-the-age-of-ai/skills-and-transferability?trk=learnermappingfile" TargetMode="External"/><Relationship Id="rId14" Type="http://schemas.openxmlformats.org/officeDocument/2006/relationships/hyperlink" Target="https://www.linkedin.com/learning/the-manager-s-guide-to-career-conversations-in-the-age-of-ai/ai-from-the-employee-perspective?trk=learnermappingfile" TargetMode="External"/><Relationship Id="rId17" Type="http://schemas.openxmlformats.org/officeDocument/2006/relationships/hyperlink" Target="https://www.linkedin.com/learning/tips-to-coach-yourself-to-high-performance-daily/coach-yourself-with-clarity-intentionality-and-consistency?trk=learnermappingfile" TargetMode="External"/><Relationship Id="rId16" Type="http://schemas.openxmlformats.org/officeDocument/2006/relationships/hyperlink" Target="https://www.linkedin.com/learning/building-an-adaptability-mindset-in-the-age-of-ai/lead-yourself-with-an-adaptive-mindset?trk=learnermappingfile" TargetMode="External"/><Relationship Id="rId19" Type="http://schemas.openxmlformats.org/officeDocument/2006/relationships/hyperlink" Target="https://www.linkedin.com/learning/tips-to-coach-yourself-to-high-performance-daily/work-life-integration-to-a-10-10-10-day?trk=learnermappingfile" TargetMode="External"/><Relationship Id="rId18" Type="http://schemas.openxmlformats.org/officeDocument/2006/relationships/hyperlink" Target="https://www.linkedin.com/learning/stand-out-as-a-power-performer-at-work/leveling-up-your-performance?trk=learnermappingfile" TargetMode="External"/><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hyperlink" Target="https://www.linkedin.com/learning/how-to-articulate-your-value-to-your-boss/define-your-value-at-work?trk=learnermappingfile" TargetMode="External"/><Relationship Id="rId9" Type="http://schemas.openxmlformats.org/officeDocument/2006/relationships/hyperlink" Target="https://www.linkedin.com/learning/how-to-articulate-your-value-to-your-boss/communicate-your-professional-goals?trk=learnermappingfile" TargetMode="External"/><Relationship Id="rId5" Type="http://schemas.openxmlformats.org/officeDocument/2006/relationships/hyperlink" Target="https://www.linkedin.com/learning/cultivating-a-growth-mindset-23792198/embrace-feedback-as-a-tool-for-development?trk=learnermappingfile" TargetMode="External"/><Relationship Id="rId6" Type="http://schemas.openxmlformats.org/officeDocument/2006/relationships/hyperlink" Target="https://www.linkedin.com/learning/investing-in-human-skills-in-the-age-of-ai/what-will-make-human-skills-valuable-in-the-age-of-ai?trk=learnermappingfile" TargetMode="External"/><Relationship Id="rId7" Type="http://schemas.openxmlformats.org/officeDocument/2006/relationships/hyperlink" Target="https://www.linkedin.com/learning/building-career-agility-and-resilience-in-the-age-of-ai/stand-out-in-the-age-of-ai-by-becoming-more-human?trk=learnermappingfile" TargetMode="External"/><Relationship Id="rId8" Type="http://schemas.openxmlformats.org/officeDocument/2006/relationships/hyperlink" Target="https://www.linkedin.com/learning/driving-your-career-in-a-direction-that-s-right-for-you/the-challenges-of-driving-your-career-today?trk=learnermappingfil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5" name="Shape 1565"/>
        <p:cNvGrpSpPr/>
        <p:nvPr/>
      </p:nvGrpSpPr>
      <p:grpSpPr>
        <a:xfrm>
          <a:off x="0" y="0"/>
          <a:ext cx="0" cy="0"/>
          <a:chOff x="0" y="0"/>
          <a:chExt cx="0" cy="0"/>
        </a:xfrm>
      </p:grpSpPr>
      <p:pic>
        <p:nvPicPr>
          <p:cNvPr descr="Icon&#10;&#10;Description automatically generated" id="1566" name="Google Shape;1566;p212"/>
          <p:cNvPicPr preferRelativeResize="0"/>
          <p:nvPr/>
        </p:nvPicPr>
        <p:blipFill rotWithShape="1">
          <a:blip r:embed="rId3">
            <a:alphaModFix/>
          </a:blip>
          <a:srcRect b="0" l="0" r="0" t="0"/>
          <a:stretch/>
        </p:blipFill>
        <p:spPr>
          <a:xfrm>
            <a:off x="7449978" y="263533"/>
            <a:ext cx="1410866" cy="276189"/>
          </a:xfrm>
          <a:prstGeom prst="rect">
            <a:avLst/>
          </a:prstGeom>
          <a:noFill/>
          <a:ln>
            <a:noFill/>
          </a:ln>
        </p:spPr>
      </p:pic>
      <p:sp>
        <p:nvSpPr>
          <p:cNvPr id="1567" name="Google Shape;1567;p212"/>
          <p:cNvSpPr txBox="1"/>
          <p:nvPr/>
        </p:nvSpPr>
        <p:spPr>
          <a:xfrm>
            <a:off x="-376305" y="3621359"/>
            <a:ext cx="69300" cy="111600"/>
          </a:xfrm>
          <a:prstGeom prst="rect">
            <a:avLst/>
          </a:prstGeom>
          <a:noFill/>
          <a:ln>
            <a:noFill/>
          </a:ln>
        </p:spPr>
        <p:txBody>
          <a:bodyPr anchorCtr="0" anchor="t" bIns="17125" lIns="34275" spcFirstLastPara="1" rIns="34275" wrap="square" tIns="17125">
            <a:spAutoFit/>
          </a:bodyPr>
          <a:lstStyle/>
          <a:p>
            <a:pPr indent="0" lvl="0" marL="0" marR="0" rtl="0" algn="l">
              <a:lnSpc>
                <a:spcPct val="100000"/>
              </a:lnSpc>
              <a:spcBef>
                <a:spcPts val="0"/>
              </a:spcBef>
              <a:spcAft>
                <a:spcPts val="0"/>
              </a:spcAft>
              <a:buNone/>
            </a:pPr>
            <a:r>
              <a:t/>
            </a:r>
            <a:endParaRPr b="0" i="0" sz="500" u="none" cap="none" strike="noStrike">
              <a:solidFill>
                <a:srgbClr val="000000"/>
              </a:solidFill>
              <a:latin typeface="Arial"/>
              <a:ea typeface="Arial"/>
              <a:cs typeface="Arial"/>
              <a:sym typeface="Arial"/>
            </a:endParaRPr>
          </a:p>
        </p:txBody>
      </p:sp>
      <p:sp>
        <p:nvSpPr>
          <p:cNvPr id="1568" name="Google Shape;1568;p212"/>
          <p:cNvSpPr txBox="1"/>
          <p:nvPr/>
        </p:nvSpPr>
        <p:spPr>
          <a:xfrm>
            <a:off x="283154" y="204994"/>
            <a:ext cx="6883200" cy="726900"/>
          </a:xfrm>
          <a:prstGeom prst="rect">
            <a:avLst/>
          </a:prstGeom>
          <a:noFill/>
          <a:ln>
            <a:noFill/>
          </a:ln>
        </p:spPr>
        <p:txBody>
          <a:bodyPr anchorCtr="0" anchor="t" bIns="34275" lIns="0" spcFirstLastPara="1" rIns="0" wrap="square" tIns="34275">
            <a:noAutofit/>
          </a:bodyPr>
          <a:lstStyle/>
          <a:p>
            <a:pPr indent="0" lvl="0" marL="0" marR="0" rtl="0" algn="l">
              <a:lnSpc>
                <a:spcPct val="90000"/>
              </a:lnSpc>
              <a:spcBef>
                <a:spcPts val="0"/>
              </a:spcBef>
              <a:spcAft>
                <a:spcPts val="0"/>
              </a:spcAft>
              <a:buNone/>
            </a:pPr>
            <a:r>
              <a:rPr lang="en" sz="2200">
                <a:solidFill>
                  <a:schemeClr val="dk1"/>
                </a:solidFill>
              </a:rPr>
              <a:t>Performance Reviews and AI for Individual Contributors</a:t>
            </a:r>
            <a:endParaRPr sz="500"/>
          </a:p>
          <a:p>
            <a:pPr indent="0" lvl="0" marL="0" rtl="0" algn="l">
              <a:lnSpc>
                <a:spcPct val="90000"/>
              </a:lnSpc>
              <a:spcBef>
                <a:spcPts val="400"/>
              </a:spcBef>
              <a:spcAft>
                <a:spcPts val="0"/>
              </a:spcAft>
              <a:buNone/>
            </a:pPr>
            <a:r>
              <a:rPr lang="en" sz="1100">
                <a:solidFill>
                  <a:schemeClr val="accent6"/>
                </a:solidFill>
              </a:rPr>
              <a:t>Lean into the performance review process, embrace AI for accelerating your skills development.  Look for ways to proactively highlight your strengths and your career ambitions to enhance the positive outcomes during a performance review.</a:t>
            </a:r>
            <a:endParaRPr sz="1100">
              <a:solidFill>
                <a:schemeClr val="accent6"/>
              </a:solidFill>
            </a:endParaRPr>
          </a:p>
          <a:p>
            <a:pPr indent="0" lvl="0" marL="0" rtl="0" algn="l">
              <a:lnSpc>
                <a:spcPct val="90000"/>
              </a:lnSpc>
              <a:spcBef>
                <a:spcPts val="400"/>
              </a:spcBef>
              <a:spcAft>
                <a:spcPts val="0"/>
              </a:spcAft>
              <a:buNone/>
            </a:pPr>
            <a:r>
              <a:t/>
            </a:r>
            <a:endParaRPr sz="1000">
              <a:solidFill>
                <a:schemeClr val="accent6"/>
              </a:solidFill>
            </a:endParaRPr>
          </a:p>
          <a:p>
            <a:pPr indent="0" lvl="0" marL="0" marR="0" rtl="0" algn="l">
              <a:lnSpc>
                <a:spcPct val="90000"/>
              </a:lnSpc>
              <a:spcBef>
                <a:spcPts val="400"/>
              </a:spcBef>
              <a:spcAft>
                <a:spcPts val="0"/>
              </a:spcAft>
              <a:buNone/>
            </a:pPr>
            <a:r>
              <a:t/>
            </a:r>
            <a:endParaRPr sz="1000">
              <a:solidFill>
                <a:schemeClr val="accent6"/>
              </a:solidFill>
            </a:endParaRPr>
          </a:p>
          <a:p>
            <a:pPr indent="0" lvl="0" marL="0" marR="0" rtl="0" algn="l">
              <a:lnSpc>
                <a:spcPct val="90000"/>
              </a:lnSpc>
              <a:spcBef>
                <a:spcPts val="400"/>
              </a:spcBef>
              <a:spcAft>
                <a:spcPts val="0"/>
              </a:spcAft>
              <a:buNone/>
            </a:pPr>
            <a:r>
              <a:t/>
            </a:r>
            <a:endParaRPr b="0" i="0" sz="1000" u="none" cap="none" strike="noStrike">
              <a:solidFill>
                <a:schemeClr val="accent6"/>
              </a:solidFill>
              <a:latin typeface="Arial"/>
              <a:ea typeface="Arial"/>
              <a:cs typeface="Arial"/>
              <a:sym typeface="Arial"/>
            </a:endParaRPr>
          </a:p>
        </p:txBody>
      </p:sp>
      <p:graphicFrame>
        <p:nvGraphicFramePr>
          <p:cNvPr id="1569" name="Google Shape;1569;p212"/>
          <p:cNvGraphicFramePr/>
          <p:nvPr/>
        </p:nvGraphicFramePr>
        <p:xfrm>
          <a:off x="283156" y="1065770"/>
          <a:ext cx="3000000" cy="3000000"/>
        </p:xfrm>
        <a:graphic>
          <a:graphicData uri="http://schemas.openxmlformats.org/drawingml/2006/table">
            <a:tbl>
              <a:tblPr bandRow="1" firstRow="1">
                <a:noFill/>
                <a:tableStyleId>{FFD34063-BD43-4229-BDCC-DFCF41617F81}</a:tableStyleId>
              </a:tblPr>
              <a:tblGrid>
                <a:gridCol w="1703875"/>
                <a:gridCol w="1727225"/>
                <a:gridCol w="1715550"/>
                <a:gridCol w="1715550"/>
                <a:gridCol w="1715550"/>
              </a:tblGrid>
              <a:tr h="339525">
                <a:tc>
                  <a:txBody>
                    <a:bodyPr/>
                    <a:lstStyle/>
                    <a:p>
                      <a:pPr indent="0" lvl="0" marL="0" marR="0" rtl="0" algn="ctr">
                        <a:lnSpc>
                          <a:spcPct val="90000"/>
                        </a:lnSpc>
                        <a:spcBef>
                          <a:spcPts val="0"/>
                        </a:spcBef>
                        <a:spcAft>
                          <a:spcPts val="0"/>
                        </a:spcAft>
                        <a:buClr>
                          <a:srgbClr val="000000"/>
                        </a:buClr>
                        <a:buSzPts val="1200"/>
                        <a:buFont typeface="Arial"/>
                        <a:buNone/>
                      </a:pPr>
                      <a:r>
                        <a:rPr b="0" i="0" lang="en" sz="1200" u="none" cap="none" strike="noStrike">
                          <a:latin typeface="Arial"/>
                          <a:ea typeface="Arial"/>
                          <a:cs typeface="Arial"/>
                          <a:sym typeface="Arial"/>
                        </a:rPr>
                        <a:t>Monday</a:t>
                      </a:r>
                      <a:endParaRPr sz="500" u="none" cap="none" strike="noStrike">
                        <a:latin typeface="Arial"/>
                        <a:ea typeface="Arial"/>
                        <a:cs typeface="Arial"/>
                        <a:sym typeface="Arial"/>
                      </a:endParaRPr>
                    </a:p>
                  </a:txBody>
                  <a:tcPr marT="68575" marB="68575" marR="51425" marL="51425" anchor="ctr">
                    <a:lnL cap="flat" cmpd="sng" w="12700">
                      <a:solidFill>
                        <a:srgbClr val="43712E"/>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004180"/>
                    </a:solidFill>
                  </a:tcPr>
                </a:tc>
                <a:tc>
                  <a:txBody>
                    <a:bodyPr/>
                    <a:lstStyle/>
                    <a:p>
                      <a:pPr indent="0" lvl="0" marL="0" marR="0" rtl="0" algn="ctr">
                        <a:lnSpc>
                          <a:spcPct val="90000"/>
                        </a:lnSpc>
                        <a:spcBef>
                          <a:spcPts val="0"/>
                        </a:spcBef>
                        <a:spcAft>
                          <a:spcPts val="0"/>
                        </a:spcAft>
                        <a:buClr>
                          <a:srgbClr val="000000"/>
                        </a:buClr>
                        <a:buSzPts val="1200"/>
                        <a:buFont typeface="Arial"/>
                        <a:buNone/>
                      </a:pPr>
                      <a:r>
                        <a:rPr b="0" i="0" lang="en" sz="1200" u="none" cap="none" strike="noStrike">
                          <a:latin typeface="Arial"/>
                          <a:ea typeface="Arial"/>
                          <a:cs typeface="Arial"/>
                          <a:sym typeface="Arial"/>
                        </a:rPr>
                        <a:t>Tuesday</a:t>
                      </a:r>
                      <a:endParaRPr sz="500" u="none" cap="none" strike="noStrike">
                        <a:latin typeface="Arial"/>
                        <a:ea typeface="Arial"/>
                        <a:cs typeface="Arial"/>
                        <a:sym typeface="Arial"/>
                      </a:endParaRPr>
                    </a:p>
                  </a:txBody>
                  <a:tcPr marT="68575" marB="68575" marR="51425" marL="5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004180"/>
                    </a:solidFill>
                  </a:tcPr>
                </a:tc>
                <a:tc>
                  <a:txBody>
                    <a:bodyPr/>
                    <a:lstStyle/>
                    <a:p>
                      <a:pPr indent="0" lvl="0" marL="0" marR="0" rtl="0" algn="ctr">
                        <a:lnSpc>
                          <a:spcPct val="90000"/>
                        </a:lnSpc>
                        <a:spcBef>
                          <a:spcPts val="0"/>
                        </a:spcBef>
                        <a:spcAft>
                          <a:spcPts val="0"/>
                        </a:spcAft>
                        <a:buClr>
                          <a:srgbClr val="000000"/>
                        </a:buClr>
                        <a:buSzPts val="1200"/>
                        <a:buFont typeface="Arial"/>
                        <a:buNone/>
                      </a:pPr>
                      <a:r>
                        <a:rPr b="0" i="0" lang="en" sz="1200" u="none" cap="none" strike="noStrike">
                          <a:latin typeface="Arial"/>
                          <a:ea typeface="Arial"/>
                          <a:cs typeface="Arial"/>
                          <a:sym typeface="Arial"/>
                        </a:rPr>
                        <a:t>Wednesday</a:t>
                      </a:r>
                      <a:endParaRPr sz="500" u="none" cap="none" strike="noStrike">
                        <a:latin typeface="Arial"/>
                        <a:ea typeface="Arial"/>
                        <a:cs typeface="Arial"/>
                        <a:sym typeface="Arial"/>
                      </a:endParaRPr>
                    </a:p>
                  </a:txBody>
                  <a:tcPr marT="68575" marB="68575" marR="51425" marL="5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004180"/>
                    </a:solidFill>
                  </a:tcPr>
                </a:tc>
                <a:tc>
                  <a:txBody>
                    <a:bodyPr/>
                    <a:lstStyle/>
                    <a:p>
                      <a:pPr indent="0" lvl="0" marL="0" marR="0" rtl="0" algn="ctr">
                        <a:lnSpc>
                          <a:spcPct val="90000"/>
                        </a:lnSpc>
                        <a:spcBef>
                          <a:spcPts val="0"/>
                        </a:spcBef>
                        <a:spcAft>
                          <a:spcPts val="0"/>
                        </a:spcAft>
                        <a:buClr>
                          <a:srgbClr val="000000"/>
                        </a:buClr>
                        <a:buSzPts val="1200"/>
                        <a:buFont typeface="Arial"/>
                        <a:buNone/>
                      </a:pPr>
                      <a:r>
                        <a:rPr b="0" i="0" lang="en" sz="1200" u="none" cap="none" strike="noStrike">
                          <a:latin typeface="Arial"/>
                          <a:ea typeface="Arial"/>
                          <a:cs typeface="Arial"/>
                          <a:sym typeface="Arial"/>
                        </a:rPr>
                        <a:t>Thursday</a:t>
                      </a:r>
                      <a:endParaRPr sz="500" u="none" cap="none" strike="noStrike">
                        <a:latin typeface="Arial"/>
                        <a:ea typeface="Arial"/>
                        <a:cs typeface="Arial"/>
                        <a:sym typeface="Arial"/>
                      </a:endParaRPr>
                    </a:p>
                  </a:txBody>
                  <a:tcPr marT="68575" marB="68575" marR="51425" marL="5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004180"/>
                    </a:solidFill>
                  </a:tcPr>
                </a:tc>
                <a:tc>
                  <a:txBody>
                    <a:bodyPr/>
                    <a:lstStyle/>
                    <a:p>
                      <a:pPr indent="0" lvl="0" marL="0" marR="0" rtl="0" algn="ctr">
                        <a:lnSpc>
                          <a:spcPct val="90000"/>
                        </a:lnSpc>
                        <a:spcBef>
                          <a:spcPts val="0"/>
                        </a:spcBef>
                        <a:spcAft>
                          <a:spcPts val="0"/>
                        </a:spcAft>
                        <a:buClr>
                          <a:srgbClr val="000000"/>
                        </a:buClr>
                        <a:buSzPts val="1200"/>
                        <a:buFont typeface="Arial"/>
                        <a:buNone/>
                      </a:pPr>
                      <a:r>
                        <a:rPr b="0" i="0" lang="en" sz="1200" u="none" cap="none" strike="noStrike">
                          <a:latin typeface="Arial"/>
                          <a:ea typeface="Arial"/>
                          <a:cs typeface="Arial"/>
                          <a:sym typeface="Arial"/>
                        </a:rPr>
                        <a:t>Friday</a:t>
                      </a:r>
                      <a:endParaRPr sz="500" u="none" cap="none" strike="noStrike">
                        <a:latin typeface="Arial"/>
                        <a:ea typeface="Arial"/>
                        <a:cs typeface="Arial"/>
                        <a:sym typeface="Arial"/>
                      </a:endParaRPr>
                    </a:p>
                  </a:txBody>
                  <a:tcPr marT="68575" marB="68575" marR="51425" marL="51425" anchor="ctr">
                    <a:lnL cap="flat" cmpd="sng" w="12700">
                      <a:solidFill>
                        <a:schemeClr val="lt1"/>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004180"/>
                    </a:solidFill>
                  </a:tcPr>
                </a:tc>
              </a:tr>
              <a:tr h="842000">
                <a:tc>
                  <a:txBody>
                    <a:bodyPr/>
                    <a:lstStyle/>
                    <a:p>
                      <a:pPr indent="0" lvl="0" marL="0" marR="0" rtl="0" algn="l">
                        <a:lnSpc>
                          <a:spcPct val="100000"/>
                        </a:lnSpc>
                        <a:spcBef>
                          <a:spcPts val="0"/>
                        </a:spcBef>
                        <a:spcAft>
                          <a:spcPts val="0"/>
                        </a:spcAft>
                        <a:buNone/>
                      </a:pPr>
                      <a:r>
                        <a:t/>
                      </a:r>
                      <a:endParaRPr sz="800" u="none" cap="none" strike="noStrike"/>
                    </a:p>
                    <a:p>
                      <a:pPr indent="0" lvl="0" marL="0" rtl="0" algn="ctr">
                        <a:lnSpc>
                          <a:spcPct val="115000"/>
                        </a:lnSpc>
                        <a:spcBef>
                          <a:spcPts val="0"/>
                        </a:spcBef>
                        <a:spcAft>
                          <a:spcPts val="0"/>
                        </a:spcAft>
                        <a:buNone/>
                      </a:pPr>
                      <a:r>
                        <a:rPr b="1" lang="en" sz="800">
                          <a:solidFill>
                            <a:srgbClr val="3C4345"/>
                          </a:solidFill>
                        </a:rPr>
                        <a:t>Day 1</a:t>
                      </a:r>
                      <a:endParaRPr b="1" sz="800">
                        <a:solidFill>
                          <a:srgbClr val="3C4345"/>
                        </a:solidFill>
                      </a:endParaRPr>
                    </a:p>
                    <a:p>
                      <a:pPr indent="0" lvl="0" marL="0" rtl="0" algn="ctr">
                        <a:lnSpc>
                          <a:spcPct val="115000"/>
                        </a:lnSpc>
                        <a:spcBef>
                          <a:spcPts val="0"/>
                        </a:spcBef>
                        <a:spcAft>
                          <a:spcPts val="0"/>
                        </a:spcAft>
                        <a:buNone/>
                      </a:pPr>
                      <a:r>
                        <a:rPr lang="en" sz="800" u="sng">
                          <a:solidFill>
                            <a:schemeClr val="hlink"/>
                          </a:solidFill>
                          <a:hlinkClick r:id="rId4"/>
                        </a:rPr>
                        <a:t>Define your value at work</a:t>
                      </a:r>
                      <a:endParaRPr sz="800" u="sng">
                        <a:solidFill>
                          <a:schemeClr val="hlink"/>
                        </a:solidFill>
                      </a:endParaRPr>
                    </a:p>
                    <a:p>
                      <a:pPr indent="0" lvl="0" marL="0" rtl="0" algn="ctr">
                        <a:lnSpc>
                          <a:spcPct val="115000"/>
                        </a:lnSpc>
                        <a:spcBef>
                          <a:spcPts val="0"/>
                        </a:spcBef>
                        <a:spcAft>
                          <a:spcPts val="0"/>
                        </a:spcAft>
                        <a:buNone/>
                      </a:pPr>
                      <a:r>
                        <a:rPr lang="en" sz="800">
                          <a:solidFill>
                            <a:srgbClr val="3C4345"/>
                          </a:solidFill>
                        </a:rPr>
                        <a:t>(1m 52s)</a:t>
                      </a:r>
                      <a:endParaRPr b="1" sz="800"/>
                    </a:p>
                  </a:txBody>
                  <a:tcPr marT="17150" marB="17150" marR="34300" marL="3430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EBF9E0"/>
                    </a:solidFill>
                  </a:tcPr>
                </a:tc>
                <a:tc>
                  <a:txBody>
                    <a:bodyPr/>
                    <a:lstStyle/>
                    <a:p>
                      <a:pPr indent="0" lvl="0" marL="0" marR="0" rtl="0" algn="l">
                        <a:lnSpc>
                          <a:spcPct val="100000"/>
                        </a:lnSpc>
                        <a:spcBef>
                          <a:spcPts val="0"/>
                        </a:spcBef>
                        <a:spcAft>
                          <a:spcPts val="0"/>
                        </a:spcAft>
                        <a:buNone/>
                      </a:pPr>
                      <a:r>
                        <a:t/>
                      </a:r>
                      <a:endParaRPr sz="800" u="none" cap="none" strike="noStrike"/>
                    </a:p>
                    <a:p>
                      <a:pPr indent="0" lvl="0" marL="0" rtl="0" algn="ctr">
                        <a:lnSpc>
                          <a:spcPct val="115000"/>
                        </a:lnSpc>
                        <a:spcBef>
                          <a:spcPts val="0"/>
                        </a:spcBef>
                        <a:spcAft>
                          <a:spcPts val="0"/>
                        </a:spcAft>
                        <a:buNone/>
                      </a:pPr>
                      <a:r>
                        <a:rPr b="1" lang="en" sz="800">
                          <a:solidFill>
                            <a:srgbClr val="3C4345"/>
                          </a:solidFill>
                        </a:rPr>
                        <a:t>Day 2</a:t>
                      </a:r>
                      <a:endParaRPr b="1" sz="800">
                        <a:solidFill>
                          <a:srgbClr val="3C4345"/>
                        </a:solidFill>
                      </a:endParaRPr>
                    </a:p>
                    <a:p>
                      <a:pPr indent="0" lvl="0" marL="0" rtl="0" algn="ctr">
                        <a:lnSpc>
                          <a:spcPct val="115000"/>
                        </a:lnSpc>
                        <a:spcBef>
                          <a:spcPts val="0"/>
                        </a:spcBef>
                        <a:spcAft>
                          <a:spcPts val="0"/>
                        </a:spcAft>
                        <a:buNone/>
                      </a:pPr>
                      <a:r>
                        <a:rPr lang="en" sz="800" u="sng">
                          <a:solidFill>
                            <a:schemeClr val="hlink"/>
                          </a:solidFill>
                          <a:hlinkClick r:id="rId5"/>
                        </a:rPr>
                        <a:t>Embrace feedback as a tool for development</a:t>
                      </a:r>
                      <a:endParaRPr sz="800" u="sng">
                        <a:solidFill>
                          <a:schemeClr val="hlink"/>
                        </a:solidFill>
                      </a:endParaRPr>
                    </a:p>
                    <a:p>
                      <a:pPr indent="0" lvl="0" marL="0" rtl="0" algn="ctr">
                        <a:lnSpc>
                          <a:spcPct val="115000"/>
                        </a:lnSpc>
                        <a:spcBef>
                          <a:spcPts val="0"/>
                        </a:spcBef>
                        <a:spcAft>
                          <a:spcPts val="0"/>
                        </a:spcAft>
                        <a:buNone/>
                      </a:pPr>
                      <a:r>
                        <a:rPr lang="en" sz="800"/>
                        <a:t>(1m 52s)</a:t>
                      </a:r>
                      <a:endParaRPr sz="800" u="none" cap="none" strike="noStrike"/>
                    </a:p>
                  </a:txBody>
                  <a:tcPr marT="17150" marB="17150" marR="34300" marL="3430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EBF9E0"/>
                    </a:solidFill>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i="0" sz="800" u="none" cap="none" strike="noStrike">
                        <a:solidFill>
                          <a:srgbClr val="3C4345"/>
                        </a:solidFill>
                      </a:endParaRPr>
                    </a:p>
                    <a:p>
                      <a:pPr indent="0" lvl="0" marL="0" rtl="0" algn="ctr">
                        <a:lnSpc>
                          <a:spcPct val="115000"/>
                        </a:lnSpc>
                        <a:spcBef>
                          <a:spcPts val="0"/>
                        </a:spcBef>
                        <a:spcAft>
                          <a:spcPts val="0"/>
                        </a:spcAft>
                        <a:buNone/>
                      </a:pPr>
                      <a:r>
                        <a:rPr b="1" lang="en" sz="800">
                          <a:solidFill>
                            <a:srgbClr val="3C4345"/>
                          </a:solidFill>
                        </a:rPr>
                        <a:t>Day 3</a:t>
                      </a:r>
                      <a:endParaRPr b="1" sz="800">
                        <a:solidFill>
                          <a:srgbClr val="3C4345"/>
                        </a:solidFill>
                      </a:endParaRPr>
                    </a:p>
                    <a:p>
                      <a:pPr indent="0" lvl="0" marL="0" rtl="0" algn="ctr">
                        <a:lnSpc>
                          <a:spcPct val="115000"/>
                        </a:lnSpc>
                        <a:spcBef>
                          <a:spcPts val="0"/>
                        </a:spcBef>
                        <a:spcAft>
                          <a:spcPts val="0"/>
                        </a:spcAft>
                        <a:buNone/>
                      </a:pPr>
                      <a:r>
                        <a:rPr lang="en" sz="800" u="sng">
                          <a:solidFill>
                            <a:schemeClr val="hlink"/>
                          </a:solidFill>
                          <a:hlinkClick r:id="rId6"/>
                        </a:rPr>
                        <a:t>What will make human skills valuable in the age of AI?</a:t>
                      </a:r>
                      <a:endParaRPr sz="800" u="sng">
                        <a:solidFill>
                          <a:schemeClr val="hlink"/>
                        </a:solidFill>
                      </a:endParaRPr>
                    </a:p>
                    <a:p>
                      <a:pPr indent="0" lvl="0" marL="0" rtl="0" algn="ctr">
                        <a:lnSpc>
                          <a:spcPct val="115000"/>
                        </a:lnSpc>
                        <a:spcBef>
                          <a:spcPts val="0"/>
                        </a:spcBef>
                        <a:spcAft>
                          <a:spcPts val="0"/>
                        </a:spcAft>
                        <a:buNone/>
                      </a:pPr>
                      <a:r>
                        <a:rPr lang="en" sz="800">
                          <a:solidFill>
                            <a:srgbClr val="3C4345"/>
                          </a:solidFill>
                        </a:rPr>
                        <a:t>(3m 57s)</a:t>
                      </a:r>
                      <a:endParaRPr b="1" sz="800">
                        <a:solidFill>
                          <a:srgbClr val="3C4345"/>
                        </a:solidFill>
                      </a:endParaRPr>
                    </a:p>
                  </a:txBody>
                  <a:tcPr marT="17150" marB="17150" marR="34300" marL="3430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EBF9E0"/>
                    </a:solidFill>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i="0" sz="800" u="none" cap="none" strike="noStrike">
                        <a:solidFill>
                          <a:srgbClr val="3C4345"/>
                        </a:solidFill>
                      </a:endParaRPr>
                    </a:p>
                    <a:p>
                      <a:pPr indent="0" lvl="0" marL="0" rtl="0" algn="ctr">
                        <a:lnSpc>
                          <a:spcPct val="115000"/>
                        </a:lnSpc>
                        <a:spcBef>
                          <a:spcPts val="0"/>
                        </a:spcBef>
                        <a:spcAft>
                          <a:spcPts val="0"/>
                        </a:spcAft>
                        <a:buNone/>
                      </a:pPr>
                      <a:r>
                        <a:rPr b="1" lang="en" sz="800">
                          <a:solidFill>
                            <a:srgbClr val="3C4345"/>
                          </a:solidFill>
                        </a:rPr>
                        <a:t>Day 4</a:t>
                      </a:r>
                      <a:endParaRPr b="1" sz="800">
                        <a:solidFill>
                          <a:srgbClr val="3C4345"/>
                        </a:solidFill>
                      </a:endParaRPr>
                    </a:p>
                    <a:p>
                      <a:pPr indent="0" lvl="0" marL="0" rtl="0" algn="ctr">
                        <a:lnSpc>
                          <a:spcPct val="115000"/>
                        </a:lnSpc>
                        <a:spcBef>
                          <a:spcPts val="0"/>
                        </a:spcBef>
                        <a:spcAft>
                          <a:spcPts val="0"/>
                        </a:spcAft>
                        <a:buNone/>
                      </a:pPr>
                      <a:r>
                        <a:rPr lang="en" sz="800" u="sng">
                          <a:solidFill>
                            <a:schemeClr val="hlink"/>
                          </a:solidFill>
                          <a:hlinkClick r:id="rId7"/>
                        </a:rPr>
                        <a:t>Stand out in the age of AI by becoming more human</a:t>
                      </a:r>
                      <a:endParaRPr sz="800" u="sng">
                        <a:solidFill>
                          <a:schemeClr val="hlink"/>
                        </a:solidFill>
                      </a:endParaRPr>
                    </a:p>
                    <a:p>
                      <a:pPr indent="0" lvl="0" marL="0" rtl="0" algn="ctr">
                        <a:lnSpc>
                          <a:spcPct val="115000"/>
                        </a:lnSpc>
                        <a:spcBef>
                          <a:spcPts val="0"/>
                        </a:spcBef>
                        <a:spcAft>
                          <a:spcPts val="0"/>
                        </a:spcAft>
                        <a:buNone/>
                      </a:pPr>
                      <a:r>
                        <a:rPr lang="en" sz="800">
                          <a:solidFill>
                            <a:srgbClr val="3C4345"/>
                          </a:solidFill>
                        </a:rPr>
                        <a:t>(3m 5s)</a:t>
                      </a:r>
                      <a:endParaRPr b="1" sz="800">
                        <a:solidFill>
                          <a:srgbClr val="3C4345"/>
                        </a:solidFill>
                      </a:endParaRPr>
                    </a:p>
                  </a:txBody>
                  <a:tcPr marT="17150" marB="17150" marR="34300" marL="3430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EBF9E0"/>
                    </a:solidFill>
                  </a:tcPr>
                </a:tc>
                <a:tc>
                  <a:txBody>
                    <a:bodyPr/>
                    <a:lstStyle/>
                    <a:p>
                      <a:pPr indent="0" lvl="0" marL="0" marR="0" rtl="0" algn="ctr">
                        <a:lnSpc>
                          <a:spcPct val="100000"/>
                        </a:lnSpc>
                        <a:spcBef>
                          <a:spcPts val="0"/>
                        </a:spcBef>
                        <a:spcAft>
                          <a:spcPts val="0"/>
                        </a:spcAft>
                        <a:buNone/>
                      </a:pPr>
                      <a:r>
                        <a:t/>
                      </a:r>
                      <a:endParaRPr sz="800" u="none" cap="none" strike="noStrike"/>
                    </a:p>
                    <a:p>
                      <a:pPr indent="0" lvl="0" marL="0" rtl="0" algn="ctr">
                        <a:lnSpc>
                          <a:spcPct val="115000"/>
                        </a:lnSpc>
                        <a:spcBef>
                          <a:spcPts val="0"/>
                        </a:spcBef>
                        <a:spcAft>
                          <a:spcPts val="0"/>
                        </a:spcAft>
                        <a:buNone/>
                      </a:pPr>
                      <a:r>
                        <a:rPr b="1" lang="en" sz="800">
                          <a:solidFill>
                            <a:srgbClr val="3C4345"/>
                          </a:solidFill>
                        </a:rPr>
                        <a:t>Day 5</a:t>
                      </a:r>
                      <a:endParaRPr b="1" sz="800">
                        <a:solidFill>
                          <a:srgbClr val="3C4345"/>
                        </a:solidFill>
                      </a:endParaRPr>
                    </a:p>
                    <a:p>
                      <a:pPr indent="0" lvl="0" marL="0" rtl="0" algn="ctr">
                        <a:lnSpc>
                          <a:spcPct val="115000"/>
                        </a:lnSpc>
                        <a:spcBef>
                          <a:spcPts val="0"/>
                        </a:spcBef>
                        <a:spcAft>
                          <a:spcPts val="0"/>
                        </a:spcAft>
                        <a:buNone/>
                      </a:pPr>
                      <a:r>
                        <a:rPr lang="en" sz="800" u="sng">
                          <a:solidFill>
                            <a:schemeClr val="hlink"/>
                          </a:solidFill>
                          <a:hlinkClick r:id="rId8"/>
                        </a:rPr>
                        <a:t>The challenges of driving your career today</a:t>
                      </a:r>
                      <a:endParaRPr sz="800" u="sng">
                        <a:solidFill>
                          <a:schemeClr val="hlink"/>
                        </a:solidFill>
                      </a:endParaRPr>
                    </a:p>
                    <a:p>
                      <a:pPr indent="0" lvl="0" marL="0" rtl="0" algn="ctr">
                        <a:lnSpc>
                          <a:spcPct val="115000"/>
                        </a:lnSpc>
                        <a:spcBef>
                          <a:spcPts val="0"/>
                        </a:spcBef>
                        <a:spcAft>
                          <a:spcPts val="0"/>
                        </a:spcAft>
                        <a:buNone/>
                      </a:pPr>
                      <a:r>
                        <a:rPr lang="en" sz="800">
                          <a:solidFill>
                            <a:srgbClr val="3C4345"/>
                          </a:solidFill>
                        </a:rPr>
                        <a:t>(3m 18s)</a:t>
                      </a:r>
                      <a:br>
                        <a:rPr lang="en" sz="800" u="none" cap="none" strike="noStrike"/>
                      </a:br>
                      <a:endParaRPr sz="800" u="none" cap="none" strike="noStrike"/>
                    </a:p>
                  </a:txBody>
                  <a:tcPr marT="17150" marB="17150" marR="34300" marL="3430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EBF9E0"/>
                    </a:solidFill>
                  </a:tcPr>
                </a:tc>
              </a:tr>
              <a:tr h="836150">
                <a:tc>
                  <a:txBody>
                    <a:bodyPr/>
                    <a:lstStyle/>
                    <a:p>
                      <a:pPr indent="0" lvl="0" marL="0" rtl="0" algn="l">
                        <a:lnSpc>
                          <a:spcPct val="115000"/>
                        </a:lnSpc>
                        <a:spcBef>
                          <a:spcPts val="0"/>
                        </a:spcBef>
                        <a:spcAft>
                          <a:spcPts val="0"/>
                        </a:spcAft>
                        <a:buNone/>
                      </a:pPr>
                      <a:r>
                        <a:t/>
                      </a:r>
                      <a:endParaRPr sz="800"/>
                    </a:p>
                    <a:p>
                      <a:pPr indent="0" lvl="0" marL="0" rtl="0" algn="ctr">
                        <a:lnSpc>
                          <a:spcPct val="115000"/>
                        </a:lnSpc>
                        <a:spcBef>
                          <a:spcPts val="0"/>
                        </a:spcBef>
                        <a:spcAft>
                          <a:spcPts val="0"/>
                        </a:spcAft>
                        <a:buNone/>
                      </a:pPr>
                      <a:r>
                        <a:rPr b="1" lang="en" sz="800">
                          <a:solidFill>
                            <a:srgbClr val="3C4345"/>
                          </a:solidFill>
                        </a:rPr>
                        <a:t>Day 6</a:t>
                      </a:r>
                      <a:endParaRPr b="1" sz="800">
                        <a:solidFill>
                          <a:srgbClr val="3C4345"/>
                        </a:solidFill>
                      </a:endParaRPr>
                    </a:p>
                    <a:p>
                      <a:pPr indent="0" lvl="0" marL="0" rtl="0" algn="ctr">
                        <a:lnSpc>
                          <a:spcPct val="115000"/>
                        </a:lnSpc>
                        <a:spcBef>
                          <a:spcPts val="0"/>
                        </a:spcBef>
                        <a:spcAft>
                          <a:spcPts val="0"/>
                        </a:spcAft>
                        <a:buNone/>
                      </a:pPr>
                      <a:r>
                        <a:rPr lang="en" sz="800" u="sng">
                          <a:solidFill>
                            <a:schemeClr val="hlink"/>
                          </a:solidFill>
                          <a:hlinkClick r:id="rId9"/>
                        </a:rPr>
                        <a:t>Communicate your professional goals</a:t>
                      </a:r>
                      <a:endParaRPr sz="800" u="sng">
                        <a:solidFill>
                          <a:schemeClr val="hlink"/>
                        </a:solidFill>
                      </a:endParaRPr>
                    </a:p>
                    <a:p>
                      <a:pPr indent="0" lvl="0" marL="0" rtl="0" algn="ctr">
                        <a:lnSpc>
                          <a:spcPct val="115000"/>
                        </a:lnSpc>
                        <a:spcBef>
                          <a:spcPts val="0"/>
                        </a:spcBef>
                        <a:spcAft>
                          <a:spcPts val="0"/>
                        </a:spcAft>
                        <a:buNone/>
                      </a:pPr>
                      <a:r>
                        <a:rPr lang="en" sz="800">
                          <a:solidFill>
                            <a:srgbClr val="3C4345"/>
                          </a:solidFill>
                        </a:rPr>
                        <a:t>(3m 5s)</a:t>
                      </a:r>
                      <a:endParaRPr b="1" sz="800"/>
                    </a:p>
                  </a:txBody>
                  <a:tcPr marT="17150" marB="17150" marR="34300" marL="3430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D1E6C9"/>
                    </a:solidFill>
                  </a:tcPr>
                </a:tc>
                <a:tc>
                  <a:txBody>
                    <a:bodyPr/>
                    <a:lstStyle/>
                    <a:p>
                      <a:pPr indent="0" lvl="0" marL="0" marR="0" rtl="0" algn="ctr">
                        <a:lnSpc>
                          <a:spcPct val="100000"/>
                        </a:lnSpc>
                        <a:spcBef>
                          <a:spcPts val="0"/>
                        </a:spcBef>
                        <a:spcAft>
                          <a:spcPts val="0"/>
                        </a:spcAft>
                        <a:buNone/>
                      </a:pPr>
                      <a:r>
                        <a:t/>
                      </a:r>
                      <a:endParaRPr i="0" sz="800" u="none" cap="none" strike="noStrike"/>
                    </a:p>
                    <a:p>
                      <a:pPr indent="0" lvl="0" marL="0" rtl="0" algn="ctr">
                        <a:lnSpc>
                          <a:spcPct val="115000"/>
                        </a:lnSpc>
                        <a:spcBef>
                          <a:spcPts val="0"/>
                        </a:spcBef>
                        <a:spcAft>
                          <a:spcPts val="0"/>
                        </a:spcAft>
                        <a:buNone/>
                      </a:pPr>
                      <a:r>
                        <a:rPr b="1" lang="en" sz="800">
                          <a:solidFill>
                            <a:srgbClr val="3C4345"/>
                          </a:solidFill>
                        </a:rPr>
                        <a:t>Day 7</a:t>
                      </a:r>
                      <a:endParaRPr b="1" sz="800">
                        <a:solidFill>
                          <a:srgbClr val="3C4345"/>
                        </a:solidFill>
                      </a:endParaRPr>
                    </a:p>
                    <a:p>
                      <a:pPr indent="0" lvl="0" marL="0" rtl="0" algn="ctr">
                        <a:lnSpc>
                          <a:spcPct val="115000"/>
                        </a:lnSpc>
                        <a:spcBef>
                          <a:spcPts val="0"/>
                        </a:spcBef>
                        <a:spcAft>
                          <a:spcPts val="0"/>
                        </a:spcAft>
                        <a:buNone/>
                      </a:pPr>
                      <a:r>
                        <a:rPr lang="en" sz="800" u="sng">
                          <a:solidFill>
                            <a:schemeClr val="hlink"/>
                          </a:solidFill>
                          <a:hlinkClick r:id="rId10"/>
                        </a:rPr>
                        <a:t>Prepare for productive 1:1s</a:t>
                      </a:r>
                      <a:endParaRPr sz="800" u="sng">
                        <a:solidFill>
                          <a:schemeClr val="hlink"/>
                        </a:solidFill>
                      </a:endParaRPr>
                    </a:p>
                    <a:p>
                      <a:pPr indent="0" lvl="0" marL="0" rtl="0" algn="ctr">
                        <a:lnSpc>
                          <a:spcPct val="115000"/>
                        </a:lnSpc>
                        <a:spcBef>
                          <a:spcPts val="0"/>
                        </a:spcBef>
                        <a:spcAft>
                          <a:spcPts val="0"/>
                        </a:spcAft>
                        <a:buNone/>
                      </a:pPr>
                      <a:r>
                        <a:rPr lang="en" sz="800">
                          <a:solidFill>
                            <a:srgbClr val="3C4345"/>
                          </a:solidFill>
                        </a:rPr>
                        <a:t>(1m 56s</a:t>
                      </a:r>
                      <a:r>
                        <a:rPr b="1" lang="en" sz="800"/>
                        <a:t>)</a:t>
                      </a:r>
                      <a:endParaRPr sz="800" u="none" cap="none" strike="noStrike"/>
                    </a:p>
                  </a:txBody>
                  <a:tcPr marT="17150" marB="17150" marR="34300" marL="3430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D1E6C9"/>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i="0" sz="800" u="none" cap="none" strike="noStrike">
                        <a:solidFill>
                          <a:srgbClr val="3C4345"/>
                        </a:solidFill>
                      </a:endParaRPr>
                    </a:p>
                    <a:p>
                      <a:pPr indent="0" lvl="0" marL="0" rtl="0" algn="ctr">
                        <a:lnSpc>
                          <a:spcPct val="115000"/>
                        </a:lnSpc>
                        <a:spcBef>
                          <a:spcPts val="0"/>
                        </a:spcBef>
                        <a:spcAft>
                          <a:spcPts val="0"/>
                        </a:spcAft>
                        <a:buNone/>
                      </a:pPr>
                      <a:r>
                        <a:rPr b="1" lang="en" sz="800">
                          <a:solidFill>
                            <a:srgbClr val="3C4345"/>
                          </a:solidFill>
                        </a:rPr>
                        <a:t>Day 8</a:t>
                      </a:r>
                      <a:endParaRPr b="1" sz="800">
                        <a:solidFill>
                          <a:srgbClr val="3C4345"/>
                        </a:solidFill>
                      </a:endParaRPr>
                    </a:p>
                    <a:p>
                      <a:pPr indent="0" lvl="0" marL="0" rtl="0" algn="ctr">
                        <a:lnSpc>
                          <a:spcPct val="115000"/>
                        </a:lnSpc>
                        <a:spcBef>
                          <a:spcPts val="0"/>
                        </a:spcBef>
                        <a:spcAft>
                          <a:spcPts val="0"/>
                        </a:spcAft>
                        <a:buNone/>
                      </a:pPr>
                      <a:r>
                        <a:rPr lang="en" sz="800" u="sng">
                          <a:solidFill>
                            <a:schemeClr val="hlink"/>
                          </a:solidFill>
                          <a:hlinkClick r:id="rId11"/>
                        </a:rPr>
                        <a:t>Asking for feedback</a:t>
                      </a:r>
                      <a:endParaRPr sz="800" u="sng">
                        <a:solidFill>
                          <a:schemeClr val="hlink"/>
                        </a:solidFill>
                      </a:endParaRPr>
                    </a:p>
                    <a:p>
                      <a:pPr indent="0" lvl="0" marL="0" rtl="0" algn="ctr">
                        <a:lnSpc>
                          <a:spcPct val="115000"/>
                        </a:lnSpc>
                        <a:spcBef>
                          <a:spcPts val="0"/>
                        </a:spcBef>
                        <a:spcAft>
                          <a:spcPts val="0"/>
                        </a:spcAft>
                        <a:buNone/>
                      </a:pPr>
                      <a:r>
                        <a:rPr lang="en" sz="800">
                          <a:solidFill>
                            <a:srgbClr val="3C4345"/>
                          </a:solidFill>
                        </a:rPr>
                        <a:t>(3m 59s)</a:t>
                      </a:r>
                      <a:endParaRPr sz="800">
                        <a:solidFill>
                          <a:srgbClr val="3C4345"/>
                        </a:solidFill>
                      </a:endParaRPr>
                    </a:p>
                    <a:p>
                      <a:pPr indent="0" lvl="0" marL="0" marR="0" rtl="0" algn="ctr">
                        <a:lnSpc>
                          <a:spcPct val="100000"/>
                        </a:lnSpc>
                        <a:spcBef>
                          <a:spcPts val="0"/>
                        </a:spcBef>
                        <a:spcAft>
                          <a:spcPts val="0"/>
                        </a:spcAft>
                        <a:buClr>
                          <a:srgbClr val="000000"/>
                        </a:buClr>
                        <a:buSzPts val="800"/>
                        <a:buFont typeface="Arial"/>
                        <a:buNone/>
                      </a:pPr>
                      <a:r>
                        <a:t/>
                      </a:r>
                      <a:endParaRPr b="1" sz="800">
                        <a:solidFill>
                          <a:srgbClr val="3C4345"/>
                        </a:solidFill>
                      </a:endParaRPr>
                    </a:p>
                  </a:txBody>
                  <a:tcPr marT="17150" marB="17150" marR="34300" marL="3430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D1E6C9"/>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i="0" sz="800" u="none" cap="none" strike="noStrike">
                        <a:solidFill>
                          <a:srgbClr val="3C4345"/>
                        </a:solidFill>
                      </a:endParaRPr>
                    </a:p>
                    <a:p>
                      <a:pPr indent="0" lvl="0" marL="0" rtl="0" algn="ctr">
                        <a:lnSpc>
                          <a:spcPct val="115000"/>
                        </a:lnSpc>
                        <a:spcBef>
                          <a:spcPts val="0"/>
                        </a:spcBef>
                        <a:spcAft>
                          <a:spcPts val="0"/>
                        </a:spcAft>
                        <a:buNone/>
                      </a:pPr>
                      <a:r>
                        <a:rPr b="1" lang="en" sz="800">
                          <a:solidFill>
                            <a:srgbClr val="3C4345"/>
                          </a:solidFill>
                        </a:rPr>
                        <a:t>Day 9</a:t>
                      </a:r>
                      <a:endParaRPr b="1" sz="800">
                        <a:solidFill>
                          <a:srgbClr val="3C4345"/>
                        </a:solidFill>
                      </a:endParaRPr>
                    </a:p>
                    <a:p>
                      <a:pPr indent="0" lvl="0" marL="0" rtl="0" algn="ctr">
                        <a:lnSpc>
                          <a:spcPct val="115000"/>
                        </a:lnSpc>
                        <a:spcBef>
                          <a:spcPts val="0"/>
                        </a:spcBef>
                        <a:spcAft>
                          <a:spcPts val="0"/>
                        </a:spcAft>
                        <a:buNone/>
                      </a:pPr>
                      <a:r>
                        <a:rPr lang="en" sz="800" u="sng">
                          <a:solidFill>
                            <a:schemeClr val="hlink"/>
                          </a:solidFill>
                          <a:hlinkClick r:id="rId12"/>
                        </a:rPr>
                        <a:t>Taking inventory of your strengths</a:t>
                      </a:r>
                      <a:endParaRPr sz="800" u="sng">
                        <a:solidFill>
                          <a:schemeClr val="hlink"/>
                        </a:solidFill>
                      </a:endParaRPr>
                    </a:p>
                    <a:p>
                      <a:pPr indent="0" lvl="0" marL="0" rtl="0" algn="ctr">
                        <a:lnSpc>
                          <a:spcPct val="115000"/>
                        </a:lnSpc>
                        <a:spcBef>
                          <a:spcPts val="0"/>
                        </a:spcBef>
                        <a:spcAft>
                          <a:spcPts val="0"/>
                        </a:spcAft>
                        <a:buNone/>
                      </a:pPr>
                      <a:r>
                        <a:rPr lang="en" sz="800">
                          <a:solidFill>
                            <a:srgbClr val="3C4345"/>
                          </a:solidFill>
                        </a:rPr>
                        <a:t>(2m 14s)</a:t>
                      </a:r>
                      <a:endParaRPr sz="800">
                        <a:solidFill>
                          <a:srgbClr val="3C4345"/>
                        </a:solidFill>
                      </a:endParaRPr>
                    </a:p>
                    <a:p>
                      <a:pPr indent="0" lvl="0" marL="0" marR="0" rtl="0" algn="ctr">
                        <a:lnSpc>
                          <a:spcPct val="100000"/>
                        </a:lnSpc>
                        <a:spcBef>
                          <a:spcPts val="0"/>
                        </a:spcBef>
                        <a:spcAft>
                          <a:spcPts val="0"/>
                        </a:spcAft>
                        <a:buClr>
                          <a:srgbClr val="000000"/>
                        </a:buClr>
                        <a:buSzPts val="800"/>
                        <a:buFont typeface="Arial"/>
                        <a:buNone/>
                      </a:pPr>
                      <a:r>
                        <a:t/>
                      </a:r>
                      <a:endParaRPr b="1" sz="800">
                        <a:solidFill>
                          <a:srgbClr val="3C4345"/>
                        </a:solidFill>
                      </a:endParaRPr>
                    </a:p>
                  </a:txBody>
                  <a:tcPr marT="17150" marB="17150" marR="34300" marL="3430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D1E6C9"/>
                    </a:solidFill>
                  </a:tcPr>
                </a:tc>
                <a:tc>
                  <a:txBody>
                    <a:bodyPr/>
                    <a:lstStyle/>
                    <a:p>
                      <a:pPr indent="0" lvl="0" marL="0" marR="0" rtl="0" algn="ctr">
                        <a:lnSpc>
                          <a:spcPct val="100000"/>
                        </a:lnSpc>
                        <a:spcBef>
                          <a:spcPts val="0"/>
                        </a:spcBef>
                        <a:spcAft>
                          <a:spcPts val="0"/>
                        </a:spcAft>
                        <a:buNone/>
                      </a:pPr>
                      <a:r>
                        <a:t/>
                      </a:r>
                      <a:endParaRPr sz="800" u="none" cap="none" strike="noStrike"/>
                    </a:p>
                    <a:p>
                      <a:pPr indent="0" lvl="0" marL="0" rtl="0" algn="ctr">
                        <a:lnSpc>
                          <a:spcPct val="115000"/>
                        </a:lnSpc>
                        <a:spcBef>
                          <a:spcPts val="0"/>
                        </a:spcBef>
                        <a:spcAft>
                          <a:spcPts val="0"/>
                        </a:spcAft>
                        <a:buNone/>
                      </a:pPr>
                      <a:r>
                        <a:rPr b="1" lang="en" sz="800">
                          <a:solidFill>
                            <a:srgbClr val="3C4345"/>
                          </a:solidFill>
                        </a:rPr>
                        <a:t>Day 10</a:t>
                      </a:r>
                      <a:endParaRPr b="1" sz="800">
                        <a:solidFill>
                          <a:srgbClr val="3C4345"/>
                        </a:solidFill>
                      </a:endParaRPr>
                    </a:p>
                    <a:p>
                      <a:pPr indent="0" lvl="0" marL="0" rtl="0" algn="ctr">
                        <a:lnSpc>
                          <a:spcPct val="115000"/>
                        </a:lnSpc>
                        <a:spcBef>
                          <a:spcPts val="0"/>
                        </a:spcBef>
                        <a:spcAft>
                          <a:spcPts val="0"/>
                        </a:spcAft>
                        <a:buNone/>
                      </a:pPr>
                      <a:r>
                        <a:rPr lang="en" sz="800" u="sng">
                          <a:solidFill>
                            <a:schemeClr val="hlink"/>
                          </a:solidFill>
                          <a:hlinkClick r:id="rId13"/>
                        </a:rPr>
                        <a:t>AI-enabled planning for skills</a:t>
                      </a:r>
                      <a:endParaRPr sz="800" u="sng">
                        <a:solidFill>
                          <a:schemeClr val="hlink"/>
                        </a:solidFill>
                      </a:endParaRPr>
                    </a:p>
                    <a:p>
                      <a:pPr indent="0" lvl="0" marL="0" rtl="0" algn="ctr">
                        <a:lnSpc>
                          <a:spcPct val="115000"/>
                        </a:lnSpc>
                        <a:spcBef>
                          <a:spcPts val="0"/>
                        </a:spcBef>
                        <a:spcAft>
                          <a:spcPts val="0"/>
                        </a:spcAft>
                        <a:buNone/>
                      </a:pPr>
                      <a:r>
                        <a:rPr lang="en" sz="800">
                          <a:solidFill>
                            <a:srgbClr val="3C4345"/>
                          </a:solidFill>
                        </a:rPr>
                        <a:t>(4m 42s)</a:t>
                      </a:r>
                      <a:br>
                        <a:rPr lang="en" sz="800" u="none" cap="none" strike="noStrike"/>
                      </a:br>
                      <a:endParaRPr sz="800" u="none" cap="none" strike="noStrike"/>
                    </a:p>
                  </a:txBody>
                  <a:tcPr marT="17150" marB="17150" marR="34300" marL="3430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D1E6C9"/>
                    </a:solidFill>
                  </a:tcPr>
                </a:tc>
              </a:tr>
              <a:tr h="836150">
                <a:tc>
                  <a:txBody>
                    <a:bodyPr/>
                    <a:lstStyle/>
                    <a:p>
                      <a:pPr indent="0" lvl="0" marL="0" marR="0" rtl="0" algn="ctr">
                        <a:lnSpc>
                          <a:spcPct val="100000"/>
                        </a:lnSpc>
                        <a:spcBef>
                          <a:spcPts val="0"/>
                        </a:spcBef>
                        <a:spcAft>
                          <a:spcPts val="0"/>
                        </a:spcAft>
                        <a:buNone/>
                      </a:pPr>
                      <a:r>
                        <a:t/>
                      </a:r>
                      <a:endParaRPr i="0" sz="800" u="none" cap="none" strike="noStrike"/>
                    </a:p>
                    <a:p>
                      <a:pPr indent="0" lvl="0" marL="0" rtl="0" algn="ctr">
                        <a:lnSpc>
                          <a:spcPct val="115000"/>
                        </a:lnSpc>
                        <a:spcBef>
                          <a:spcPts val="0"/>
                        </a:spcBef>
                        <a:spcAft>
                          <a:spcPts val="0"/>
                        </a:spcAft>
                        <a:buNone/>
                      </a:pPr>
                      <a:r>
                        <a:rPr b="1" lang="en" sz="800">
                          <a:solidFill>
                            <a:srgbClr val="3C4345"/>
                          </a:solidFill>
                        </a:rPr>
                        <a:t>Day 11</a:t>
                      </a:r>
                      <a:endParaRPr b="1" sz="800">
                        <a:solidFill>
                          <a:srgbClr val="3C4345"/>
                        </a:solidFill>
                      </a:endParaRPr>
                    </a:p>
                    <a:p>
                      <a:pPr indent="0" lvl="0" marL="0" rtl="0" algn="ctr">
                        <a:lnSpc>
                          <a:spcPct val="115000"/>
                        </a:lnSpc>
                        <a:spcBef>
                          <a:spcPts val="0"/>
                        </a:spcBef>
                        <a:spcAft>
                          <a:spcPts val="0"/>
                        </a:spcAft>
                        <a:buNone/>
                      </a:pPr>
                      <a:r>
                        <a:rPr lang="en" sz="800" u="sng">
                          <a:solidFill>
                            <a:schemeClr val="hlink"/>
                          </a:solidFill>
                          <a:hlinkClick r:id="rId14"/>
                        </a:rPr>
                        <a:t>AI from the employee perspective</a:t>
                      </a:r>
                      <a:endParaRPr sz="800" u="sng">
                        <a:solidFill>
                          <a:schemeClr val="hlink"/>
                        </a:solidFill>
                      </a:endParaRPr>
                    </a:p>
                    <a:p>
                      <a:pPr indent="0" lvl="0" marL="0" rtl="0" algn="ctr">
                        <a:lnSpc>
                          <a:spcPct val="115000"/>
                        </a:lnSpc>
                        <a:spcBef>
                          <a:spcPts val="0"/>
                        </a:spcBef>
                        <a:spcAft>
                          <a:spcPts val="0"/>
                        </a:spcAft>
                        <a:buNone/>
                      </a:pPr>
                      <a:r>
                        <a:rPr lang="en" sz="800">
                          <a:solidFill>
                            <a:srgbClr val="3C4345"/>
                          </a:solidFill>
                        </a:rPr>
                        <a:t>(3m 46s)</a:t>
                      </a:r>
                      <a:endParaRPr sz="800">
                        <a:solidFill>
                          <a:srgbClr val="3C4345"/>
                        </a:solidFill>
                      </a:endParaRPr>
                    </a:p>
                    <a:p>
                      <a:pPr indent="0" lvl="0" marL="0" marR="0" rtl="0" algn="ctr">
                        <a:lnSpc>
                          <a:spcPct val="100000"/>
                        </a:lnSpc>
                        <a:spcBef>
                          <a:spcPts val="0"/>
                        </a:spcBef>
                        <a:spcAft>
                          <a:spcPts val="0"/>
                        </a:spcAft>
                        <a:buNone/>
                      </a:pPr>
                      <a:r>
                        <a:t/>
                      </a:r>
                      <a:endParaRPr b="1" sz="800"/>
                    </a:p>
                  </a:txBody>
                  <a:tcPr marT="17150" marB="17150" marR="34300" marL="3430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EBF9E0"/>
                    </a:solidFill>
                  </a:tcPr>
                </a:tc>
                <a:tc>
                  <a:txBody>
                    <a:bodyPr/>
                    <a:lstStyle/>
                    <a:p>
                      <a:pPr indent="0" lvl="0" marL="0" marR="0" rtl="0" algn="ctr">
                        <a:lnSpc>
                          <a:spcPct val="100000"/>
                        </a:lnSpc>
                        <a:spcBef>
                          <a:spcPts val="0"/>
                        </a:spcBef>
                        <a:spcAft>
                          <a:spcPts val="0"/>
                        </a:spcAft>
                        <a:buNone/>
                      </a:pPr>
                      <a:r>
                        <a:t/>
                      </a:r>
                      <a:endParaRPr i="0" sz="800" u="none" cap="none" strike="noStrike"/>
                    </a:p>
                    <a:p>
                      <a:pPr indent="0" lvl="0" marL="0" rtl="0" algn="ctr">
                        <a:lnSpc>
                          <a:spcPct val="115000"/>
                        </a:lnSpc>
                        <a:spcBef>
                          <a:spcPts val="0"/>
                        </a:spcBef>
                        <a:spcAft>
                          <a:spcPts val="0"/>
                        </a:spcAft>
                        <a:buNone/>
                      </a:pPr>
                      <a:r>
                        <a:rPr b="1" lang="en" sz="800">
                          <a:solidFill>
                            <a:srgbClr val="3C4345"/>
                          </a:solidFill>
                        </a:rPr>
                        <a:t>Day 12</a:t>
                      </a:r>
                      <a:endParaRPr b="1" sz="800">
                        <a:solidFill>
                          <a:srgbClr val="3C4345"/>
                        </a:solidFill>
                      </a:endParaRPr>
                    </a:p>
                    <a:p>
                      <a:pPr indent="0" lvl="0" marL="0" rtl="0" algn="ctr">
                        <a:lnSpc>
                          <a:spcPct val="115000"/>
                        </a:lnSpc>
                        <a:spcBef>
                          <a:spcPts val="0"/>
                        </a:spcBef>
                        <a:spcAft>
                          <a:spcPts val="0"/>
                        </a:spcAft>
                        <a:buNone/>
                      </a:pPr>
                      <a:r>
                        <a:rPr lang="en" sz="800" u="sng">
                          <a:solidFill>
                            <a:schemeClr val="hlink"/>
                          </a:solidFill>
                          <a:hlinkClick r:id="rId15"/>
                        </a:rPr>
                        <a:t>Skills and transferability</a:t>
                      </a:r>
                      <a:endParaRPr sz="800" u="sng">
                        <a:solidFill>
                          <a:schemeClr val="hlink"/>
                        </a:solidFill>
                      </a:endParaRPr>
                    </a:p>
                    <a:p>
                      <a:pPr indent="0" lvl="0" marL="0" rtl="0" algn="ctr">
                        <a:lnSpc>
                          <a:spcPct val="115000"/>
                        </a:lnSpc>
                        <a:spcBef>
                          <a:spcPts val="0"/>
                        </a:spcBef>
                        <a:spcAft>
                          <a:spcPts val="0"/>
                        </a:spcAft>
                        <a:buNone/>
                      </a:pPr>
                      <a:r>
                        <a:rPr lang="en" sz="800">
                          <a:solidFill>
                            <a:srgbClr val="3C4345"/>
                          </a:solidFill>
                        </a:rPr>
                        <a:t>(1m 44s)</a:t>
                      </a:r>
                      <a:endParaRPr b="1" sz="800"/>
                    </a:p>
                    <a:p>
                      <a:pPr indent="0" lvl="0" marL="0" marR="0" rtl="0" algn="l">
                        <a:lnSpc>
                          <a:spcPct val="100000"/>
                        </a:lnSpc>
                        <a:spcBef>
                          <a:spcPts val="0"/>
                        </a:spcBef>
                        <a:spcAft>
                          <a:spcPts val="0"/>
                        </a:spcAft>
                        <a:buNone/>
                      </a:pPr>
                      <a:r>
                        <a:t/>
                      </a:r>
                      <a:endParaRPr sz="800" u="none" cap="none" strike="noStrike"/>
                    </a:p>
                  </a:txBody>
                  <a:tcPr marT="17150" marB="17150" marR="34300" marL="3430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EBF9E0"/>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i="0" sz="800" u="none" cap="none" strike="noStrike">
                        <a:solidFill>
                          <a:srgbClr val="3C4345"/>
                        </a:solidFill>
                      </a:endParaRPr>
                    </a:p>
                    <a:p>
                      <a:pPr indent="0" lvl="0" marL="0" rtl="0" algn="ctr">
                        <a:lnSpc>
                          <a:spcPct val="115000"/>
                        </a:lnSpc>
                        <a:spcBef>
                          <a:spcPts val="0"/>
                        </a:spcBef>
                        <a:spcAft>
                          <a:spcPts val="0"/>
                        </a:spcAft>
                        <a:buNone/>
                      </a:pPr>
                      <a:r>
                        <a:rPr b="1" lang="en" sz="800">
                          <a:solidFill>
                            <a:srgbClr val="3C4345"/>
                          </a:solidFill>
                        </a:rPr>
                        <a:t>Day 13</a:t>
                      </a:r>
                      <a:endParaRPr b="1" sz="800">
                        <a:solidFill>
                          <a:srgbClr val="3C4345"/>
                        </a:solidFill>
                      </a:endParaRPr>
                    </a:p>
                    <a:p>
                      <a:pPr indent="0" lvl="0" marL="0" rtl="0" algn="ctr">
                        <a:lnSpc>
                          <a:spcPct val="115000"/>
                        </a:lnSpc>
                        <a:spcBef>
                          <a:spcPts val="0"/>
                        </a:spcBef>
                        <a:spcAft>
                          <a:spcPts val="0"/>
                        </a:spcAft>
                        <a:buNone/>
                      </a:pPr>
                      <a:r>
                        <a:rPr lang="en" sz="800" u="sng">
                          <a:solidFill>
                            <a:schemeClr val="hlink"/>
                          </a:solidFill>
                          <a:hlinkClick r:id="rId16"/>
                        </a:rPr>
                        <a:t>Lead yourself with an adaptive mindset</a:t>
                      </a:r>
                      <a:endParaRPr sz="800" u="sng">
                        <a:solidFill>
                          <a:schemeClr val="hlink"/>
                        </a:solidFill>
                      </a:endParaRPr>
                    </a:p>
                    <a:p>
                      <a:pPr indent="0" lvl="0" marL="0" rtl="0" algn="ctr">
                        <a:lnSpc>
                          <a:spcPct val="115000"/>
                        </a:lnSpc>
                        <a:spcBef>
                          <a:spcPts val="0"/>
                        </a:spcBef>
                        <a:spcAft>
                          <a:spcPts val="0"/>
                        </a:spcAft>
                        <a:buNone/>
                      </a:pPr>
                      <a:r>
                        <a:rPr lang="en" sz="800">
                          <a:solidFill>
                            <a:srgbClr val="3C4345"/>
                          </a:solidFill>
                        </a:rPr>
                        <a:t>(2m 12s)</a:t>
                      </a:r>
                      <a:endParaRPr sz="800">
                        <a:solidFill>
                          <a:srgbClr val="3C4345"/>
                        </a:solidFill>
                      </a:endParaRPr>
                    </a:p>
                    <a:p>
                      <a:pPr indent="0" lvl="0" marL="0" marR="0" rtl="0" algn="ctr">
                        <a:lnSpc>
                          <a:spcPct val="100000"/>
                        </a:lnSpc>
                        <a:spcBef>
                          <a:spcPts val="0"/>
                        </a:spcBef>
                        <a:spcAft>
                          <a:spcPts val="0"/>
                        </a:spcAft>
                        <a:buClr>
                          <a:srgbClr val="000000"/>
                        </a:buClr>
                        <a:buSzPts val="800"/>
                        <a:buFont typeface="Arial"/>
                        <a:buNone/>
                      </a:pPr>
                      <a:r>
                        <a:t/>
                      </a:r>
                      <a:endParaRPr b="1" sz="800">
                        <a:solidFill>
                          <a:srgbClr val="3C4345"/>
                        </a:solidFill>
                      </a:endParaRPr>
                    </a:p>
                  </a:txBody>
                  <a:tcPr marT="17150" marB="17150" marR="34300" marL="3430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EBF9E0"/>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i="0" sz="800" u="none" cap="none" strike="noStrike">
                        <a:solidFill>
                          <a:srgbClr val="3C4345"/>
                        </a:solidFill>
                      </a:endParaRPr>
                    </a:p>
                    <a:p>
                      <a:pPr indent="0" lvl="0" marL="0" rtl="0" algn="ctr">
                        <a:lnSpc>
                          <a:spcPct val="115000"/>
                        </a:lnSpc>
                        <a:spcBef>
                          <a:spcPts val="0"/>
                        </a:spcBef>
                        <a:spcAft>
                          <a:spcPts val="0"/>
                        </a:spcAft>
                        <a:buNone/>
                      </a:pPr>
                      <a:r>
                        <a:rPr b="1" lang="en" sz="800">
                          <a:solidFill>
                            <a:srgbClr val="3C4345"/>
                          </a:solidFill>
                        </a:rPr>
                        <a:t>Day 14</a:t>
                      </a:r>
                      <a:endParaRPr b="1" sz="800">
                        <a:solidFill>
                          <a:srgbClr val="3C4345"/>
                        </a:solidFill>
                      </a:endParaRPr>
                    </a:p>
                    <a:p>
                      <a:pPr indent="0" lvl="0" marL="0" rtl="0" algn="ctr">
                        <a:lnSpc>
                          <a:spcPct val="115000"/>
                        </a:lnSpc>
                        <a:spcBef>
                          <a:spcPts val="0"/>
                        </a:spcBef>
                        <a:spcAft>
                          <a:spcPts val="0"/>
                        </a:spcAft>
                        <a:buNone/>
                      </a:pPr>
                      <a:r>
                        <a:rPr lang="en" sz="800" u="sng">
                          <a:solidFill>
                            <a:schemeClr val="hlink"/>
                          </a:solidFill>
                          <a:hlinkClick r:id="rId17"/>
                        </a:rPr>
                        <a:t>Coach yourself with clarity, intentionality, and consistency</a:t>
                      </a:r>
                      <a:endParaRPr sz="800" u="sng">
                        <a:solidFill>
                          <a:schemeClr val="hlink"/>
                        </a:solidFill>
                      </a:endParaRPr>
                    </a:p>
                    <a:p>
                      <a:pPr indent="0" lvl="0" marL="0" rtl="0" algn="ctr">
                        <a:lnSpc>
                          <a:spcPct val="115000"/>
                        </a:lnSpc>
                        <a:spcBef>
                          <a:spcPts val="0"/>
                        </a:spcBef>
                        <a:spcAft>
                          <a:spcPts val="0"/>
                        </a:spcAft>
                        <a:buNone/>
                      </a:pPr>
                      <a:r>
                        <a:rPr lang="en" sz="800">
                          <a:solidFill>
                            <a:srgbClr val="3C4345"/>
                          </a:solidFill>
                        </a:rPr>
                        <a:t>(2m 12s)</a:t>
                      </a:r>
                      <a:endParaRPr b="1" sz="800">
                        <a:solidFill>
                          <a:srgbClr val="3C4345"/>
                        </a:solidFill>
                      </a:endParaRPr>
                    </a:p>
                  </a:txBody>
                  <a:tcPr marT="17150" marB="17150" marR="34300" marL="3430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EBF9E0"/>
                    </a:solidFill>
                  </a:tcPr>
                </a:tc>
                <a:tc>
                  <a:txBody>
                    <a:bodyPr/>
                    <a:lstStyle/>
                    <a:p>
                      <a:pPr indent="0" lvl="0" marL="0" marR="0" rtl="0" algn="ctr">
                        <a:lnSpc>
                          <a:spcPct val="100000"/>
                        </a:lnSpc>
                        <a:spcBef>
                          <a:spcPts val="0"/>
                        </a:spcBef>
                        <a:spcAft>
                          <a:spcPts val="0"/>
                        </a:spcAft>
                        <a:buNone/>
                      </a:pPr>
                      <a:r>
                        <a:t/>
                      </a:r>
                      <a:endParaRPr sz="800" u="none" cap="none" strike="noStrike"/>
                    </a:p>
                    <a:p>
                      <a:pPr indent="0" lvl="0" marL="0" rtl="0" algn="ctr">
                        <a:lnSpc>
                          <a:spcPct val="115000"/>
                        </a:lnSpc>
                        <a:spcBef>
                          <a:spcPts val="0"/>
                        </a:spcBef>
                        <a:spcAft>
                          <a:spcPts val="0"/>
                        </a:spcAft>
                        <a:buNone/>
                      </a:pPr>
                      <a:r>
                        <a:rPr b="1" lang="en" sz="800">
                          <a:solidFill>
                            <a:srgbClr val="3C4345"/>
                          </a:solidFill>
                        </a:rPr>
                        <a:t>Day 15</a:t>
                      </a:r>
                      <a:endParaRPr b="1" sz="800">
                        <a:solidFill>
                          <a:srgbClr val="3C4345"/>
                        </a:solidFill>
                      </a:endParaRPr>
                    </a:p>
                    <a:p>
                      <a:pPr indent="0" lvl="0" marL="0" rtl="0" algn="ctr">
                        <a:lnSpc>
                          <a:spcPct val="115000"/>
                        </a:lnSpc>
                        <a:spcBef>
                          <a:spcPts val="0"/>
                        </a:spcBef>
                        <a:spcAft>
                          <a:spcPts val="0"/>
                        </a:spcAft>
                        <a:buNone/>
                      </a:pPr>
                      <a:r>
                        <a:rPr lang="en" sz="800" u="sng">
                          <a:solidFill>
                            <a:schemeClr val="hlink"/>
                          </a:solidFill>
                          <a:hlinkClick r:id="rId18"/>
                        </a:rPr>
                        <a:t>Leveling up your performance</a:t>
                      </a:r>
                      <a:endParaRPr sz="800" u="sng">
                        <a:solidFill>
                          <a:schemeClr val="hlink"/>
                        </a:solidFill>
                      </a:endParaRPr>
                    </a:p>
                    <a:p>
                      <a:pPr indent="0" lvl="0" marL="0" rtl="0" algn="ctr">
                        <a:lnSpc>
                          <a:spcPct val="115000"/>
                        </a:lnSpc>
                        <a:spcBef>
                          <a:spcPts val="0"/>
                        </a:spcBef>
                        <a:spcAft>
                          <a:spcPts val="0"/>
                        </a:spcAft>
                        <a:buNone/>
                      </a:pPr>
                      <a:r>
                        <a:rPr lang="en" sz="800">
                          <a:solidFill>
                            <a:srgbClr val="3C4345"/>
                          </a:solidFill>
                        </a:rPr>
                        <a:t>(2m 4s)</a:t>
                      </a:r>
                      <a:endParaRPr b="1" sz="800"/>
                    </a:p>
                    <a:p>
                      <a:pPr indent="0" lvl="0" marL="0" marR="0" rtl="0" algn="ctr">
                        <a:lnSpc>
                          <a:spcPct val="100000"/>
                        </a:lnSpc>
                        <a:spcBef>
                          <a:spcPts val="0"/>
                        </a:spcBef>
                        <a:spcAft>
                          <a:spcPts val="0"/>
                        </a:spcAft>
                        <a:buNone/>
                      </a:pPr>
                      <a:br>
                        <a:rPr lang="en" sz="800" u="none" cap="none" strike="noStrike"/>
                      </a:br>
                      <a:endParaRPr sz="800" u="none" cap="none" strike="noStrike"/>
                    </a:p>
                  </a:txBody>
                  <a:tcPr marT="17150" marB="17150" marR="34300" marL="3430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EBF9E0"/>
                    </a:solidFill>
                  </a:tcPr>
                </a:tc>
              </a:tr>
              <a:tr h="951125">
                <a:tc>
                  <a:txBody>
                    <a:bodyPr/>
                    <a:lstStyle/>
                    <a:p>
                      <a:pPr indent="0" lvl="0" marL="0" marR="0" rtl="0" algn="ctr">
                        <a:lnSpc>
                          <a:spcPct val="100000"/>
                        </a:lnSpc>
                        <a:spcBef>
                          <a:spcPts val="0"/>
                        </a:spcBef>
                        <a:spcAft>
                          <a:spcPts val="0"/>
                        </a:spcAft>
                        <a:buNone/>
                      </a:pPr>
                      <a:r>
                        <a:t/>
                      </a:r>
                      <a:endParaRPr i="0" sz="800" u="none" cap="none" strike="noStrike"/>
                    </a:p>
                    <a:p>
                      <a:pPr indent="0" lvl="0" marL="0" rtl="0" algn="ctr">
                        <a:lnSpc>
                          <a:spcPct val="115000"/>
                        </a:lnSpc>
                        <a:spcBef>
                          <a:spcPts val="0"/>
                        </a:spcBef>
                        <a:spcAft>
                          <a:spcPts val="0"/>
                        </a:spcAft>
                        <a:buNone/>
                      </a:pPr>
                      <a:r>
                        <a:t/>
                      </a:r>
                      <a:endParaRPr b="1" sz="800">
                        <a:solidFill>
                          <a:srgbClr val="3C4345"/>
                        </a:solidFill>
                      </a:endParaRPr>
                    </a:p>
                    <a:p>
                      <a:pPr indent="0" lvl="0" marL="0" rtl="0" algn="ctr">
                        <a:lnSpc>
                          <a:spcPct val="115000"/>
                        </a:lnSpc>
                        <a:spcBef>
                          <a:spcPts val="0"/>
                        </a:spcBef>
                        <a:spcAft>
                          <a:spcPts val="0"/>
                        </a:spcAft>
                        <a:buNone/>
                      </a:pPr>
                      <a:r>
                        <a:rPr b="1" lang="en" sz="800">
                          <a:solidFill>
                            <a:srgbClr val="3C4345"/>
                          </a:solidFill>
                        </a:rPr>
                        <a:t>Day 16</a:t>
                      </a:r>
                      <a:endParaRPr b="1" sz="800">
                        <a:solidFill>
                          <a:srgbClr val="3C4345"/>
                        </a:solidFill>
                      </a:endParaRPr>
                    </a:p>
                    <a:p>
                      <a:pPr indent="0" lvl="0" marL="0" rtl="0" algn="ctr">
                        <a:lnSpc>
                          <a:spcPct val="115000"/>
                        </a:lnSpc>
                        <a:spcBef>
                          <a:spcPts val="0"/>
                        </a:spcBef>
                        <a:spcAft>
                          <a:spcPts val="0"/>
                        </a:spcAft>
                        <a:buNone/>
                      </a:pPr>
                      <a:r>
                        <a:rPr lang="en" sz="800" u="sng">
                          <a:solidFill>
                            <a:schemeClr val="hlink"/>
                          </a:solidFill>
                          <a:hlinkClick r:id="rId19"/>
                        </a:rPr>
                        <a:t>Work-life integration to a 10/10/10 day</a:t>
                      </a:r>
                      <a:endParaRPr sz="800" u="sng">
                        <a:solidFill>
                          <a:schemeClr val="hlink"/>
                        </a:solidFill>
                      </a:endParaRPr>
                    </a:p>
                    <a:p>
                      <a:pPr indent="0" lvl="0" marL="0" rtl="0" algn="ctr">
                        <a:lnSpc>
                          <a:spcPct val="115000"/>
                        </a:lnSpc>
                        <a:spcBef>
                          <a:spcPts val="0"/>
                        </a:spcBef>
                        <a:spcAft>
                          <a:spcPts val="0"/>
                        </a:spcAft>
                        <a:buNone/>
                      </a:pPr>
                      <a:r>
                        <a:rPr lang="en" sz="800"/>
                        <a:t>(3m 21s)</a:t>
                      </a:r>
                      <a:endParaRPr b="1" sz="800"/>
                    </a:p>
                  </a:txBody>
                  <a:tcPr marT="17150" marB="17150" marR="34300" marL="3430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D1E6C9"/>
                    </a:solidFill>
                  </a:tcPr>
                </a:tc>
                <a:tc>
                  <a:txBody>
                    <a:bodyPr/>
                    <a:lstStyle/>
                    <a:p>
                      <a:pPr indent="0" lvl="0" marL="0" marR="0" rtl="0" algn="ctr">
                        <a:lnSpc>
                          <a:spcPct val="100000"/>
                        </a:lnSpc>
                        <a:spcBef>
                          <a:spcPts val="0"/>
                        </a:spcBef>
                        <a:spcAft>
                          <a:spcPts val="0"/>
                        </a:spcAft>
                        <a:buNone/>
                      </a:pPr>
                      <a:r>
                        <a:t/>
                      </a:r>
                      <a:endParaRPr i="0" sz="800" u="none" cap="none" strike="noStrike"/>
                    </a:p>
                    <a:p>
                      <a:pPr indent="0" lvl="0" marL="0" rtl="0" algn="ctr">
                        <a:lnSpc>
                          <a:spcPct val="115000"/>
                        </a:lnSpc>
                        <a:spcBef>
                          <a:spcPts val="0"/>
                        </a:spcBef>
                        <a:spcAft>
                          <a:spcPts val="0"/>
                        </a:spcAft>
                        <a:buNone/>
                      </a:pPr>
                      <a:r>
                        <a:t/>
                      </a:r>
                      <a:endParaRPr b="1" sz="800">
                        <a:solidFill>
                          <a:srgbClr val="3C4345"/>
                        </a:solidFill>
                      </a:endParaRPr>
                    </a:p>
                    <a:p>
                      <a:pPr indent="0" lvl="0" marL="0" rtl="0" algn="ctr">
                        <a:lnSpc>
                          <a:spcPct val="115000"/>
                        </a:lnSpc>
                        <a:spcBef>
                          <a:spcPts val="0"/>
                        </a:spcBef>
                        <a:spcAft>
                          <a:spcPts val="0"/>
                        </a:spcAft>
                        <a:buNone/>
                      </a:pPr>
                      <a:r>
                        <a:rPr b="1" lang="en" sz="800">
                          <a:solidFill>
                            <a:srgbClr val="3C4345"/>
                          </a:solidFill>
                        </a:rPr>
                        <a:t>Day 17</a:t>
                      </a:r>
                      <a:endParaRPr b="1" sz="800">
                        <a:solidFill>
                          <a:srgbClr val="3C4345"/>
                        </a:solidFill>
                      </a:endParaRPr>
                    </a:p>
                    <a:p>
                      <a:pPr indent="0" lvl="0" marL="0" rtl="0" algn="ctr">
                        <a:lnSpc>
                          <a:spcPct val="115000"/>
                        </a:lnSpc>
                        <a:spcBef>
                          <a:spcPts val="0"/>
                        </a:spcBef>
                        <a:spcAft>
                          <a:spcPts val="0"/>
                        </a:spcAft>
                        <a:buNone/>
                      </a:pPr>
                      <a:r>
                        <a:rPr lang="en" sz="800" u="sng">
                          <a:solidFill>
                            <a:schemeClr val="hlink"/>
                          </a:solidFill>
                          <a:hlinkClick r:id="rId20"/>
                        </a:rPr>
                        <a:t>Building relationship and performance currencies</a:t>
                      </a:r>
                      <a:endParaRPr sz="800" u="sng">
                        <a:solidFill>
                          <a:schemeClr val="hlink"/>
                        </a:solidFill>
                      </a:endParaRPr>
                    </a:p>
                    <a:p>
                      <a:pPr indent="0" lvl="0" marL="0" rtl="0" algn="l">
                        <a:lnSpc>
                          <a:spcPct val="115000"/>
                        </a:lnSpc>
                        <a:spcBef>
                          <a:spcPts val="0"/>
                        </a:spcBef>
                        <a:spcAft>
                          <a:spcPts val="0"/>
                        </a:spcAft>
                        <a:buNone/>
                      </a:pPr>
                      <a:r>
                        <a:rPr lang="en" sz="800">
                          <a:solidFill>
                            <a:srgbClr val="3C4345"/>
                          </a:solidFill>
                        </a:rPr>
                        <a:t>                     </a:t>
                      </a:r>
                      <a:r>
                        <a:rPr lang="en" sz="800"/>
                        <a:t>(4m 12s)</a:t>
                      </a:r>
                      <a:endParaRPr sz="800" u="none" cap="none" strike="noStrike"/>
                    </a:p>
                  </a:txBody>
                  <a:tcPr marT="17150" marB="17150" marR="34300" marL="3430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D1E6C9"/>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i="0" sz="800" u="none" cap="none" strike="noStrike">
                        <a:solidFill>
                          <a:srgbClr val="3C4345"/>
                        </a:solidFill>
                      </a:endParaRPr>
                    </a:p>
                    <a:p>
                      <a:pPr indent="0" lvl="0" marL="0" rtl="0" algn="ctr">
                        <a:lnSpc>
                          <a:spcPct val="115000"/>
                        </a:lnSpc>
                        <a:spcBef>
                          <a:spcPts val="0"/>
                        </a:spcBef>
                        <a:spcAft>
                          <a:spcPts val="0"/>
                        </a:spcAft>
                        <a:buNone/>
                      </a:pPr>
                      <a:r>
                        <a:t/>
                      </a:r>
                      <a:endParaRPr b="1" sz="800">
                        <a:solidFill>
                          <a:srgbClr val="3C4345"/>
                        </a:solidFill>
                      </a:endParaRPr>
                    </a:p>
                    <a:p>
                      <a:pPr indent="0" lvl="0" marL="0" rtl="0" algn="ctr">
                        <a:lnSpc>
                          <a:spcPct val="115000"/>
                        </a:lnSpc>
                        <a:spcBef>
                          <a:spcPts val="0"/>
                        </a:spcBef>
                        <a:spcAft>
                          <a:spcPts val="0"/>
                        </a:spcAft>
                        <a:buNone/>
                      </a:pPr>
                      <a:r>
                        <a:rPr b="1" lang="en" sz="800">
                          <a:solidFill>
                            <a:srgbClr val="3C4345"/>
                          </a:solidFill>
                        </a:rPr>
                        <a:t>Day 18</a:t>
                      </a:r>
                      <a:endParaRPr b="1" sz="800">
                        <a:solidFill>
                          <a:srgbClr val="3C4345"/>
                        </a:solidFill>
                      </a:endParaRPr>
                    </a:p>
                    <a:p>
                      <a:pPr indent="0" lvl="0" marL="0" rtl="0" algn="ctr">
                        <a:lnSpc>
                          <a:spcPct val="115000"/>
                        </a:lnSpc>
                        <a:spcBef>
                          <a:spcPts val="0"/>
                        </a:spcBef>
                        <a:spcAft>
                          <a:spcPts val="0"/>
                        </a:spcAft>
                        <a:buNone/>
                      </a:pPr>
                      <a:r>
                        <a:rPr lang="en" sz="800" u="sng">
                          <a:solidFill>
                            <a:schemeClr val="hlink"/>
                          </a:solidFill>
                          <a:hlinkClick r:id="rId21"/>
                        </a:rPr>
                        <a:t>Develop a future-proof career mindset</a:t>
                      </a:r>
                      <a:endParaRPr sz="800" u="sng">
                        <a:solidFill>
                          <a:schemeClr val="hlink"/>
                        </a:solidFill>
                      </a:endParaRPr>
                    </a:p>
                    <a:p>
                      <a:pPr indent="0" lvl="0" marL="0" rtl="0" algn="ctr">
                        <a:lnSpc>
                          <a:spcPct val="115000"/>
                        </a:lnSpc>
                        <a:spcBef>
                          <a:spcPts val="0"/>
                        </a:spcBef>
                        <a:spcAft>
                          <a:spcPts val="0"/>
                        </a:spcAft>
                        <a:buNone/>
                      </a:pPr>
                      <a:r>
                        <a:rPr lang="en" sz="800">
                          <a:solidFill>
                            <a:srgbClr val="3C4345"/>
                          </a:solidFill>
                        </a:rPr>
                        <a:t>(2m 15s)</a:t>
                      </a:r>
                      <a:endParaRPr sz="800">
                        <a:solidFill>
                          <a:srgbClr val="3C4345"/>
                        </a:solidFill>
                      </a:endParaRPr>
                    </a:p>
                    <a:p>
                      <a:pPr indent="0" lvl="0" marL="0" marR="0" rtl="0" algn="ctr">
                        <a:lnSpc>
                          <a:spcPct val="100000"/>
                        </a:lnSpc>
                        <a:spcBef>
                          <a:spcPts val="0"/>
                        </a:spcBef>
                        <a:spcAft>
                          <a:spcPts val="0"/>
                        </a:spcAft>
                        <a:buClr>
                          <a:srgbClr val="000000"/>
                        </a:buClr>
                        <a:buSzPts val="800"/>
                        <a:buFont typeface="Arial"/>
                        <a:buNone/>
                      </a:pPr>
                      <a:r>
                        <a:t/>
                      </a:r>
                      <a:endParaRPr b="1" sz="800">
                        <a:solidFill>
                          <a:srgbClr val="3C4345"/>
                        </a:solidFill>
                      </a:endParaRPr>
                    </a:p>
                  </a:txBody>
                  <a:tcPr marT="17150" marB="17150" marR="34300" marL="3430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D1E6C9"/>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i="0" sz="800" u="none" cap="none" strike="noStrike">
                        <a:solidFill>
                          <a:srgbClr val="3C4345"/>
                        </a:solidFill>
                      </a:endParaRPr>
                    </a:p>
                    <a:p>
                      <a:pPr indent="0" lvl="0" marL="0" rtl="0" algn="ctr">
                        <a:lnSpc>
                          <a:spcPct val="115000"/>
                        </a:lnSpc>
                        <a:spcBef>
                          <a:spcPts val="0"/>
                        </a:spcBef>
                        <a:spcAft>
                          <a:spcPts val="0"/>
                        </a:spcAft>
                        <a:buNone/>
                      </a:pPr>
                      <a:r>
                        <a:t/>
                      </a:r>
                      <a:endParaRPr b="1" sz="800">
                        <a:solidFill>
                          <a:srgbClr val="3C4345"/>
                        </a:solidFill>
                      </a:endParaRPr>
                    </a:p>
                    <a:p>
                      <a:pPr indent="0" lvl="0" marL="0" rtl="0" algn="ctr">
                        <a:lnSpc>
                          <a:spcPct val="115000"/>
                        </a:lnSpc>
                        <a:spcBef>
                          <a:spcPts val="0"/>
                        </a:spcBef>
                        <a:spcAft>
                          <a:spcPts val="0"/>
                        </a:spcAft>
                        <a:buNone/>
                      </a:pPr>
                      <a:r>
                        <a:rPr b="1" lang="en" sz="800">
                          <a:solidFill>
                            <a:srgbClr val="3C4345"/>
                          </a:solidFill>
                        </a:rPr>
                        <a:t>Day 19</a:t>
                      </a:r>
                      <a:endParaRPr b="1" sz="800">
                        <a:solidFill>
                          <a:srgbClr val="3C4345"/>
                        </a:solidFill>
                      </a:endParaRPr>
                    </a:p>
                    <a:p>
                      <a:pPr indent="0" lvl="0" marL="0" rtl="0" algn="ctr">
                        <a:lnSpc>
                          <a:spcPct val="115000"/>
                        </a:lnSpc>
                        <a:spcBef>
                          <a:spcPts val="0"/>
                        </a:spcBef>
                        <a:spcAft>
                          <a:spcPts val="0"/>
                        </a:spcAft>
                        <a:buNone/>
                      </a:pPr>
                      <a:r>
                        <a:rPr lang="en" sz="800" u="sng">
                          <a:solidFill>
                            <a:schemeClr val="hlink"/>
                          </a:solidFill>
                          <a:hlinkClick r:id="rId22"/>
                        </a:rPr>
                        <a:t>Build an AI-friendly skill set</a:t>
                      </a:r>
                      <a:endParaRPr sz="800" u="sng">
                        <a:solidFill>
                          <a:schemeClr val="hlink"/>
                        </a:solidFill>
                      </a:endParaRPr>
                    </a:p>
                    <a:p>
                      <a:pPr indent="0" lvl="0" marL="0" rtl="0" algn="ctr">
                        <a:lnSpc>
                          <a:spcPct val="115000"/>
                        </a:lnSpc>
                        <a:spcBef>
                          <a:spcPts val="0"/>
                        </a:spcBef>
                        <a:spcAft>
                          <a:spcPts val="0"/>
                        </a:spcAft>
                        <a:buNone/>
                      </a:pPr>
                      <a:r>
                        <a:rPr lang="en" sz="800">
                          <a:solidFill>
                            <a:srgbClr val="3C4345"/>
                          </a:solidFill>
                        </a:rPr>
                        <a:t>(3m 4s)</a:t>
                      </a:r>
                      <a:endParaRPr b="1" sz="800">
                        <a:solidFill>
                          <a:srgbClr val="3C4345"/>
                        </a:solidFill>
                      </a:endParaRPr>
                    </a:p>
                  </a:txBody>
                  <a:tcPr marT="17150" marB="17150" marR="34300" marL="3430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D1E6C9"/>
                    </a:solidFill>
                  </a:tcPr>
                </a:tc>
                <a:tc>
                  <a:txBody>
                    <a:bodyPr/>
                    <a:lstStyle/>
                    <a:p>
                      <a:pPr indent="0" lvl="0" marL="0" marR="0" rtl="0" algn="ctr">
                        <a:lnSpc>
                          <a:spcPct val="100000"/>
                        </a:lnSpc>
                        <a:spcBef>
                          <a:spcPts val="0"/>
                        </a:spcBef>
                        <a:spcAft>
                          <a:spcPts val="0"/>
                        </a:spcAft>
                        <a:buNone/>
                      </a:pPr>
                      <a:r>
                        <a:t/>
                      </a:r>
                      <a:endParaRPr sz="800" u="none" cap="none" strike="noStrike"/>
                    </a:p>
                    <a:p>
                      <a:pPr indent="0" lvl="0" marL="0" rtl="0" algn="ctr">
                        <a:lnSpc>
                          <a:spcPct val="115000"/>
                        </a:lnSpc>
                        <a:spcBef>
                          <a:spcPts val="0"/>
                        </a:spcBef>
                        <a:spcAft>
                          <a:spcPts val="0"/>
                        </a:spcAft>
                        <a:buNone/>
                      </a:pPr>
                      <a:r>
                        <a:t/>
                      </a:r>
                      <a:endParaRPr b="1" sz="800">
                        <a:solidFill>
                          <a:srgbClr val="3C4345"/>
                        </a:solidFill>
                      </a:endParaRPr>
                    </a:p>
                    <a:p>
                      <a:pPr indent="0" lvl="0" marL="0" rtl="0" algn="ctr">
                        <a:lnSpc>
                          <a:spcPct val="115000"/>
                        </a:lnSpc>
                        <a:spcBef>
                          <a:spcPts val="0"/>
                        </a:spcBef>
                        <a:spcAft>
                          <a:spcPts val="0"/>
                        </a:spcAft>
                        <a:buNone/>
                      </a:pPr>
                      <a:r>
                        <a:rPr b="1" lang="en" sz="800">
                          <a:solidFill>
                            <a:srgbClr val="3C4345"/>
                          </a:solidFill>
                        </a:rPr>
                        <a:t>Day 20</a:t>
                      </a:r>
                      <a:endParaRPr b="1" sz="800">
                        <a:solidFill>
                          <a:srgbClr val="3C4345"/>
                        </a:solidFill>
                      </a:endParaRPr>
                    </a:p>
                    <a:p>
                      <a:pPr indent="0" lvl="0" marL="0" rtl="0" algn="ctr">
                        <a:lnSpc>
                          <a:spcPct val="115000"/>
                        </a:lnSpc>
                        <a:spcBef>
                          <a:spcPts val="0"/>
                        </a:spcBef>
                        <a:spcAft>
                          <a:spcPts val="0"/>
                        </a:spcAft>
                        <a:buNone/>
                      </a:pPr>
                      <a:r>
                        <a:rPr lang="en" sz="800" u="sng">
                          <a:solidFill>
                            <a:schemeClr val="hlink"/>
                          </a:solidFill>
                          <a:hlinkClick r:id="rId23"/>
                        </a:rPr>
                        <a:t>The rule of 100 and AI</a:t>
                      </a:r>
                      <a:endParaRPr sz="800" u="sng">
                        <a:solidFill>
                          <a:schemeClr val="hlink"/>
                        </a:solidFill>
                      </a:endParaRPr>
                    </a:p>
                    <a:p>
                      <a:pPr indent="0" lvl="0" marL="0" rtl="0" algn="ctr">
                        <a:lnSpc>
                          <a:spcPct val="115000"/>
                        </a:lnSpc>
                        <a:spcBef>
                          <a:spcPts val="0"/>
                        </a:spcBef>
                        <a:spcAft>
                          <a:spcPts val="0"/>
                        </a:spcAft>
                        <a:buNone/>
                      </a:pPr>
                      <a:r>
                        <a:rPr lang="en" sz="800">
                          <a:solidFill>
                            <a:srgbClr val="3C4345"/>
                          </a:solidFill>
                        </a:rPr>
                        <a:t>(3m 11s)</a:t>
                      </a:r>
                      <a:endParaRPr b="1" sz="800"/>
                    </a:p>
                    <a:p>
                      <a:pPr indent="0" lvl="0" marL="0" marR="0" rtl="0" algn="ctr">
                        <a:lnSpc>
                          <a:spcPct val="100000"/>
                        </a:lnSpc>
                        <a:spcBef>
                          <a:spcPts val="0"/>
                        </a:spcBef>
                        <a:spcAft>
                          <a:spcPts val="0"/>
                        </a:spcAft>
                        <a:buNone/>
                      </a:pPr>
                      <a:br>
                        <a:rPr lang="en" sz="800" u="none" cap="none" strike="noStrike"/>
                      </a:br>
                      <a:endParaRPr sz="800" u="none" cap="none" strike="noStrike"/>
                    </a:p>
                  </a:txBody>
                  <a:tcPr marT="17150" marB="17150" marR="34300" marL="3430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D1E6C9"/>
                    </a:solidFill>
                  </a:tcPr>
                </a:tc>
              </a:tr>
            </a:tbl>
          </a:graphicData>
        </a:graphic>
      </p:graphicFrame>
      <p:pic>
        <p:nvPicPr>
          <p:cNvPr id="1570" name="Google Shape;1570;p212"/>
          <p:cNvPicPr preferRelativeResize="0"/>
          <p:nvPr/>
        </p:nvPicPr>
        <p:blipFill>
          <a:blip r:embed="rId24">
            <a:alphaModFix/>
          </a:blip>
          <a:stretch>
            <a:fillRect/>
          </a:stretch>
        </p:blipFill>
        <p:spPr>
          <a:xfrm>
            <a:off x="7639450" y="495050"/>
            <a:ext cx="760701" cy="570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TIS">
  <a:themeElements>
    <a:clrScheme name="LinkedIn PMM">
      <a:dk1>
        <a:srgbClr val="3C4345"/>
      </a:dk1>
      <a:lt1>
        <a:srgbClr val="FDFAF5"/>
      </a:lt1>
      <a:dk2>
        <a:srgbClr val="B24020"/>
      </a:dk2>
      <a:lt2>
        <a:srgbClr val="0A66C2"/>
      </a:lt2>
      <a:accent1>
        <a:srgbClr val="44712E"/>
      </a:accent1>
      <a:accent2>
        <a:srgbClr val="915907"/>
      </a:accent2>
      <a:accent3>
        <a:srgbClr val="004183"/>
      </a:accent3>
      <a:accent4>
        <a:srgbClr val="E7A33E"/>
      </a:accent4>
      <a:accent5>
        <a:srgbClr val="7E8F1D"/>
      </a:accent5>
      <a:accent6>
        <a:srgbClr val="5B696B"/>
      </a:accent6>
      <a:hlink>
        <a:srgbClr val="004183"/>
      </a:hlink>
      <a:folHlink>
        <a:srgbClr val="5B696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