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858" r:id="rId5"/>
    <p:sldMasterId id="2147483859" r:id="rId6"/>
  </p:sldMasterIdLst>
  <p:notesMasterIdLst>
    <p:notesMasterId r:id="rId7"/>
  </p:notesMasterIdLst>
  <p:sldIdLst>
    <p:sldId id="256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6AF4BF4-181D-448B-8E46-BBCE867C5158}">
  <a:tblStyle styleId="{F6AF4BF4-181D-448B-8E46-BBCE867C515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32e4c31d078_0_3039:notes"/>
          <p:cNvSpPr/>
          <p:nvPr>
            <p:ph idx="2" type="sldImg"/>
          </p:nvPr>
        </p:nvSpPr>
        <p:spPr>
          <a:xfrm>
            <a:off x="686157" y="1143000"/>
            <a:ext cx="54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4" name="Google Shape;1564;g32e4c31d078_0_30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g32e4c31d078_0_30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6" name="Google Shape;766;p102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7" name="Google Shape;767;p102"/>
          <p:cNvSpPr txBox="1"/>
          <p:nvPr>
            <p:ph idx="2" type="body"/>
          </p:nvPr>
        </p:nvSpPr>
        <p:spPr>
          <a:xfrm>
            <a:off x="234028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8" name="Google Shape;768;p102"/>
          <p:cNvSpPr txBox="1"/>
          <p:nvPr>
            <p:ph idx="3" type="body"/>
          </p:nvPr>
        </p:nvSpPr>
        <p:spPr>
          <a:xfrm>
            <a:off x="234028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9" name="Google Shape;769;p102"/>
          <p:cNvSpPr txBox="1"/>
          <p:nvPr>
            <p:ph idx="4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0" name="Google Shape;770;p102"/>
          <p:cNvSpPr txBox="1"/>
          <p:nvPr>
            <p:ph idx="5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1" name="Google Shape;771;p102"/>
          <p:cNvSpPr txBox="1"/>
          <p:nvPr>
            <p:ph idx="6" type="body"/>
          </p:nvPr>
        </p:nvSpPr>
        <p:spPr>
          <a:xfrm>
            <a:off x="541105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2" name="Google Shape;772;p102"/>
          <p:cNvSpPr txBox="1"/>
          <p:nvPr>
            <p:ph idx="7" type="body"/>
          </p:nvPr>
        </p:nvSpPr>
        <p:spPr>
          <a:xfrm>
            <a:off x="541105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3" name="Google Shape;773;p102"/>
          <p:cNvSpPr txBox="1"/>
          <p:nvPr>
            <p:ph idx="8" type="body"/>
          </p:nvPr>
        </p:nvSpPr>
        <p:spPr>
          <a:xfrm>
            <a:off x="394333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4" name="Google Shape;774;p102"/>
          <p:cNvSpPr txBox="1"/>
          <p:nvPr>
            <p:ph idx="9" type="body"/>
          </p:nvPr>
        </p:nvSpPr>
        <p:spPr>
          <a:xfrm>
            <a:off x="394333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5" name="Google Shape;775;p102"/>
          <p:cNvSpPr txBox="1"/>
          <p:nvPr>
            <p:ph idx="13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6" name="Google Shape;776;p102"/>
          <p:cNvSpPr txBox="1"/>
          <p:nvPr>
            <p:ph idx="14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7" name="Google Shape;777;p102"/>
          <p:cNvSpPr txBox="1"/>
          <p:nvPr>
            <p:ph idx="15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8" name="Google Shape;778;p102"/>
          <p:cNvSpPr txBox="1"/>
          <p:nvPr>
            <p:ph idx="16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9" name="Google Shape;779;p102"/>
          <p:cNvSpPr txBox="1"/>
          <p:nvPr>
            <p:ph idx="17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0" name="Google Shape;780;p102"/>
          <p:cNvSpPr txBox="1"/>
          <p:nvPr>
            <p:ph idx="18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1" name="Google Shape;781;p102"/>
          <p:cNvSpPr txBox="1"/>
          <p:nvPr>
            <p:ph idx="19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2" name="Google Shape;782;p102"/>
          <p:cNvSpPr txBox="1"/>
          <p:nvPr>
            <p:ph idx="20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3" name="Google Shape;783;p102"/>
          <p:cNvSpPr txBox="1"/>
          <p:nvPr>
            <p:ph idx="21" type="body"/>
          </p:nvPr>
        </p:nvSpPr>
        <p:spPr>
          <a:xfrm>
            <a:off x="739470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4" name="Google Shape;784;p102"/>
          <p:cNvSpPr txBox="1"/>
          <p:nvPr>
            <p:ph idx="22" type="body"/>
          </p:nvPr>
        </p:nvSpPr>
        <p:spPr>
          <a:xfrm>
            <a:off x="739470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85" name="Google Shape;785;p102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102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102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102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102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102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1" name="Google Shape;791;p102"/>
          <p:cNvSpPr/>
          <p:nvPr>
            <p:ph idx="23" type="pic"/>
          </p:nvPr>
        </p:nvSpPr>
        <p:spPr>
          <a:xfrm>
            <a:off x="56345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2" name="Google Shape;792;p102"/>
          <p:cNvSpPr/>
          <p:nvPr>
            <p:ph idx="24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3" name="Google Shape;793;p102"/>
          <p:cNvSpPr/>
          <p:nvPr>
            <p:ph idx="25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4" name="Google Shape;794;p102"/>
          <p:cNvSpPr/>
          <p:nvPr>
            <p:ph idx="26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5" name="Google Shape;795;p102"/>
          <p:cNvSpPr/>
          <p:nvPr>
            <p:ph idx="27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6" name="Google Shape;796;p102"/>
          <p:cNvSpPr/>
          <p:nvPr>
            <p:ph idx="28" type="pic"/>
          </p:nvPr>
        </p:nvSpPr>
        <p:spPr>
          <a:xfrm>
            <a:off x="756382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7" name="Google Shape;797;p102"/>
          <p:cNvSpPr/>
          <p:nvPr>
            <p:ph idx="29" type="pic"/>
          </p:nvPr>
        </p:nvSpPr>
        <p:spPr>
          <a:xfrm>
            <a:off x="248085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8" name="Google Shape;798;p102"/>
          <p:cNvSpPr/>
          <p:nvPr>
            <p:ph idx="30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9" name="Google Shape;799;p102"/>
          <p:cNvSpPr/>
          <p:nvPr>
            <p:ph idx="31" type="pic"/>
          </p:nvPr>
        </p:nvSpPr>
        <p:spPr>
          <a:xfrm>
            <a:off x="558016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03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04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04"/>
          <p:cNvSpPr/>
          <p:nvPr/>
        </p:nvSpPr>
        <p:spPr>
          <a:xfrm>
            <a:off x="4696313" y="1356933"/>
            <a:ext cx="38472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04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04"/>
          <p:cNvSpPr/>
          <p:nvPr/>
        </p:nvSpPr>
        <p:spPr>
          <a:xfrm flipH="1" rot="10800000">
            <a:off x="4892511" y="1884122"/>
            <a:ext cx="336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10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08" name="Google Shape;808;p10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9" name="Google Shape;809;p104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0" name="Google Shape;810;p104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1" name="Google Shape;811;p104"/>
          <p:cNvSpPr txBox="1"/>
          <p:nvPr>
            <p:ph idx="4" type="body"/>
          </p:nvPr>
        </p:nvSpPr>
        <p:spPr>
          <a:xfrm>
            <a:off x="4860140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2" name="Google Shape;812;p104"/>
          <p:cNvSpPr txBox="1"/>
          <p:nvPr>
            <p:ph idx="5" type="body"/>
          </p:nvPr>
        </p:nvSpPr>
        <p:spPr>
          <a:xfrm>
            <a:off x="4860140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05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5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5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0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18" name="Google Shape;818;p10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9" name="Google Shape;819;p105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0" name="Google Shape;820;p105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1" name="Google Shape;821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105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06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06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10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27" name="Google Shape;827;p10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8" name="Google Shape;828;p106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9" name="Google Shape;829;p106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30" name="Google Shape;830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106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7"/>
          <p:cNvSpPr/>
          <p:nvPr/>
        </p:nvSpPr>
        <p:spPr>
          <a:xfrm>
            <a:off x="-934252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07"/>
          <p:cNvSpPr/>
          <p:nvPr/>
        </p:nvSpPr>
        <p:spPr>
          <a:xfrm>
            <a:off x="4686285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07"/>
          <p:cNvSpPr/>
          <p:nvPr/>
        </p:nvSpPr>
        <p:spPr>
          <a:xfrm flipH="1" rot="10800000">
            <a:off x="4804640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10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37" name="Google Shape;837;p10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8" name="Google Shape;838;p107"/>
          <p:cNvSpPr txBox="1"/>
          <p:nvPr>
            <p:ph idx="2" type="body"/>
          </p:nvPr>
        </p:nvSpPr>
        <p:spPr>
          <a:xfrm>
            <a:off x="4812661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9" name="Google Shape;839;p107"/>
          <p:cNvSpPr txBox="1"/>
          <p:nvPr>
            <p:ph idx="3" type="body"/>
          </p:nvPr>
        </p:nvSpPr>
        <p:spPr>
          <a:xfrm>
            <a:off x="4812661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40" name="Google Shape;840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493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107"/>
          <p:cNvSpPr/>
          <p:nvPr>
            <p:ph idx="4" type="pic"/>
          </p:nvPr>
        </p:nvSpPr>
        <p:spPr>
          <a:xfrm>
            <a:off x="717128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08"/>
          <p:cNvSpPr/>
          <p:nvPr/>
        </p:nvSpPr>
        <p:spPr>
          <a:xfrm>
            <a:off x="-950579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4" name="Google Shape;844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125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108"/>
          <p:cNvSpPr/>
          <p:nvPr>
            <p:ph idx="2" type="pic"/>
          </p:nvPr>
        </p:nvSpPr>
        <p:spPr>
          <a:xfrm>
            <a:off x="798760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6" name="Google Shape;846;p108"/>
          <p:cNvSpPr/>
          <p:nvPr/>
        </p:nvSpPr>
        <p:spPr>
          <a:xfrm flipH="1" rot="10800000">
            <a:off x="5222495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10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48" name="Google Shape;848;p10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9" name="Google Shape;849;p108"/>
          <p:cNvSpPr txBox="1"/>
          <p:nvPr>
            <p:ph idx="3" type="body"/>
          </p:nvPr>
        </p:nvSpPr>
        <p:spPr>
          <a:xfrm>
            <a:off x="5187659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0" name="Google Shape;850;p108"/>
          <p:cNvSpPr txBox="1"/>
          <p:nvPr>
            <p:ph idx="4" type="body"/>
          </p:nvPr>
        </p:nvSpPr>
        <p:spPr>
          <a:xfrm>
            <a:off x="5187659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09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9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9"/>
          <p:cNvSpPr/>
          <p:nvPr/>
        </p:nvSpPr>
        <p:spPr>
          <a:xfrm>
            <a:off x="581095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9"/>
          <p:cNvSpPr/>
          <p:nvPr/>
        </p:nvSpPr>
        <p:spPr>
          <a:xfrm flipH="1" rot="10800000">
            <a:off x="3492193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9"/>
          <p:cNvSpPr/>
          <p:nvPr/>
        </p:nvSpPr>
        <p:spPr>
          <a:xfrm flipH="1" rot="10800000">
            <a:off x="6187696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9"/>
          <p:cNvSpPr/>
          <p:nvPr/>
        </p:nvSpPr>
        <p:spPr>
          <a:xfrm flipH="1" rot="10800000">
            <a:off x="742307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10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9" name="Google Shape;859;p10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0" name="Google Shape;860;p109"/>
          <p:cNvSpPr txBox="1"/>
          <p:nvPr>
            <p:ph idx="2" type="body"/>
          </p:nvPr>
        </p:nvSpPr>
        <p:spPr>
          <a:xfrm>
            <a:off x="706156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1" name="Google Shape;861;p109"/>
          <p:cNvSpPr txBox="1"/>
          <p:nvPr>
            <p:ph idx="3" type="body"/>
          </p:nvPr>
        </p:nvSpPr>
        <p:spPr>
          <a:xfrm>
            <a:off x="725011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2" name="Google Shape;862;p109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3" name="Google Shape;863;p109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4" name="Google Shape;864;p109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5" name="Google Shape;865;p109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1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8" name="Google Shape;868;p11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9" name="Google Shape;869;p110"/>
          <p:cNvSpPr/>
          <p:nvPr/>
        </p:nvSpPr>
        <p:spPr>
          <a:xfrm>
            <a:off x="572021" y="1356933"/>
            <a:ext cx="80004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10"/>
          <p:cNvSpPr/>
          <p:nvPr/>
        </p:nvSpPr>
        <p:spPr>
          <a:xfrm flipH="1" rot="10800000">
            <a:off x="684193" y="19145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10"/>
          <p:cNvSpPr/>
          <p:nvPr/>
        </p:nvSpPr>
        <p:spPr>
          <a:xfrm>
            <a:off x="2693349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10"/>
          <p:cNvSpPr/>
          <p:nvPr/>
        </p:nvSpPr>
        <p:spPr>
          <a:xfrm>
            <a:off x="4719312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10"/>
          <p:cNvSpPr/>
          <p:nvPr/>
        </p:nvSpPr>
        <p:spPr>
          <a:xfrm>
            <a:off x="6714107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110"/>
          <p:cNvSpPr txBox="1"/>
          <p:nvPr>
            <p:ph idx="2" type="body"/>
          </p:nvPr>
        </p:nvSpPr>
        <p:spPr>
          <a:xfrm>
            <a:off x="684193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5" name="Google Shape;875;p110"/>
          <p:cNvSpPr txBox="1"/>
          <p:nvPr>
            <p:ph idx="3" type="body"/>
          </p:nvPr>
        </p:nvSpPr>
        <p:spPr>
          <a:xfrm>
            <a:off x="703049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6" name="Google Shape;876;p110"/>
          <p:cNvSpPr txBox="1"/>
          <p:nvPr>
            <p:ph idx="4" type="body"/>
          </p:nvPr>
        </p:nvSpPr>
        <p:spPr>
          <a:xfrm>
            <a:off x="2693349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7" name="Google Shape;877;p110"/>
          <p:cNvSpPr txBox="1"/>
          <p:nvPr>
            <p:ph idx="5" type="body"/>
          </p:nvPr>
        </p:nvSpPr>
        <p:spPr>
          <a:xfrm>
            <a:off x="2712204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8" name="Google Shape;878;p110"/>
          <p:cNvSpPr txBox="1"/>
          <p:nvPr>
            <p:ph idx="6" type="body"/>
          </p:nvPr>
        </p:nvSpPr>
        <p:spPr>
          <a:xfrm>
            <a:off x="4710971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9" name="Google Shape;879;p110"/>
          <p:cNvSpPr txBox="1"/>
          <p:nvPr>
            <p:ph idx="7" type="body"/>
          </p:nvPr>
        </p:nvSpPr>
        <p:spPr>
          <a:xfrm>
            <a:off x="4729827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0" name="Google Shape;880;p110"/>
          <p:cNvSpPr txBox="1"/>
          <p:nvPr>
            <p:ph idx="8" type="body"/>
          </p:nvPr>
        </p:nvSpPr>
        <p:spPr>
          <a:xfrm>
            <a:off x="6705890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1" name="Google Shape;881;p110"/>
          <p:cNvSpPr txBox="1"/>
          <p:nvPr>
            <p:ph idx="9" type="body"/>
          </p:nvPr>
        </p:nvSpPr>
        <p:spPr>
          <a:xfrm>
            <a:off x="6724746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11"/>
          <p:cNvSpPr/>
          <p:nvPr/>
        </p:nvSpPr>
        <p:spPr>
          <a:xfrm>
            <a:off x="343450" y="1356932"/>
            <a:ext cx="84570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1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5" name="Google Shape;885;p11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6" name="Google Shape;886;p111"/>
          <p:cNvSpPr/>
          <p:nvPr/>
        </p:nvSpPr>
        <p:spPr>
          <a:xfrm flipH="1" rot="10800000">
            <a:off x="58214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111"/>
          <p:cNvSpPr txBox="1"/>
          <p:nvPr>
            <p:ph idx="2" type="body"/>
          </p:nvPr>
        </p:nvSpPr>
        <p:spPr>
          <a:xfrm>
            <a:off x="58214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8" name="Google Shape;888;p111"/>
          <p:cNvSpPr txBox="1"/>
          <p:nvPr>
            <p:ph idx="3" type="body"/>
          </p:nvPr>
        </p:nvSpPr>
        <p:spPr>
          <a:xfrm>
            <a:off x="58214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9" name="Google Shape;889;p111"/>
          <p:cNvSpPr/>
          <p:nvPr/>
        </p:nvSpPr>
        <p:spPr>
          <a:xfrm flipH="1" rot="10800000">
            <a:off x="2268792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11"/>
          <p:cNvSpPr txBox="1"/>
          <p:nvPr>
            <p:ph idx="4" type="body"/>
          </p:nvPr>
        </p:nvSpPr>
        <p:spPr>
          <a:xfrm>
            <a:off x="226879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1" name="Google Shape;891;p111"/>
          <p:cNvSpPr txBox="1"/>
          <p:nvPr>
            <p:ph idx="5" type="body"/>
          </p:nvPr>
        </p:nvSpPr>
        <p:spPr>
          <a:xfrm>
            <a:off x="226879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2" name="Google Shape;892;p111"/>
          <p:cNvSpPr/>
          <p:nvPr/>
        </p:nvSpPr>
        <p:spPr>
          <a:xfrm flipH="1" rot="10800000">
            <a:off x="3949061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111"/>
          <p:cNvSpPr txBox="1"/>
          <p:nvPr>
            <p:ph idx="6" type="body"/>
          </p:nvPr>
        </p:nvSpPr>
        <p:spPr>
          <a:xfrm>
            <a:off x="394906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4" name="Google Shape;894;p111"/>
          <p:cNvSpPr txBox="1"/>
          <p:nvPr>
            <p:ph idx="7" type="body"/>
          </p:nvPr>
        </p:nvSpPr>
        <p:spPr>
          <a:xfrm>
            <a:off x="394906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5" name="Google Shape;895;p111"/>
          <p:cNvSpPr/>
          <p:nvPr/>
        </p:nvSpPr>
        <p:spPr>
          <a:xfrm flipH="1" rot="10800000">
            <a:off x="562798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111"/>
          <p:cNvSpPr txBox="1"/>
          <p:nvPr>
            <p:ph idx="8" type="body"/>
          </p:nvPr>
        </p:nvSpPr>
        <p:spPr>
          <a:xfrm>
            <a:off x="562798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7" name="Google Shape;897;p111"/>
          <p:cNvSpPr txBox="1"/>
          <p:nvPr>
            <p:ph idx="9" type="body"/>
          </p:nvPr>
        </p:nvSpPr>
        <p:spPr>
          <a:xfrm>
            <a:off x="562798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8" name="Google Shape;898;p111"/>
          <p:cNvSpPr/>
          <p:nvPr/>
        </p:nvSpPr>
        <p:spPr>
          <a:xfrm flipH="1" rot="10800000">
            <a:off x="7295163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11"/>
          <p:cNvSpPr txBox="1"/>
          <p:nvPr>
            <p:ph idx="13" type="body"/>
          </p:nvPr>
        </p:nvSpPr>
        <p:spPr>
          <a:xfrm>
            <a:off x="7295163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0" name="Google Shape;900;p111"/>
          <p:cNvSpPr txBox="1"/>
          <p:nvPr>
            <p:ph idx="14" type="body"/>
          </p:nvPr>
        </p:nvSpPr>
        <p:spPr>
          <a:xfrm>
            <a:off x="7295163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12"/>
          <p:cNvSpPr/>
          <p:nvPr/>
        </p:nvSpPr>
        <p:spPr>
          <a:xfrm>
            <a:off x="571181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12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12"/>
          <p:cNvSpPr/>
          <p:nvPr/>
        </p:nvSpPr>
        <p:spPr>
          <a:xfrm flipH="1" rot="10800000">
            <a:off x="6187696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12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12"/>
          <p:cNvSpPr/>
          <p:nvPr/>
        </p:nvSpPr>
        <p:spPr>
          <a:xfrm flipH="1" rot="10800000">
            <a:off x="3492193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11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08" name="Google Shape;908;p112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9" name="Google Shape;909;p112"/>
          <p:cNvSpPr txBox="1"/>
          <p:nvPr>
            <p:ph idx="2" type="body"/>
          </p:nvPr>
        </p:nvSpPr>
        <p:spPr>
          <a:xfrm>
            <a:off x="592854" y="1509279"/>
            <a:ext cx="2479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b="1" i="0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0" name="Google Shape;910;p112"/>
          <p:cNvSpPr txBox="1"/>
          <p:nvPr>
            <p:ph idx="3" type="body"/>
          </p:nvPr>
        </p:nvSpPr>
        <p:spPr>
          <a:xfrm>
            <a:off x="592854" y="2571750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1" name="Google Shape;911;p112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2" name="Google Shape;912;p112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3" name="Google Shape;913;p112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4" name="Google Shape;914;p112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13"/>
          <p:cNvSpPr/>
          <p:nvPr/>
        </p:nvSpPr>
        <p:spPr>
          <a:xfrm>
            <a:off x="571181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13"/>
          <p:cNvSpPr/>
          <p:nvPr/>
        </p:nvSpPr>
        <p:spPr>
          <a:xfrm>
            <a:off x="6050034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3"/>
          <p:cNvSpPr/>
          <p:nvPr/>
        </p:nvSpPr>
        <p:spPr>
          <a:xfrm flipH="1" rot="10800000">
            <a:off x="6187696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13"/>
          <p:cNvSpPr/>
          <p:nvPr/>
        </p:nvSpPr>
        <p:spPr>
          <a:xfrm>
            <a:off x="3335900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13"/>
          <p:cNvSpPr/>
          <p:nvPr/>
        </p:nvSpPr>
        <p:spPr>
          <a:xfrm flipH="1" rot="10800000">
            <a:off x="3492193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113"/>
          <p:cNvSpPr txBox="1"/>
          <p:nvPr>
            <p:ph type="title"/>
          </p:nvPr>
        </p:nvSpPr>
        <p:spPr>
          <a:xfrm>
            <a:off x="592854" y="728735"/>
            <a:ext cx="24792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lvl="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2" name="Google Shape;922;p113"/>
          <p:cNvSpPr txBox="1"/>
          <p:nvPr>
            <p:ph idx="1" type="body"/>
          </p:nvPr>
        </p:nvSpPr>
        <p:spPr>
          <a:xfrm>
            <a:off x="592854" y="1786317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3" name="Google Shape;923;p113"/>
          <p:cNvSpPr txBox="1"/>
          <p:nvPr>
            <p:ph idx="2" type="body"/>
          </p:nvPr>
        </p:nvSpPr>
        <p:spPr>
          <a:xfrm>
            <a:off x="3467043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4" name="Google Shape;924;p113"/>
          <p:cNvSpPr txBox="1"/>
          <p:nvPr>
            <p:ph idx="3" type="body"/>
          </p:nvPr>
        </p:nvSpPr>
        <p:spPr>
          <a:xfrm>
            <a:off x="3485899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5" name="Google Shape;925;p113"/>
          <p:cNvSpPr txBox="1"/>
          <p:nvPr>
            <p:ph idx="4" type="body"/>
          </p:nvPr>
        </p:nvSpPr>
        <p:spPr>
          <a:xfrm>
            <a:off x="6169481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6" name="Google Shape;926;p113"/>
          <p:cNvSpPr txBox="1"/>
          <p:nvPr>
            <p:ph idx="5" type="body"/>
          </p:nvPr>
        </p:nvSpPr>
        <p:spPr>
          <a:xfrm>
            <a:off x="6188337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14"/>
          <p:cNvSpPr txBox="1"/>
          <p:nvPr>
            <p:ph type="title"/>
          </p:nvPr>
        </p:nvSpPr>
        <p:spPr>
          <a:xfrm>
            <a:off x="3887881" y="1048600"/>
            <a:ext cx="4169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9" name="Google Shape;929;p114"/>
          <p:cNvSpPr txBox="1"/>
          <p:nvPr>
            <p:ph idx="1" type="body"/>
          </p:nvPr>
        </p:nvSpPr>
        <p:spPr>
          <a:xfrm>
            <a:off x="3887881" y="2932726"/>
            <a:ext cx="25944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0" name="Google Shape;930;p114"/>
          <p:cNvSpPr txBox="1"/>
          <p:nvPr>
            <p:ph idx="2" type="body"/>
          </p:nvPr>
        </p:nvSpPr>
        <p:spPr>
          <a:xfrm>
            <a:off x="3887881" y="3744613"/>
            <a:ext cx="24891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1" name="Google Shape;931;p114"/>
          <p:cNvSpPr/>
          <p:nvPr>
            <p:ph idx="3" type="pic"/>
          </p:nvPr>
        </p:nvSpPr>
        <p:spPr>
          <a:xfrm>
            <a:off x="-2469313" y="-554568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932" name="Google Shape;932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15"/>
          <p:cNvSpPr txBox="1"/>
          <p:nvPr>
            <p:ph type="title"/>
          </p:nvPr>
        </p:nvSpPr>
        <p:spPr>
          <a:xfrm>
            <a:off x="5689858" y="1236547"/>
            <a:ext cx="2631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050" lIns="18050" spcFirstLastPara="1" rIns="18050" wrap="square" tIns="1805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b="0"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5" name="Google Shape;935;p115"/>
          <p:cNvSpPr txBox="1"/>
          <p:nvPr>
            <p:ph idx="1" type="body"/>
          </p:nvPr>
        </p:nvSpPr>
        <p:spPr>
          <a:xfrm>
            <a:off x="5696994" y="2312865"/>
            <a:ext cx="2568000" cy="1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6" name="Google Shape;936;p11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16"/>
          <p:cNvSpPr txBox="1"/>
          <p:nvPr>
            <p:ph type="title"/>
          </p:nvPr>
        </p:nvSpPr>
        <p:spPr>
          <a:xfrm>
            <a:off x="4946363" y="523374"/>
            <a:ext cx="36057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9" name="Google Shape;939;p116"/>
          <p:cNvSpPr txBox="1"/>
          <p:nvPr>
            <p:ph idx="1" type="body"/>
          </p:nvPr>
        </p:nvSpPr>
        <p:spPr>
          <a:xfrm>
            <a:off x="4946363" y="1210958"/>
            <a:ext cx="36057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7125" lIns="34275" spcFirstLastPara="1" rIns="34275" wrap="square" tIns="1712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0" name="Google Shape;940;p116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17"/>
          <p:cNvSpPr txBox="1"/>
          <p:nvPr>
            <p:ph type="title"/>
          </p:nvPr>
        </p:nvSpPr>
        <p:spPr>
          <a:xfrm>
            <a:off x="4644024" y="1629636"/>
            <a:ext cx="3269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3" name="Google Shape;943;p117"/>
          <p:cNvSpPr txBox="1"/>
          <p:nvPr>
            <p:ph idx="1" type="body"/>
          </p:nvPr>
        </p:nvSpPr>
        <p:spPr>
          <a:xfrm>
            <a:off x="4644024" y="2617688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4" name="Google Shape;944;p117"/>
          <p:cNvSpPr/>
          <p:nvPr>
            <p:ph idx="2" type="pic"/>
          </p:nvPr>
        </p:nvSpPr>
        <p:spPr>
          <a:xfrm>
            <a:off x="0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18"/>
          <p:cNvSpPr txBox="1"/>
          <p:nvPr>
            <p:ph type="title"/>
          </p:nvPr>
        </p:nvSpPr>
        <p:spPr>
          <a:xfrm>
            <a:off x="1394528" y="1658895"/>
            <a:ext cx="32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7" name="Google Shape;947;p118"/>
          <p:cNvSpPr txBox="1"/>
          <p:nvPr>
            <p:ph idx="1" type="body"/>
          </p:nvPr>
        </p:nvSpPr>
        <p:spPr>
          <a:xfrm>
            <a:off x="1394528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8" name="Google Shape;948;p118"/>
          <p:cNvSpPr/>
          <p:nvPr>
            <p:ph idx="2" type="pic"/>
          </p:nvPr>
        </p:nvSpPr>
        <p:spPr>
          <a:xfrm>
            <a:off x="6057707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19"/>
          <p:cNvSpPr txBox="1"/>
          <p:nvPr>
            <p:ph type="title"/>
          </p:nvPr>
        </p:nvSpPr>
        <p:spPr>
          <a:xfrm>
            <a:off x="6057707" y="1218240"/>
            <a:ext cx="25995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1" name="Google Shape;951;p119"/>
          <p:cNvSpPr txBox="1"/>
          <p:nvPr>
            <p:ph idx="1" type="body"/>
          </p:nvPr>
        </p:nvSpPr>
        <p:spPr>
          <a:xfrm>
            <a:off x="6077349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2" name="Google Shape;952;p119"/>
          <p:cNvSpPr/>
          <p:nvPr>
            <p:ph idx="2" type="pic"/>
          </p:nvPr>
        </p:nvSpPr>
        <p:spPr>
          <a:xfrm>
            <a:off x="0" y="0"/>
            <a:ext cx="5814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20"/>
          <p:cNvSpPr txBox="1"/>
          <p:nvPr>
            <p:ph type="title"/>
          </p:nvPr>
        </p:nvSpPr>
        <p:spPr>
          <a:xfrm>
            <a:off x="582225" y="1218240"/>
            <a:ext cx="25893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5" name="Google Shape;955;p120"/>
          <p:cNvSpPr txBox="1"/>
          <p:nvPr>
            <p:ph idx="1" type="body"/>
          </p:nvPr>
        </p:nvSpPr>
        <p:spPr>
          <a:xfrm>
            <a:off x="590005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6" name="Google Shape;956;p120"/>
          <p:cNvSpPr/>
          <p:nvPr>
            <p:ph idx="2" type="pic"/>
          </p:nvPr>
        </p:nvSpPr>
        <p:spPr>
          <a:xfrm>
            <a:off x="3314864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21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9" name="Google Shape;959;p121"/>
          <p:cNvSpPr txBox="1"/>
          <p:nvPr>
            <p:ph idx="1" type="body"/>
          </p:nvPr>
        </p:nvSpPr>
        <p:spPr>
          <a:xfrm>
            <a:off x="540566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0" name="Google Shape;960;p121"/>
          <p:cNvSpPr/>
          <p:nvPr>
            <p:ph idx="2" type="pic"/>
          </p:nvPr>
        </p:nvSpPr>
        <p:spPr>
          <a:xfrm>
            <a:off x="3314864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bg>
      <p:bgPr>
        <a:solidFill>
          <a:srgbClr val="FDFA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22"/>
          <p:cNvSpPr/>
          <p:nvPr>
            <p:ph idx="2" type="pic"/>
          </p:nvPr>
        </p:nvSpPr>
        <p:spPr>
          <a:xfrm>
            <a:off x="0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22"/>
          <p:cNvSpPr txBox="1"/>
          <p:nvPr>
            <p:ph type="title"/>
          </p:nvPr>
        </p:nvSpPr>
        <p:spPr>
          <a:xfrm>
            <a:off x="6060076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4" name="Google Shape;964;p122"/>
          <p:cNvSpPr txBox="1"/>
          <p:nvPr>
            <p:ph idx="1" type="body"/>
          </p:nvPr>
        </p:nvSpPr>
        <p:spPr>
          <a:xfrm>
            <a:off x="6057707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23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7" name="Google Shape;967;p123"/>
          <p:cNvSpPr txBox="1"/>
          <p:nvPr>
            <p:ph idx="1" type="body"/>
          </p:nvPr>
        </p:nvSpPr>
        <p:spPr>
          <a:xfrm>
            <a:off x="540566" y="2019914"/>
            <a:ext cx="25290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8" name="Google Shape;968;p123"/>
          <p:cNvSpPr/>
          <p:nvPr>
            <p:ph idx="2" type="pic"/>
          </p:nvPr>
        </p:nvSpPr>
        <p:spPr>
          <a:xfrm>
            <a:off x="3314864" y="571500"/>
            <a:ext cx="27429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23"/>
          <p:cNvSpPr/>
          <p:nvPr>
            <p:ph idx="3" type="pic"/>
          </p:nvPr>
        </p:nvSpPr>
        <p:spPr>
          <a:xfrm>
            <a:off x="6187343" y="571500"/>
            <a:ext cx="2356200" cy="11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0" name="Google Shape;970;p123"/>
          <p:cNvSpPr/>
          <p:nvPr>
            <p:ph idx="4" type="pic"/>
          </p:nvPr>
        </p:nvSpPr>
        <p:spPr>
          <a:xfrm>
            <a:off x="6187343" y="1862211"/>
            <a:ext cx="2356200" cy="27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24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124"/>
          <p:cNvSpPr txBox="1"/>
          <p:nvPr>
            <p:ph type="title"/>
          </p:nvPr>
        </p:nvSpPr>
        <p:spPr>
          <a:xfrm>
            <a:off x="533927" y="1779373"/>
            <a:ext cx="2833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74" name="Google Shape;974;p124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5" name="Google Shape;975;p124"/>
          <p:cNvSpPr/>
          <p:nvPr>
            <p:ph idx="2" type="pic"/>
          </p:nvPr>
        </p:nvSpPr>
        <p:spPr>
          <a:xfrm>
            <a:off x="4019820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6" name="Google Shape;976;p124"/>
          <p:cNvSpPr/>
          <p:nvPr>
            <p:ph idx="3" type="pic"/>
          </p:nvPr>
        </p:nvSpPr>
        <p:spPr>
          <a:xfrm>
            <a:off x="5566167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7" name="Google Shape;977;p124"/>
          <p:cNvSpPr/>
          <p:nvPr>
            <p:ph idx="4" type="pic"/>
          </p:nvPr>
        </p:nvSpPr>
        <p:spPr>
          <a:xfrm>
            <a:off x="712048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8" name="Google Shape;978;p124"/>
          <p:cNvSpPr/>
          <p:nvPr>
            <p:ph idx="5" type="pic"/>
          </p:nvPr>
        </p:nvSpPr>
        <p:spPr>
          <a:xfrm>
            <a:off x="401982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9" name="Google Shape;979;p124"/>
          <p:cNvSpPr/>
          <p:nvPr>
            <p:ph idx="6" type="pic"/>
          </p:nvPr>
        </p:nvSpPr>
        <p:spPr>
          <a:xfrm>
            <a:off x="557414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0" name="Google Shape;980;p124"/>
          <p:cNvSpPr/>
          <p:nvPr>
            <p:ph idx="7" type="pic"/>
          </p:nvPr>
        </p:nvSpPr>
        <p:spPr>
          <a:xfrm>
            <a:off x="712846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1" name="Google Shape;981;p124"/>
          <p:cNvSpPr/>
          <p:nvPr>
            <p:ph idx="8" type="pic"/>
          </p:nvPr>
        </p:nvSpPr>
        <p:spPr>
          <a:xfrm>
            <a:off x="401982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2" name="Google Shape;982;p124"/>
          <p:cNvSpPr/>
          <p:nvPr>
            <p:ph idx="9" type="pic"/>
          </p:nvPr>
        </p:nvSpPr>
        <p:spPr>
          <a:xfrm>
            <a:off x="557414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3" name="Google Shape;983;p124"/>
          <p:cNvSpPr/>
          <p:nvPr>
            <p:ph idx="13" type="pic"/>
          </p:nvPr>
        </p:nvSpPr>
        <p:spPr>
          <a:xfrm>
            <a:off x="712846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25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86" name="Google Shape;986;p125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87" name="Google Shape;987;p125"/>
          <p:cNvSpPr/>
          <p:nvPr>
            <p:ph idx="2" type="pic"/>
          </p:nvPr>
        </p:nvSpPr>
        <p:spPr>
          <a:xfrm>
            <a:off x="3314864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125"/>
          <p:cNvSpPr/>
          <p:nvPr>
            <p:ph idx="3" type="pic"/>
          </p:nvPr>
        </p:nvSpPr>
        <p:spPr>
          <a:xfrm>
            <a:off x="3314864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125"/>
          <p:cNvSpPr/>
          <p:nvPr>
            <p:ph idx="4" type="pic"/>
          </p:nvPr>
        </p:nvSpPr>
        <p:spPr>
          <a:xfrm>
            <a:off x="6687603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0" name="Google Shape;990;p125"/>
          <p:cNvSpPr/>
          <p:nvPr>
            <p:ph idx="5" type="pic"/>
          </p:nvPr>
        </p:nvSpPr>
        <p:spPr>
          <a:xfrm>
            <a:off x="6687603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26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3" name="Google Shape;993;p126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4" name="Google Shape;994;p126"/>
          <p:cNvSpPr/>
          <p:nvPr>
            <p:ph idx="2" type="pic"/>
          </p:nvPr>
        </p:nvSpPr>
        <p:spPr>
          <a:xfrm>
            <a:off x="3314864" y="571501"/>
            <a:ext cx="24999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5" name="Google Shape;995;p126"/>
          <p:cNvSpPr/>
          <p:nvPr>
            <p:ph idx="3" type="pic"/>
          </p:nvPr>
        </p:nvSpPr>
        <p:spPr>
          <a:xfrm>
            <a:off x="6058302" y="571501"/>
            <a:ext cx="24852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27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8" name="Google Shape;998;p127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9" name="Google Shape;999;p127"/>
          <p:cNvSpPr/>
          <p:nvPr>
            <p:ph idx="2" type="pic"/>
          </p:nvPr>
        </p:nvSpPr>
        <p:spPr>
          <a:xfrm>
            <a:off x="3914860" y="571501"/>
            <a:ext cx="4001100" cy="399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28"/>
          <p:cNvSpPr/>
          <p:nvPr>
            <p:ph idx="2" type="pic"/>
          </p:nvPr>
        </p:nvSpPr>
        <p:spPr>
          <a:xfrm>
            <a:off x="-11842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28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29"/>
          <p:cNvSpPr/>
          <p:nvPr>
            <p:ph idx="2" type="pic"/>
          </p:nvPr>
        </p:nvSpPr>
        <p:spPr>
          <a:xfrm>
            <a:off x="-11842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5" name="Google Shape;1005;p129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30"/>
          <p:cNvSpPr/>
          <p:nvPr>
            <p:ph idx="2" type="pic"/>
          </p:nvPr>
        </p:nvSpPr>
        <p:spPr>
          <a:xfrm>
            <a:off x="3321457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30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31"/>
          <p:cNvSpPr/>
          <p:nvPr>
            <p:ph idx="2" type="pic"/>
          </p:nvPr>
        </p:nvSpPr>
        <p:spPr>
          <a:xfrm>
            <a:off x="3321457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31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3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6" name="Google Shape;1016;p133"/>
          <p:cNvSpPr txBox="1"/>
          <p:nvPr>
            <p:ph type="title"/>
          </p:nvPr>
        </p:nvSpPr>
        <p:spPr>
          <a:xfrm>
            <a:off x="1362843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17" name="Google Shape;1017;p133"/>
          <p:cNvSpPr txBox="1"/>
          <p:nvPr>
            <p:ph idx="1" type="body"/>
          </p:nvPr>
        </p:nvSpPr>
        <p:spPr>
          <a:xfrm flipH="1">
            <a:off x="138413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34"/>
          <p:cNvSpPr/>
          <p:nvPr>
            <p:ph idx="2" type="pic"/>
          </p:nvPr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0" name="Google Shape;1020;p134"/>
          <p:cNvSpPr txBox="1"/>
          <p:nvPr>
            <p:ph type="title"/>
          </p:nvPr>
        </p:nvSpPr>
        <p:spPr>
          <a:xfrm>
            <a:off x="5469814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1" name="Google Shape;1021;p134"/>
          <p:cNvSpPr txBox="1"/>
          <p:nvPr>
            <p:ph idx="1" type="body"/>
          </p:nvPr>
        </p:nvSpPr>
        <p:spPr>
          <a:xfrm flipH="1">
            <a:off x="549110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3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4" name="Google Shape;1024;p135"/>
          <p:cNvSpPr txBox="1"/>
          <p:nvPr>
            <p:ph type="title"/>
          </p:nvPr>
        </p:nvSpPr>
        <p:spPr>
          <a:xfrm>
            <a:off x="1223162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5" name="Google Shape;1025;p135"/>
          <p:cNvSpPr txBox="1"/>
          <p:nvPr>
            <p:ph idx="1" type="body"/>
          </p:nvPr>
        </p:nvSpPr>
        <p:spPr>
          <a:xfrm flipH="1">
            <a:off x="1244567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3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8" name="Google Shape;1028;p136"/>
          <p:cNvSpPr txBox="1"/>
          <p:nvPr>
            <p:ph type="title"/>
          </p:nvPr>
        </p:nvSpPr>
        <p:spPr>
          <a:xfrm>
            <a:off x="5795161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9" name="Google Shape;1029;p136"/>
          <p:cNvSpPr txBox="1"/>
          <p:nvPr>
            <p:ph idx="1" type="body"/>
          </p:nvPr>
        </p:nvSpPr>
        <p:spPr>
          <a:xfrm flipH="1">
            <a:off x="5816566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30" name="Google Shape;1030;p136"/>
          <p:cNvSpPr txBox="1"/>
          <p:nvPr/>
        </p:nvSpPr>
        <p:spPr>
          <a:xfrm>
            <a:off x="1055834" y="1612557"/>
            <a:ext cx="23238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37"/>
          <p:cNvSpPr/>
          <p:nvPr>
            <p:ph idx="2" type="pic"/>
          </p:nvPr>
        </p:nvSpPr>
        <p:spPr>
          <a:xfrm>
            <a:off x="386635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3" name="Google Shape;1033;p137"/>
          <p:cNvSpPr/>
          <p:nvPr>
            <p:ph idx="3" type="pic"/>
          </p:nvPr>
        </p:nvSpPr>
        <p:spPr>
          <a:xfrm>
            <a:off x="541270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4" name="Google Shape;1034;p137"/>
          <p:cNvSpPr/>
          <p:nvPr>
            <p:ph idx="4" type="pic"/>
          </p:nvPr>
        </p:nvSpPr>
        <p:spPr>
          <a:xfrm>
            <a:off x="696702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5" name="Google Shape;1035;p137"/>
          <p:cNvSpPr/>
          <p:nvPr>
            <p:ph idx="5" type="pic"/>
          </p:nvPr>
        </p:nvSpPr>
        <p:spPr>
          <a:xfrm>
            <a:off x="386635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6" name="Google Shape;1036;p137"/>
          <p:cNvSpPr/>
          <p:nvPr>
            <p:ph idx="6" type="pic"/>
          </p:nvPr>
        </p:nvSpPr>
        <p:spPr>
          <a:xfrm>
            <a:off x="542067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7" name="Google Shape;1037;p137"/>
          <p:cNvSpPr/>
          <p:nvPr>
            <p:ph idx="7" type="pic"/>
          </p:nvPr>
        </p:nvSpPr>
        <p:spPr>
          <a:xfrm>
            <a:off x="6974995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8" name="Google Shape;1038;p137"/>
          <p:cNvSpPr/>
          <p:nvPr>
            <p:ph idx="8" type="pic"/>
          </p:nvPr>
        </p:nvSpPr>
        <p:spPr>
          <a:xfrm>
            <a:off x="386635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9" name="Google Shape;1039;p137"/>
          <p:cNvSpPr/>
          <p:nvPr>
            <p:ph idx="9" type="pic"/>
          </p:nvPr>
        </p:nvSpPr>
        <p:spPr>
          <a:xfrm>
            <a:off x="542067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0" name="Google Shape;1040;p137"/>
          <p:cNvSpPr/>
          <p:nvPr>
            <p:ph idx="13" type="pic"/>
          </p:nvPr>
        </p:nvSpPr>
        <p:spPr>
          <a:xfrm>
            <a:off x="6974995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1" name="Google Shape;1041;p137"/>
          <p:cNvSpPr/>
          <p:nvPr>
            <p:ph idx="14" type="pic"/>
          </p:nvPr>
        </p:nvSpPr>
        <p:spPr>
          <a:xfrm>
            <a:off x="2308599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2" name="Google Shape;1042;p137"/>
          <p:cNvSpPr/>
          <p:nvPr>
            <p:ph idx="15" type="pic"/>
          </p:nvPr>
        </p:nvSpPr>
        <p:spPr>
          <a:xfrm>
            <a:off x="2308599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3" name="Google Shape;1043;p137"/>
          <p:cNvSpPr/>
          <p:nvPr>
            <p:ph idx="16" type="pic"/>
          </p:nvPr>
        </p:nvSpPr>
        <p:spPr>
          <a:xfrm>
            <a:off x="2308599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4" name="Google Shape;1044;p137"/>
          <p:cNvSpPr/>
          <p:nvPr>
            <p:ph idx="17" type="pic"/>
          </p:nvPr>
        </p:nvSpPr>
        <p:spPr>
          <a:xfrm>
            <a:off x="75829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5" name="Google Shape;1045;p137"/>
          <p:cNvSpPr/>
          <p:nvPr>
            <p:ph idx="18" type="pic"/>
          </p:nvPr>
        </p:nvSpPr>
        <p:spPr>
          <a:xfrm>
            <a:off x="75829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6" name="Google Shape;1046;p137"/>
          <p:cNvSpPr/>
          <p:nvPr>
            <p:ph idx="19" type="pic"/>
          </p:nvPr>
        </p:nvSpPr>
        <p:spPr>
          <a:xfrm>
            <a:off x="75829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38"/>
          <p:cNvSpPr/>
          <p:nvPr>
            <p:ph idx="2" type="pic"/>
          </p:nvPr>
        </p:nvSpPr>
        <p:spPr>
          <a:xfrm>
            <a:off x="2258630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9" name="Google Shape;1049;p138"/>
          <p:cNvSpPr/>
          <p:nvPr>
            <p:ph idx="3" type="pic"/>
          </p:nvPr>
        </p:nvSpPr>
        <p:spPr>
          <a:xfrm>
            <a:off x="3891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0" name="Google Shape;1050;p138"/>
          <p:cNvSpPr/>
          <p:nvPr>
            <p:ph idx="4" type="pic"/>
          </p:nvPr>
        </p:nvSpPr>
        <p:spPr>
          <a:xfrm>
            <a:off x="5525058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1" name="Google Shape;1051;p138"/>
          <p:cNvSpPr/>
          <p:nvPr>
            <p:ph idx="5" type="pic"/>
          </p:nvPr>
        </p:nvSpPr>
        <p:spPr>
          <a:xfrm>
            <a:off x="7158272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2" name="Google Shape;1052;p138"/>
          <p:cNvSpPr/>
          <p:nvPr>
            <p:ph idx="6" type="pic"/>
          </p:nvPr>
        </p:nvSpPr>
        <p:spPr>
          <a:xfrm>
            <a:off x="2258630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3" name="Google Shape;1053;p138"/>
          <p:cNvSpPr/>
          <p:nvPr>
            <p:ph idx="7" type="pic"/>
          </p:nvPr>
        </p:nvSpPr>
        <p:spPr>
          <a:xfrm>
            <a:off x="3891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4" name="Google Shape;1054;p138"/>
          <p:cNvSpPr/>
          <p:nvPr>
            <p:ph idx="8" type="pic"/>
          </p:nvPr>
        </p:nvSpPr>
        <p:spPr>
          <a:xfrm>
            <a:off x="5525058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5" name="Google Shape;1055;p138"/>
          <p:cNvSpPr/>
          <p:nvPr>
            <p:ph idx="9" type="pic"/>
          </p:nvPr>
        </p:nvSpPr>
        <p:spPr>
          <a:xfrm>
            <a:off x="7158272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6" name="Google Shape;1056;p138"/>
          <p:cNvSpPr/>
          <p:nvPr>
            <p:ph idx="13" type="pic"/>
          </p:nvPr>
        </p:nvSpPr>
        <p:spPr>
          <a:xfrm>
            <a:off x="2258630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7" name="Google Shape;1057;p138"/>
          <p:cNvSpPr/>
          <p:nvPr>
            <p:ph idx="14" type="pic"/>
          </p:nvPr>
        </p:nvSpPr>
        <p:spPr>
          <a:xfrm>
            <a:off x="3891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8" name="Google Shape;1058;p138"/>
          <p:cNvSpPr/>
          <p:nvPr>
            <p:ph idx="15" type="pic"/>
          </p:nvPr>
        </p:nvSpPr>
        <p:spPr>
          <a:xfrm>
            <a:off x="5525058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9" name="Google Shape;1059;p138"/>
          <p:cNvSpPr/>
          <p:nvPr>
            <p:ph idx="16" type="pic"/>
          </p:nvPr>
        </p:nvSpPr>
        <p:spPr>
          <a:xfrm>
            <a:off x="7158272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0" name="Google Shape;1060;p138"/>
          <p:cNvSpPr/>
          <p:nvPr>
            <p:ph idx="17" type="pic"/>
          </p:nvPr>
        </p:nvSpPr>
        <p:spPr>
          <a:xfrm>
            <a:off x="644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1" name="Google Shape;1061;p138"/>
          <p:cNvSpPr/>
          <p:nvPr>
            <p:ph idx="18" type="pic"/>
          </p:nvPr>
        </p:nvSpPr>
        <p:spPr>
          <a:xfrm>
            <a:off x="644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2" name="Google Shape;1062;p138"/>
          <p:cNvSpPr/>
          <p:nvPr>
            <p:ph idx="19" type="pic"/>
          </p:nvPr>
        </p:nvSpPr>
        <p:spPr>
          <a:xfrm>
            <a:off x="644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39"/>
          <p:cNvSpPr/>
          <p:nvPr>
            <p:ph idx="2" type="pic"/>
          </p:nvPr>
        </p:nvSpPr>
        <p:spPr>
          <a:xfrm>
            <a:off x="572445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5" name="Google Shape;1065;p139"/>
          <p:cNvSpPr/>
          <p:nvPr>
            <p:ph idx="3" type="pic"/>
          </p:nvPr>
        </p:nvSpPr>
        <p:spPr>
          <a:xfrm>
            <a:off x="3319549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6" name="Google Shape;1066;p139"/>
          <p:cNvSpPr/>
          <p:nvPr>
            <p:ph idx="4" type="pic"/>
          </p:nvPr>
        </p:nvSpPr>
        <p:spPr>
          <a:xfrm>
            <a:off x="6058131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14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9" name="Google Shape;1069;p140"/>
          <p:cNvSpPr/>
          <p:nvPr/>
        </p:nvSpPr>
        <p:spPr>
          <a:xfrm>
            <a:off x="4695085" y="1172240"/>
            <a:ext cx="3848400" cy="33996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40"/>
          <p:cNvSpPr/>
          <p:nvPr/>
        </p:nvSpPr>
        <p:spPr>
          <a:xfrm flipH="1" rot="10800000">
            <a:off x="4893113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40"/>
          <p:cNvSpPr/>
          <p:nvPr/>
        </p:nvSpPr>
        <p:spPr>
          <a:xfrm>
            <a:off x="572021" y="1172240"/>
            <a:ext cx="3888600" cy="3399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40"/>
          <p:cNvSpPr/>
          <p:nvPr/>
        </p:nvSpPr>
        <p:spPr>
          <a:xfrm flipH="1" rot="10800000">
            <a:off x="794660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140"/>
          <p:cNvSpPr txBox="1"/>
          <p:nvPr>
            <p:ph idx="1" type="body"/>
          </p:nvPr>
        </p:nvSpPr>
        <p:spPr>
          <a:xfrm>
            <a:off x="794660" y="1429535"/>
            <a:ext cx="25404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4" name="Google Shape;1074;p140"/>
          <p:cNvSpPr txBox="1"/>
          <p:nvPr>
            <p:ph idx="2" type="body"/>
          </p:nvPr>
        </p:nvSpPr>
        <p:spPr>
          <a:xfrm>
            <a:off x="794660" y="1976672"/>
            <a:ext cx="33687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5" name="Google Shape;1075;p140"/>
          <p:cNvSpPr txBox="1"/>
          <p:nvPr>
            <p:ph idx="3" type="body"/>
          </p:nvPr>
        </p:nvSpPr>
        <p:spPr>
          <a:xfrm>
            <a:off x="4874899" y="1429535"/>
            <a:ext cx="2532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6" name="Google Shape;1076;p140"/>
          <p:cNvSpPr txBox="1"/>
          <p:nvPr>
            <p:ph idx="4" type="body"/>
          </p:nvPr>
        </p:nvSpPr>
        <p:spPr>
          <a:xfrm>
            <a:off x="4893754" y="1976672"/>
            <a:ext cx="33594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4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141"/>
          <p:cNvSpPr txBox="1"/>
          <p:nvPr>
            <p:ph type="title"/>
          </p:nvPr>
        </p:nvSpPr>
        <p:spPr>
          <a:xfrm>
            <a:off x="0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Arial"/>
              <a:buNone/>
              <a:defRPr sz="15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0" name="Google Shape;1080;p141"/>
          <p:cNvSpPr txBox="1"/>
          <p:nvPr>
            <p:ph idx="1" type="body"/>
          </p:nvPr>
        </p:nvSpPr>
        <p:spPr>
          <a:xfrm>
            <a:off x="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1" name="Google Shape;1081;p141"/>
          <p:cNvSpPr txBox="1"/>
          <p:nvPr>
            <p:ph idx="2" type="body"/>
          </p:nvPr>
        </p:nvSpPr>
        <p:spPr>
          <a:xfrm>
            <a:off x="4572001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2" name="Google Shape;1082;p141"/>
          <p:cNvSpPr txBox="1"/>
          <p:nvPr>
            <p:ph idx="3" type="body"/>
          </p:nvPr>
        </p:nvSpPr>
        <p:spPr>
          <a:xfrm>
            <a:off x="457200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6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60" name="Google Shape;60;p1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" name="Google Shape;61;p1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62" name="Google Shape;62;p1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6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42"/>
          <p:cNvSpPr txBox="1"/>
          <p:nvPr>
            <p:ph type="title"/>
          </p:nvPr>
        </p:nvSpPr>
        <p:spPr>
          <a:xfrm>
            <a:off x="572020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300"/>
              <a:buFont typeface="Arial"/>
              <a:buNone/>
              <a:defRPr sz="103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5" name="Google Shape;1085;p142"/>
          <p:cNvSpPr txBox="1"/>
          <p:nvPr>
            <p:ph idx="1" type="body"/>
          </p:nvPr>
        </p:nvSpPr>
        <p:spPr>
          <a:xfrm>
            <a:off x="572021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6" name="Google Shape;1086;p142"/>
          <p:cNvSpPr txBox="1"/>
          <p:nvPr>
            <p:ph idx="2" type="body"/>
          </p:nvPr>
        </p:nvSpPr>
        <p:spPr>
          <a:xfrm>
            <a:off x="3314864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0300"/>
              <a:buNone/>
              <a:defRPr sz="103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7" name="Google Shape;1087;p142"/>
          <p:cNvSpPr txBox="1"/>
          <p:nvPr>
            <p:ph idx="3" type="body"/>
          </p:nvPr>
        </p:nvSpPr>
        <p:spPr>
          <a:xfrm>
            <a:off x="3314864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8" name="Google Shape;1088;p142"/>
          <p:cNvSpPr txBox="1"/>
          <p:nvPr>
            <p:ph idx="4" type="body"/>
          </p:nvPr>
        </p:nvSpPr>
        <p:spPr>
          <a:xfrm>
            <a:off x="6057707" y="1133515"/>
            <a:ext cx="24858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300"/>
              <a:buNone/>
              <a:defRPr sz="103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9" name="Google Shape;1089;p142"/>
          <p:cNvSpPr txBox="1"/>
          <p:nvPr>
            <p:ph idx="5" type="body"/>
          </p:nvPr>
        </p:nvSpPr>
        <p:spPr>
          <a:xfrm>
            <a:off x="6057707" y="3518907"/>
            <a:ext cx="2485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4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143"/>
          <p:cNvSpPr txBox="1"/>
          <p:nvPr>
            <p:ph idx="1" type="body"/>
          </p:nvPr>
        </p:nvSpPr>
        <p:spPr>
          <a:xfrm>
            <a:off x="112087" y="1402936"/>
            <a:ext cx="43455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3" name="Google Shape;1093;p143"/>
          <p:cNvSpPr txBox="1"/>
          <p:nvPr>
            <p:ph idx="2" type="body"/>
          </p:nvPr>
        </p:nvSpPr>
        <p:spPr>
          <a:xfrm>
            <a:off x="4684087" y="1402936"/>
            <a:ext cx="4347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4" name="Google Shape;1094;p143"/>
          <p:cNvSpPr txBox="1"/>
          <p:nvPr>
            <p:ph idx="3" type="body"/>
          </p:nvPr>
        </p:nvSpPr>
        <p:spPr>
          <a:xfrm>
            <a:off x="112087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5" name="Google Shape;1095;p143"/>
          <p:cNvSpPr txBox="1"/>
          <p:nvPr>
            <p:ph idx="4" type="body"/>
          </p:nvPr>
        </p:nvSpPr>
        <p:spPr>
          <a:xfrm>
            <a:off x="4686285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4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44"/>
          <p:cNvSpPr txBox="1"/>
          <p:nvPr>
            <p:ph idx="1" type="body"/>
          </p:nvPr>
        </p:nvSpPr>
        <p:spPr>
          <a:xfrm>
            <a:off x="118681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9" name="Google Shape;1099;p144"/>
          <p:cNvSpPr txBox="1"/>
          <p:nvPr>
            <p:ph idx="2" type="body"/>
          </p:nvPr>
        </p:nvSpPr>
        <p:spPr>
          <a:xfrm>
            <a:off x="4686285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0" name="Google Shape;1100;p144"/>
          <p:cNvSpPr txBox="1"/>
          <p:nvPr>
            <p:ph idx="3" type="body"/>
          </p:nvPr>
        </p:nvSpPr>
        <p:spPr>
          <a:xfrm>
            <a:off x="118681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1" name="Google Shape;1101;p144"/>
          <p:cNvSpPr txBox="1"/>
          <p:nvPr>
            <p:ph idx="4" type="body"/>
          </p:nvPr>
        </p:nvSpPr>
        <p:spPr>
          <a:xfrm>
            <a:off x="4686286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4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04" name="Google Shape;1104;p14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b="0" i="0" sz="16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5" name="Google Shape;1105;p145"/>
          <p:cNvSpPr txBox="1"/>
          <p:nvPr>
            <p:ph idx="2" type="body"/>
          </p:nvPr>
        </p:nvSpPr>
        <p:spPr>
          <a:xfrm>
            <a:off x="2415773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6" name="Google Shape;1106;p145"/>
          <p:cNvSpPr txBox="1"/>
          <p:nvPr>
            <p:ph idx="3" type="body"/>
          </p:nvPr>
        </p:nvSpPr>
        <p:spPr>
          <a:xfrm>
            <a:off x="51579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7" name="Google Shape;1107;p145"/>
          <p:cNvSpPr/>
          <p:nvPr/>
        </p:nvSpPr>
        <p:spPr>
          <a:xfrm flipH="1" rot="10800000">
            <a:off x="3051775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45"/>
          <p:cNvSpPr/>
          <p:nvPr/>
        </p:nvSpPr>
        <p:spPr>
          <a:xfrm flipH="1" rot="10800000">
            <a:off x="57939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45"/>
          <p:cNvSpPr/>
          <p:nvPr/>
        </p:nvSpPr>
        <p:spPr>
          <a:xfrm>
            <a:off x="2430761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145"/>
          <p:cNvSpPr/>
          <p:nvPr/>
        </p:nvSpPr>
        <p:spPr>
          <a:xfrm>
            <a:off x="51729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4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13" name="Google Shape;1113;p14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4" name="Google Shape;1114;p146"/>
          <p:cNvSpPr txBox="1"/>
          <p:nvPr>
            <p:ph idx="2" type="body"/>
          </p:nvPr>
        </p:nvSpPr>
        <p:spPr>
          <a:xfrm>
            <a:off x="999987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5" name="Google Shape;1115;p146"/>
          <p:cNvSpPr txBox="1"/>
          <p:nvPr>
            <p:ph idx="3" type="body"/>
          </p:nvPr>
        </p:nvSpPr>
        <p:spPr>
          <a:xfrm>
            <a:off x="572021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6" name="Google Shape;1116;p146"/>
          <p:cNvSpPr txBox="1"/>
          <p:nvPr>
            <p:ph idx="4" type="body"/>
          </p:nvPr>
        </p:nvSpPr>
        <p:spPr>
          <a:xfrm>
            <a:off x="3792206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7" name="Google Shape;1117;p146"/>
          <p:cNvSpPr txBox="1"/>
          <p:nvPr>
            <p:ph idx="5" type="body"/>
          </p:nvPr>
        </p:nvSpPr>
        <p:spPr>
          <a:xfrm>
            <a:off x="3314864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8" name="Google Shape;1118;p146"/>
          <p:cNvSpPr txBox="1"/>
          <p:nvPr>
            <p:ph idx="6" type="body"/>
          </p:nvPr>
        </p:nvSpPr>
        <p:spPr>
          <a:xfrm>
            <a:off x="6599414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9" name="Google Shape;1119;p146"/>
          <p:cNvSpPr txBox="1"/>
          <p:nvPr>
            <p:ph idx="7" type="body"/>
          </p:nvPr>
        </p:nvSpPr>
        <p:spPr>
          <a:xfrm>
            <a:off x="6057707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4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2" name="Google Shape;1122;p14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3" name="Google Shape;1123;p147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4" name="Google Shape;1124;p147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5" name="Google Shape;1125;p147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6" name="Google Shape;1126;p147"/>
          <p:cNvSpPr/>
          <p:nvPr/>
        </p:nvSpPr>
        <p:spPr>
          <a:xfrm flipH="1" rot="10800000">
            <a:off x="163598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47"/>
          <p:cNvSpPr/>
          <p:nvPr/>
        </p:nvSpPr>
        <p:spPr>
          <a:xfrm flipH="1" rot="10800000">
            <a:off x="72354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47"/>
          <p:cNvSpPr/>
          <p:nvPr/>
        </p:nvSpPr>
        <p:spPr>
          <a:xfrm flipH="1" rot="10800000">
            <a:off x="442820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47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47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147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4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4" name="Google Shape;1134;p14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5" name="Google Shape;1135;p148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6" name="Google Shape;1136;p148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7" name="Google Shape;1137;p148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8" name="Google Shape;1138;p148"/>
          <p:cNvSpPr/>
          <p:nvPr/>
        </p:nvSpPr>
        <p:spPr>
          <a:xfrm flipH="1" rot="10800000">
            <a:off x="1709158" y="4025144"/>
            <a:ext cx="57942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48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48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148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49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4" name="Google Shape;1144;p149"/>
          <p:cNvSpPr txBox="1"/>
          <p:nvPr>
            <p:ph idx="1" type="body"/>
          </p:nvPr>
        </p:nvSpPr>
        <p:spPr>
          <a:xfrm>
            <a:off x="540566" y="910992"/>
            <a:ext cx="81033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5" name="Google Shape;1145;p149"/>
          <p:cNvSpPr txBox="1"/>
          <p:nvPr>
            <p:ph idx="2" type="body"/>
          </p:nvPr>
        </p:nvSpPr>
        <p:spPr>
          <a:xfrm>
            <a:off x="586306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6" name="Google Shape;1146;p149"/>
          <p:cNvSpPr txBox="1"/>
          <p:nvPr>
            <p:ph idx="3" type="body"/>
          </p:nvPr>
        </p:nvSpPr>
        <p:spPr>
          <a:xfrm>
            <a:off x="599820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7" name="Google Shape;1147;p149"/>
          <p:cNvSpPr txBox="1"/>
          <p:nvPr>
            <p:ph idx="4" type="body"/>
          </p:nvPr>
        </p:nvSpPr>
        <p:spPr>
          <a:xfrm>
            <a:off x="3322007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8" name="Google Shape;1148;p149"/>
          <p:cNvSpPr txBox="1"/>
          <p:nvPr>
            <p:ph idx="5" type="body"/>
          </p:nvPr>
        </p:nvSpPr>
        <p:spPr>
          <a:xfrm>
            <a:off x="3342662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9" name="Google Shape;1149;p149"/>
          <p:cNvSpPr txBox="1"/>
          <p:nvPr>
            <p:ph idx="6" type="body"/>
          </p:nvPr>
        </p:nvSpPr>
        <p:spPr>
          <a:xfrm>
            <a:off x="6071992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50" name="Google Shape;1150;p149"/>
          <p:cNvSpPr txBox="1"/>
          <p:nvPr>
            <p:ph idx="7" type="body"/>
          </p:nvPr>
        </p:nvSpPr>
        <p:spPr>
          <a:xfrm>
            <a:off x="6085505" y="4057650"/>
            <a:ext cx="24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51" name="Google Shape;1151;p149"/>
          <p:cNvSpPr/>
          <p:nvPr>
            <p:ph idx="8" type="pic"/>
          </p:nvPr>
        </p:nvSpPr>
        <p:spPr>
          <a:xfrm>
            <a:off x="9791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2" name="Google Shape;1152;p149"/>
          <p:cNvSpPr/>
          <p:nvPr>
            <p:ph idx="9" type="pic"/>
          </p:nvPr>
        </p:nvSpPr>
        <p:spPr>
          <a:xfrm>
            <a:off x="37148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3" name="Google Shape;1153;p149"/>
          <p:cNvSpPr/>
          <p:nvPr>
            <p:ph idx="13" type="pic"/>
          </p:nvPr>
        </p:nvSpPr>
        <p:spPr>
          <a:xfrm>
            <a:off x="6450562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50"/>
          <p:cNvSpPr txBox="1"/>
          <p:nvPr>
            <p:ph type="title"/>
          </p:nvPr>
        </p:nvSpPr>
        <p:spPr>
          <a:xfrm>
            <a:off x="542934" y="571500"/>
            <a:ext cx="80028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grpSp>
        <p:nvGrpSpPr>
          <p:cNvPr id="1156" name="Google Shape;1156;p150"/>
          <p:cNvGrpSpPr/>
          <p:nvPr/>
        </p:nvGrpSpPr>
        <p:grpSpPr>
          <a:xfrm>
            <a:off x="572096" y="1146008"/>
            <a:ext cx="7974788" cy="3517670"/>
            <a:chOff x="1525588" y="3056020"/>
            <a:chExt cx="21266100" cy="9380454"/>
          </a:xfrm>
        </p:grpSpPr>
        <p:cxnSp>
          <p:nvCxnSpPr>
            <p:cNvPr id="1157" name="Google Shape;1157;p15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8" name="Google Shape;1158;p15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9" name="Google Shape;1159;p15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0" name="Google Shape;1160;p15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1" name="Google Shape;1161;p15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15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3" name="Google Shape;1163;p15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4" name="Google Shape;1164;p15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5" name="Google Shape;1165;p15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6" name="Google Shape;1166;p15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7" name="Google Shape;1167;p15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8" name="Google Shape;1168;p15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9" name="Google Shape;1169;p15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0" name="Google Shape;1170;p15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p15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2" name="Google Shape;1172;p15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3" name="Google Shape;1173;p15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4" name="Google Shape;1174;p15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p15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p15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7" name="Google Shape;1177;p15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p15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9" name="Google Shape;1179;p15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0" name="Google Shape;1180;p15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1" name="Google Shape;1181;p15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83" name="Google Shape;1183;p151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3161804" y="775125"/>
            <a:ext cx="5654475" cy="364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151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51"/>
          <p:cNvSpPr txBox="1"/>
          <p:nvPr>
            <p:ph type="title"/>
          </p:nvPr>
        </p:nvSpPr>
        <p:spPr>
          <a:xfrm>
            <a:off x="533927" y="1779373"/>
            <a:ext cx="2628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6" name="Google Shape;1186;p151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7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70" name="Google Shape;70;p1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" name="Google Shape;71;p1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72" name="Google Shape;72;p1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52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152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0" name="Google Shape;1190;p152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53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153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300"/>
              <a:buFont typeface="Arial"/>
              <a:buNone/>
              <a:defRPr sz="43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4" name="Google Shape;1194;p153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54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154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8" name="Google Shape;1198;p154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55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155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2" name="Google Shape;1202;p155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56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156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6" name="Google Shape;1206;p156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57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58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159"/>
          <p:cNvSpPr txBox="1"/>
          <p:nvPr>
            <p:ph idx="1" type="body"/>
          </p:nvPr>
        </p:nvSpPr>
        <p:spPr>
          <a:xfrm>
            <a:off x="572021" y="2338008"/>
            <a:ext cx="7971300" cy="19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160"/>
          <p:cNvSpPr txBox="1"/>
          <p:nvPr>
            <p:ph idx="1" type="body"/>
          </p:nvPr>
        </p:nvSpPr>
        <p:spPr>
          <a:xfrm>
            <a:off x="572021" y="2338009"/>
            <a:ext cx="79713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15000"/>
              <a:buNone/>
              <a:defRPr sz="1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61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8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80" name="Google Shape;80;p18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" name="Google Shape;81;p18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82" name="Google Shape;82;p18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8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4" name="Google Shape;8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62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63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8100"/>
              <a:buNone/>
              <a:defRPr sz="28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1" name="Google Shape;1221;p16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64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28100"/>
              <a:buNone/>
              <a:defRPr sz="281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4" name="Google Shape;1224;p164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65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165"/>
          <p:cNvSpPr txBox="1"/>
          <p:nvPr>
            <p:ph type="title"/>
          </p:nvPr>
        </p:nvSpPr>
        <p:spPr>
          <a:xfrm>
            <a:off x="550592" y="2122273"/>
            <a:ext cx="5264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28" name="Google Shape;1228;p165"/>
          <p:cNvSpPr txBox="1"/>
          <p:nvPr>
            <p:ph idx="1" type="body"/>
          </p:nvPr>
        </p:nvSpPr>
        <p:spPr>
          <a:xfrm>
            <a:off x="571507" y="2786280"/>
            <a:ext cx="38862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16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166"/>
          <p:cNvSpPr txBox="1"/>
          <p:nvPr>
            <p:ph type="title"/>
          </p:nvPr>
        </p:nvSpPr>
        <p:spPr>
          <a:xfrm>
            <a:off x="522793" y="1816443"/>
            <a:ext cx="2403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32" name="Google Shape;1232;p166"/>
          <p:cNvSpPr txBox="1"/>
          <p:nvPr>
            <p:ph idx="1" type="body"/>
          </p:nvPr>
        </p:nvSpPr>
        <p:spPr>
          <a:xfrm>
            <a:off x="552973" y="2786280"/>
            <a:ext cx="22845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3" name="Google Shape;1233;p166"/>
          <p:cNvSpPr txBox="1"/>
          <p:nvPr>
            <p:ph idx="2" type="body"/>
          </p:nvPr>
        </p:nvSpPr>
        <p:spPr>
          <a:xfrm>
            <a:off x="33166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4" name="Google Shape;1234;p166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5" name="Google Shape;1235;p166"/>
          <p:cNvSpPr txBox="1"/>
          <p:nvPr>
            <p:ph idx="4" type="body"/>
          </p:nvPr>
        </p:nvSpPr>
        <p:spPr>
          <a:xfrm>
            <a:off x="597429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6" name="Google Shape;1236;p166"/>
          <p:cNvSpPr txBox="1"/>
          <p:nvPr>
            <p:ph idx="5" type="body"/>
          </p:nvPr>
        </p:nvSpPr>
        <p:spPr>
          <a:xfrm>
            <a:off x="33166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7" name="Google Shape;1237;p166"/>
          <p:cNvSpPr txBox="1"/>
          <p:nvPr>
            <p:ph idx="6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8" name="Google Shape;1238;p166"/>
          <p:cNvSpPr txBox="1"/>
          <p:nvPr>
            <p:ph idx="7" type="body"/>
          </p:nvPr>
        </p:nvSpPr>
        <p:spPr>
          <a:xfrm>
            <a:off x="597429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67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167"/>
          <p:cNvSpPr txBox="1"/>
          <p:nvPr>
            <p:ph type="title"/>
          </p:nvPr>
        </p:nvSpPr>
        <p:spPr>
          <a:xfrm>
            <a:off x="533927" y="1779373"/>
            <a:ext cx="23388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42" name="Google Shape;1242;p167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3" name="Google Shape;1243;p167"/>
          <p:cNvSpPr txBox="1"/>
          <p:nvPr/>
        </p:nvSpPr>
        <p:spPr>
          <a:xfrm>
            <a:off x="328029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167"/>
          <p:cNvSpPr txBox="1"/>
          <p:nvPr>
            <p:ph idx="2" type="body"/>
          </p:nvPr>
        </p:nvSpPr>
        <p:spPr>
          <a:xfrm>
            <a:off x="32888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5" name="Google Shape;1245;p167"/>
          <p:cNvSpPr txBox="1"/>
          <p:nvPr/>
        </p:nvSpPr>
        <p:spPr>
          <a:xfrm>
            <a:off x="462914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167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7" name="Google Shape;1247;p167"/>
          <p:cNvSpPr txBox="1"/>
          <p:nvPr/>
        </p:nvSpPr>
        <p:spPr>
          <a:xfrm>
            <a:off x="6142646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167"/>
          <p:cNvSpPr txBox="1"/>
          <p:nvPr>
            <p:ph idx="4" type="body"/>
          </p:nvPr>
        </p:nvSpPr>
        <p:spPr>
          <a:xfrm>
            <a:off x="613182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9" name="Google Shape;1249;p167"/>
          <p:cNvSpPr txBox="1"/>
          <p:nvPr/>
        </p:nvSpPr>
        <p:spPr>
          <a:xfrm>
            <a:off x="7602870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167"/>
          <p:cNvSpPr txBox="1"/>
          <p:nvPr>
            <p:ph idx="5" type="body"/>
          </p:nvPr>
        </p:nvSpPr>
        <p:spPr>
          <a:xfrm>
            <a:off x="7614598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1" name="Google Shape;1251;p167"/>
          <p:cNvSpPr txBox="1"/>
          <p:nvPr/>
        </p:nvSpPr>
        <p:spPr>
          <a:xfrm>
            <a:off x="3266987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167"/>
          <p:cNvSpPr txBox="1"/>
          <p:nvPr>
            <p:ph idx="6" type="body"/>
          </p:nvPr>
        </p:nvSpPr>
        <p:spPr>
          <a:xfrm>
            <a:off x="32888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3" name="Google Shape;1253;p167"/>
          <p:cNvSpPr txBox="1"/>
          <p:nvPr/>
        </p:nvSpPr>
        <p:spPr>
          <a:xfrm>
            <a:off x="4638409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167"/>
          <p:cNvSpPr txBox="1"/>
          <p:nvPr>
            <p:ph idx="7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5" name="Google Shape;1255;p167"/>
          <p:cNvSpPr txBox="1"/>
          <p:nvPr/>
        </p:nvSpPr>
        <p:spPr>
          <a:xfrm>
            <a:off x="6142646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167"/>
          <p:cNvSpPr txBox="1"/>
          <p:nvPr>
            <p:ph idx="8" type="body"/>
          </p:nvPr>
        </p:nvSpPr>
        <p:spPr>
          <a:xfrm>
            <a:off x="613182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7" name="Google Shape;1257;p167"/>
          <p:cNvSpPr txBox="1"/>
          <p:nvPr/>
        </p:nvSpPr>
        <p:spPr>
          <a:xfrm>
            <a:off x="7603642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167"/>
          <p:cNvSpPr txBox="1"/>
          <p:nvPr>
            <p:ph idx="9" type="body"/>
          </p:nvPr>
        </p:nvSpPr>
        <p:spPr>
          <a:xfrm>
            <a:off x="7614598" y="3438852"/>
            <a:ext cx="1173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68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1" name="Google Shape;1261;p168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2" name="Google Shape;1262;p16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168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169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6" name="Google Shape;1266;p169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7" name="Google Shape;1267;p16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169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70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170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400"/>
              <a:buFont typeface="Arial"/>
              <a:buNone/>
              <a:defRPr b="0" i="0" sz="10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2" name="Google Shape;1272;p170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3" name="Google Shape;1273;p170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71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171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400"/>
              <a:buFont typeface="Arial"/>
              <a:buNone/>
              <a:defRPr b="0" i="0" sz="10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7" name="Google Shape;1277;p171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8" name="Google Shape;1278;p171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9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90" name="Google Shape;90;p19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" name="Google Shape;91;p19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92" name="Google Shape;92;p19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9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4" name="Google Shape;9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72"/>
          <p:cNvSpPr/>
          <p:nvPr/>
        </p:nvSpPr>
        <p:spPr>
          <a:xfrm>
            <a:off x="3537703" y="1428750"/>
            <a:ext cx="2057100" cy="2057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172"/>
          <p:cNvSpPr/>
          <p:nvPr/>
        </p:nvSpPr>
        <p:spPr>
          <a:xfrm>
            <a:off x="6264220" y="1428750"/>
            <a:ext cx="2057100" cy="2057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172"/>
          <p:cNvSpPr/>
          <p:nvPr/>
        </p:nvSpPr>
        <p:spPr>
          <a:xfrm>
            <a:off x="811187" y="1428750"/>
            <a:ext cx="2057100" cy="205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17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84" name="Google Shape;1284;p172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5" name="Google Shape;1285;p172"/>
          <p:cNvSpPr txBox="1"/>
          <p:nvPr>
            <p:ph idx="2" type="body"/>
          </p:nvPr>
        </p:nvSpPr>
        <p:spPr>
          <a:xfrm>
            <a:off x="826771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6" name="Google Shape;1286;p172"/>
          <p:cNvSpPr txBox="1"/>
          <p:nvPr>
            <p:ph idx="3" type="body"/>
          </p:nvPr>
        </p:nvSpPr>
        <p:spPr>
          <a:xfrm>
            <a:off x="572021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7" name="Google Shape;1287;p172"/>
          <p:cNvSpPr txBox="1"/>
          <p:nvPr>
            <p:ph idx="4" type="body"/>
          </p:nvPr>
        </p:nvSpPr>
        <p:spPr>
          <a:xfrm>
            <a:off x="3537703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8" name="Google Shape;1288;p172"/>
          <p:cNvSpPr txBox="1"/>
          <p:nvPr>
            <p:ph idx="5" type="body"/>
          </p:nvPr>
        </p:nvSpPr>
        <p:spPr>
          <a:xfrm>
            <a:off x="3314864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9" name="Google Shape;1289;p172"/>
          <p:cNvSpPr txBox="1"/>
          <p:nvPr>
            <p:ph idx="6" type="body"/>
          </p:nvPr>
        </p:nvSpPr>
        <p:spPr>
          <a:xfrm>
            <a:off x="6264220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0" name="Google Shape;1290;p172"/>
          <p:cNvSpPr txBox="1"/>
          <p:nvPr>
            <p:ph idx="7" type="body"/>
          </p:nvPr>
        </p:nvSpPr>
        <p:spPr>
          <a:xfrm>
            <a:off x="6057707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173"/>
          <p:cNvSpPr txBox="1"/>
          <p:nvPr>
            <p:ph type="title"/>
          </p:nvPr>
        </p:nvSpPr>
        <p:spPr>
          <a:xfrm>
            <a:off x="579439" y="934099"/>
            <a:ext cx="39252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3300"/>
              <a:buFont typeface="Arial"/>
              <a:buNone/>
              <a:defRPr b="0" i="0" sz="33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93" name="Google Shape;1293;p173"/>
          <p:cNvSpPr/>
          <p:nvPr/>
        </p:nvSpPr>
        <p:spPr>
          <a:xfrm flipH="1" rot="10800000">
            <a:off x="579439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73"/>
          <p:cNvSpPr/>
          <p:nvPr/>
        </p:nvSpPr>
        <p:spPr>
          <a:xfrm flipH="1" rot="10800000">
            <a:off x="4693703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173"/>
          <p:cNvSpPr txBox="1"/>
          <p:nvPr>
            <p:ph idx="1" type="body"/>
          </p:nvPr>
        </p:nvSpPr>
        <p:spPr>
          <a:xfrm>
            <a:off x="579164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6" name="Google Shape;1296;p173"/>
          <p:cNvSpPr txBox="1"/>
          <p:nvPr>
            <p:ph idx="2" type="body"/>
          </p:nvPr>
        </p:nvSpPr>
        <p:spPr>
          <a:xfrm>
            <a:off x="572021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7" name="Google Shape;1297;p173"/>
          <p:cNvSpPr txBox="1"/>
          <p:nvPr>
            <p:ph idx="3" type="body"/>
          </p:nvPr>
        </p:nvSpPr>
        <p:spPr>
          <a:xfrm>
            <a:off x="4693428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8" name="Google Shape;1298;p173"/>
          <p:cNvSpPr txBox="1"/>
          <p:nvPr>
            <p:ph idx="4" type="body"/>
          </p:nvPr>
        </p:nvSpPr>
        <p:spPr>
          <a:xfrm>
            <a:off x="4686285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74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301" name="Google Shape;1301;p174"/>
          <p:cNvSpPr/>
          <p:nvPr>
            <p:ph idx="2" type="pic"/>
          </p:nvPr>
        </p:nvSpPr>
        <p:spPr>
          <a:xfrm>
            <a:off x="3573591" y="0"/>
            <a:ext cx="557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174"/>
          <p:cNvSpPr txBox="1"/>
          <p:nvPr>
            <p:ph type="title"/>
          </p:nvPr>
        </p:nvSpPr>
        <p:spPr>
          <a:xfrm>
            <a:off x="540282" y="1806179"/>
            <a:ext cx="3462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3" name="Google Shape;1303;p174"/>
          <p:cNvSpPr txBox="1"/>
          <p:nvPr>
            <p:ph idx="1" type="body"/>
          </p:nvPr>
        </p:nvSpPr>
        <p:spPr>
          <a:xfrm>
            <a:off x="532829" y="2732079"/>
            <a:ext cx="3462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75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6" name="Google Shape;1306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07" name="Google Shape;1307;p175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8" name="Google Shape;1308;p175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9" name="Google Shape;1309;p175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0" name="Google Shape;1310;p175"/>
          <p:cNvSpPr txBox="1"/>
          <p:nvPr>
            <p:ph idx="3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1" name="Google Shape;1311;p175"/>
          <p:cNvSpPr txBox="1"/>
          <p:nvPr>
            <p:ph idx="4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76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4" name="Google Shape;1314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76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16" name="Google Shape;1316;p176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7" name="Google Shape;1317;p176"/>
          <p:cNvSpPr/>
          <p:nvPr>
            <p:ph idx="2" type="pic"/>
          </p:nvPr>
        </p:nvSpPr>
        <p:spPr>
          <a:xfrm>
            <a:off x="759008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8" name="Google Shape;1318;p176"/>
          <p:cNvSpPr txBox="1"/>
          <p:nvPr>
            <p:ph idx="3" type="body"/>
          </p:nvPr>
        </p:nvSpPr>
        <p:spPr>
          <a:xfrm>
            <a:off x="589892" y="415247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9" name="Google Shape;1319;p176"/>
          <p:cNvSpPr txBox="1"/>
          <p:nvPr>
            <p:ph idx="4" type="body"/>
          </p:nvPr>
        </p:nvSpPr>
        <p:spPr>
          <a:xfrm>
            <a:off x="589892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0" name="Google Shape;1320;p176"/>
          <p:cNvSpPr/>
          <p:nvPr>
            <p:ph idx="5" type="pic"/>
          </p:nvPr>
        </p:nvSpPr>
        <p:spPr>
          <a:xfrm>
            <a:off x="2916504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1" name="Google Shape;1321;p176"/>
          <p:cNvSpPr txBox="1"/>
          <p:nvPr>
            <p:ph idx="6" type="body"/>
          </p:nvPr>
        </p:nvSpPr>
        <p:spPr>
          <a:xfrm>
            <a:off x="2775927" y="415247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2" name="Google Shape;1322;p176"/>
          <p:cNvSpPr txBox="1"/>
          <p:nvPr>
            <p:ph idx="7" type="body"/>
          </p:nvPr>
        </p:nvSpPr>
        <p:spPr>
          <a:xfrm>
            <a:off x="2775927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77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5" name="Google Shape;1325;p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177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27" name="Google Shape;1327;p177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8" name="Google Shape;1328;p177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9" name="Google Shape;1329;p177"/>
          <p:cNvSpPr/>
          <p:nvPr>
            <p:ph idx="3" type="pic"/>
          </p:nvPr>
        </p:nvSpPr>
        <p:spPr>
          <a:xfrm>
            <a:off x="2916504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0" name="Google Shape;1330;p177"/>
          <p:cNvSpPr/>
          <p:nvPr>
            <p:ph idx="4" type="pic"/>
          </p:nvPr>
        </p:nvSpPr>
        <p:spPr>
          <a:xfrm>
            <a:off x="5123106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1" name="Google Shape;1331;p177"/>
          <p:cNvSpPr txBox="1"/>
          <p:nvPr>
            <p:ph idx="5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2" name="Google Shape;1332;p177"/>
          <p:cNvSpPr txBox="1"/>
          <p:nvPr>
            <p:ph idx="6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3" name="Google Shape;1333;p177"/>
          <p:cNvSpPr txBox="1"/>
          <p:nvPr>
            <p:ph idx="7" type="body"/>
          </p:nvPr>
        </p:nvSpPr>
        <p:spPr>
          <a:xfrm>
            <a:off x="2775927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4" name="Google Shape;1334;p177"/>
          <p:cNvSpPr txBox="1"/>
          <p:nvPr>
            <p:ph idx="8" type="body"/>
          </p:nvPr>
        </p:nvSpPr>
        <p:spPr>
          <a:xfrm>
            <a:off x="2775927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5" name="Google Shape;1335;p177"/>
          <p:cNvSpPr txBox="1"/>
          <p:nvPr>
            <p:ph idx="9" type="body"/>
          </p:nvPr>
        </p:nvSpPr>
        <p:spPr>
          <a:xfrm>
            <a:off x="4953988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6" name="Google Shape;1336;p177"/>
          <p:cNvSpPr txBox="1"/>
          <p:nvPr>
            <p:ph idx="13" type="body"/>
          </p:nvPr>
        </p:nvSpPr>
        <p:spPr>
          <a:xfrm>
            <a:off x="4953988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178"/>
          <p:cNvSpPr/>
          <p:nvPr/>
        </p:nvSpPr>
        <p:spPr>
          <a:xfrm>
            <a:off x="0" y="0"/>
            <a:ext cx="9144000" cy="2385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9" name="Google Shape;1339;p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178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1" name="Google Shape;1341;p178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2" name="Google Shape;1342;p178"/>
          <p:cNvSpPr/>
          <p:nvPr>
            <p:ph idx="2" type="pic"/>
          </p:nvPr>
        </p:nvSpPr>
        <p:spPr>
          <a:xfrm>
            <a:off x="759008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3" name="Google Shape;1343;p178"/>
          <p:cNvSpPr/>
          <p:nvPr>
            <p:ph idx="3" type="pic"/>
          </p:nvPr>
        </p:nvSpPr>
        <p:spPr>
          <a:xfrm>
            <a:off x="2916504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4" name="Google Shape;1344;p178"/>
          <p:cNvSpPr/>
          <p:nvPr>
            <p:ph idx="4" type="pic"/>
          </p:nvPr>
        </p:nvSpPr>
        <p:spPr>
          <a:xfrm>
            <a:off x="5123106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5" name="Google Shape;1345;p178"/>
          <p:cNvSpPr/>
          <p:nvPr>
            <p:ph idx="5" type="pic"/>
          </p:nvPr>
        </p:nvSpPr>
        <p:spPr>
          <a:xfrm>
            <a:off x="7309141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6" name="Google Shape;1346;p178"/>
          <p:cNvSpPr txBox="1"/>
          <p:nvPr>
            <p:ph idx="6" type="body"/>
          </p:nvPr>
        </p:nvSpPr>
        <p:spPr>
          <a:xfrm>
            <a:off x="589892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7" name="Google Shape;1347;p178"/>
          <p:cNvSpPr txBox="1"/>
          <p:nvPr>
            <p:ph idx="7" type="body"/>
          </p:nvPr>
        </p:nvSpPr>
        <p:spPr>
          <a:xfrm>
            <a:off x="589892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8" name="Google Shape;1348;p178"/>
          <p:cNvSpPr txBox="1"/>
          <p:nvPr>
            <p:ph idx="8" type="body"/>
          </p:nvPr>
        </p:nvSpPr>
        <p:spPr>
          <a:xfrm>
            <a:off x="2775927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9" name="Google Shape;1349;p178"/>
          <p:cNvSpPr txBox="1"/>
          <p:nvPr>
            <p:ph idx="9" type="body"/>
          </p:nvPr>
        </p:nvSpPr>
        <p:spPr>
          <a:xfrm>
            <a:off x="2775927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0" name="Google Shape;1350;p178"/>
          <p:cNvSpPr txBox="1"/>
          <p:nvPr>
            <p:ph idx="13" type="body"/>
          </p:nvPr>
        </p:nvSpPr>
        <p:spPr>
          <a:xfrm>
            <a:off x="4953988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1" name="Google Shape;1351;p178"/>
          <p:cNvSpPr txBox="1"/>
          <p:nvPr>
            <p:ph idx="14" type="body"/>
          </p:nvPr>
        </p:nvSpPr>
        <p:spPr>
          <a:xfrm>
            <a:off x="4953988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2" name="Google Shape;1352;p178"/>
          <p:cNvSpPr txBox="1"/>
          <p:nvPr>
            <p:ph idx="15" type="body"/>
          </p:nvPr>
        </p:nvSpPr>
        <p:spPr>
          <a:xfrm>
            <a:off x="7140024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3" name="Google Shape;1353;p178"/>
          <p:cNvSpPr txBox="1"/>
          <p:nvPr>
            <p:ph idx="16" type="body"/>
          </p:nvPr>
        </p:nvSpPr>
        <p:spPr>
          <a:xfrm>
            <a:off x="7140024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79"/>
          <p:cNvSpPr txBox="1"/>
          <p:nvPr>
            <p:ph type="title"/>
          </p:nvPr>
        </p:nvSpPr>
        <p:spPr>
          <a:xfrm>
            <a:off x="2465889" y="1655309"/>
            <a:ext cx="42123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ctr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56" name="Google Shape;1356;p179"/>
          <p:cNvSpPr/>
          <p:nvPr>
            <p:ph idx="2" type="pic"/>
          </p:nvPr>
        </p:nvSpPr>
        <p:spPr>
          <a:xfrm>
            <a:off x="5661551" y="0"/>
            <a:ext cx="3481200" cy="5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7" name="Google Shape;1357;p179"/>
          <p:cNvSpPr/>
          <p:nvPr>
            <p:ph idx="3" type="pic"/>
          </p:nvPr>
        </p:nvSpPr>
        <p:spPr>
          <a:xfrm>
            <a:off x="0" y="0"/>
            <a:ext cx="348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80"/>
          <p:cNvSpPr/>
          <p:nvPr/>
        </p:nvSpPr>
        <p:spPr>
          <a:xfrm>
            <a:off x="9524" y="2382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" name="Google Shape;1360;p180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pple laptop device" id="1361" name="Google Shape;1361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1477" y="498247"/>
            <a:ext cx="6012404" cy="332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Google Shape;1362;p180"/>
          <p:cNvSpPr/>
          <p:nvPr>
            <p:ph idx="2" type="pic"/>
          </p:nvPr>
        </p:nvSpPr>
        <p:spPr>
          <a:xfrm>
            <a:off x="6070597" y="725833"/>
            <a:ext cx="4442700" cy="26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63" name="Google Shape;1363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44720" y="2385567"/>
            <a:ext cx="1387747" cy="2904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64" name="Google Shape;1364;p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929" y="1447229"/>
            <a:ext cx="1331277" cy="278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180"/>
          <p:cNvSpPr/>
          <p:nvPr>
            <p:ph idx="3" type="pic"/>
          </p:nvPr>
        </p:nvSpPr>
        <p:spPr>
          <a:xfrm>
            <a:off x="4758086" y="1482349"/>
            <a:ext cx="1244100" cy="2711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6" name="Google Shape;1366;p180"/>
          <p:cNvSpPr/>
          <p:nvPr>
            <p:ph idx="4" type="pic"/>
          </p:nvPr>
        </p:nvSpPr>
        <p:spPr>
          <a:xfrm>
            <a:off x="6426742" y="3207992"/>
            <a:ext cx="2592300" cy="12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67" name="Google Shape;1367;p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" name="Google Shape;1369;p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5513" y="209169"/>
            <a:ext cx="2267313" cy="47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p181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181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2" name="Google Shape;1372;p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226" y="326502"/>
            <a:ext cx="2219455" cy="463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181"/>
          <p:cNvSpPr/>
          <p:nvPr>
            <p:ph idx="2" type="pic"/>
          </p:nvPr>
        </p:nvSpPr>
        <p:spPr>
          <a:xfrm>
            <a:off x="5112798" y="385515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4" name="Google Shape;1374;p181"/>
          <p:cNvSpPr/>
          <p:nvPr>
            <p:ph idx="3" type="pic"/>
          </p:nvPr>
        </p:nvSpPr>
        <p:spPr>
          <a:xfrm>
            <a:off x="7542530" y="457393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75" name="Google Shape;1375;p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0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100" name="Google Shape;100;p20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Google Shape;101;p20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02" name="Google Shape;102;p20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4" name="Google Shape;10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182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8" name="Google Shape;1378;p182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9" name="Google Shape;1379;p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066" y="167878"/>
            <a:ext cx="8674236" cy="47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182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1" name="Google Shape;1381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521" y="887234"/>
            <a:ext cx="1924087" cy="40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p182"/>
          <p:cNvSpPr/>
          <p:nvPr>
            <p:ph idx="3" type="pic"/>
          </p:nvPr>
        </p:nvSpPr>
        <p:spPr>
          <a:xfrm>
            <a:off x="4888035" y="935172"/>
            <a:ext cx="1791300" cy="39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3" name="Google Shape;1383;p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83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183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87" name="Google Shape;1387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927" y="168354"/>
            <a:ext cx="8672513" cy="47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p183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9" name="Google Shape;1389;p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089" y="768426"/>
            <a:ext cx="1990664" cy="41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90" name="Google Shape;1390;p183"/>
          <p:cNvSpPr/>
          <p:nvPr>
            <p:ph idx="3" type="pic"/>
          </p:nvPr>
        </p:nvSpPr>
        <p:spPr>
          <a:xfrm>
            <a:off x="4782544" y="983956"/>
            <a:ext cx="1835400" cy="37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1" name="Google Shape;1391;p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8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184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95" name="Google Shape;1395;p18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96" name="Google Shape;1396;p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7" name="Google Shape;1397;p184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18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185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1" name="Google Shape;1401;p18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186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186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5" name="Google Shape;1405;p18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06" name="Google Shape;1406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7" name="Google Shape;1407;p186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87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187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1" name="Google Shape;1411;p18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2" name="Google Shape;1412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187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88"/>
          <p:cNvSpPr txBox="1"/>
          <p:nvPr>
            <p:ph type="title"/>
          </p:nvPr>
        </p:nvSpPr>
        <p:spPr>
          <a:xfrm>
            <a:off x="540565" y="1628775"/>
            <a:ext cx="27534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6" name="Google Shape;1416;p188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17" name="Google Shape;1417;p188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8" name="Google Shape;1418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9" name="Google Shape;1419;p188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189"/>
          <p:cNvSpPr txBox="1"/>
          <p:nvPr>
            <p:ph type="title"/>
          </p:nvPr>
        </p:nvSpPr>
        <p:spPr>
          <a:xfrm>
            <a:off x="540565" y="1628775"/>
            <a:ext cx="2679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2" name="Google Shape;1422;p189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23" name="Google Shape;1423;p189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4" name="Google Shape;1424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5" name="Google Shape;1425;p189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26" name="Google Shape;1426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8090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7" name="Google Shape;1427;p189"/>
          <p:cNvSpPr/>
          <p:nvPr>
            <p:ph idx="3" type="pic"/>
          </p:nvPr>
        </p:nvSpPr>
        <p:spPr>
          <a:xfrm>
            <a:off x="7182532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90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0" name="Google Shape;1430;p190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1" name="Google Shape;1431;p190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2" name="Google Shape;1432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121146" y="268414"/>
            <a:ext cx="2207213" cy="462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3" name="Google Shape;1433;p190"/>
          <p:cNvSpPr/>
          <p:nvPr>
            <p:ph idx="2" type="pic"/>
          </p:nvPr>
        </p:nvSpPr>
        <p:spPr>
          <a:xfrm rot="5400000">
            <a:off x="5187211" y="322872"/>
            <a:ext cx="2067300" cy="45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4" name="Google Shape;1434;p190"/>
          <p:cNvSpPr txBox="1"/>
          <p:nvPr/>
        </p:nvSpPr>
        <p:spPr>
          <a:xfrm>
            <a:off x="3968962" y="1541165"/>
            <a:ext cx="45039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425" lIns="171425" spcFirstLastPara="1" rIns="171425" wrap="square" tIns="9600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191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7" name="Google Shape;1437;p191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8" name="Google Shape;1438;p191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9" name="Google Shape;1439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0477" y="-573741"/>
            <a:ext cx="3015724" cy="62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p191"/>
          <p:cNvSpPr/>
          <p:nvPr>
            <p:ph idx="2" type="pic"/>
          </p:nvPr>
        </p:nvSpPr>
        <p:spPr>
          <a:xfrm>
            <a:off x="4812672" y="-483984"/>
            <a:ext cx="2813700" cy="6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1" name="Google Shape;1441;p191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1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2204155" y="2586025"/>
            <a:ext cx="33501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92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44" name="Google Shape;1444;p192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45" name="Google Shape;1445;p192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6" name="Google Shape;1446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506588" y="-569032"/>
            <a:ext cx="3013565" cy="6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7" name="Google Shape;1447;p192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192"/>
          <p:cNvSpPr/>
          <p:nvPr>
            <p:ph idx="2" type="pic"/>
          </p:nvPr>
        </p:nvSpPr>
        <p:spPr>
          <a:xfrm>
            <a:off x="3963004" y="1170984"/>
            <a:ext cx="6120900" cy="28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193"/>
          <p:cNvSpPr txBox="1"/>
          <p:nvPr>
            <p:ph type="title"/>
          </p:nvPr>
        </p:nvSpPr>
        <p:spPr>
          <a:xfrm>
            <a:off x="540565" y="1628775"/>
            <a:ext cx="2704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1" name="Google Shape;1451;p19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2" name="Google Shape;1452;p19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3" name="Google Shape;1453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4" name="Google Shape;1454;p193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94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7" name="Google Shape;1457;p19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8" name="Google Shape;1458;p19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9" name="Google Shape;1459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0" name="Google Shape;1460;p194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1" name="Google Shape;1461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1834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2" name="Google Shape;1462;p194"/>
          <p:cNvSpPr/>
          <p:nvPr>
            <p:ph idx="3" type="pic"/>
          </p:nvPr>
        </p:nvSpPr>
        <p:spPr>
          <a:xfrm>
            <a:off x="7161764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195"/>
          <p:cNvSpPr txBox="1"/>
          <p:nvPr>
            <p:ph type="title"/>
          </p:nvPr>
        </p:nvSpPr>
        <p:spPr>
          <a:xfrm>
            <a:off x="540565" y="1628775"/>
            <a:ext cx="26877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5" name="Google Shape;1465;p19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6" name="Google Shape;1466;p19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7" name="Google Shape;1467;p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058260" y="174803"/>
            <a:ext cx="2249474" cy="47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p195"/>
          <p:cNvSpPr/>
          <p:nvPr>
            <p:ph idx="2" type="pic"/>
          </p:nvPr>
        </p:nvSpPr>
        <p:spPr>
          <a:xfrm rot="5400000">
            <a:off x="5070946" y="381955"/>
            <a:ext cx="2091900" cy="42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69" name="Google Shape;1469;p195"/>
          <p:cNvSpPr txBox="1"/>
          <p:nvPr/>
        </p:nvSpPr>
        <p:spPr>
          <a:xfrm>
            <a:off x="3968370" y="1484597"/>
            <a:ext cx="42972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0000" lIns="274300" spcFirstLastPara="1" rIns="205725" wrap="square" tIns="82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96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2" name="Google Shape;1472;p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4372" y="-920543"/>
            <a:ext cx="3307979" cy="69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196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4" name="Google Shape;1474;p19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5" name="Google Shape;1475;p196"/>
          <p:cNvSpPr/>
          <p:nvPr>
            <p:ph idx="2" type="pic"/>
          </p:nvPr>
        </p:nvSpPr>
        <p:spPr>
          <a:xfrm>
            <a:off x="4835641" y="-590084"/>
            <a:ext cx="3057300" cy="62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97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8" name="Google Shape;1478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657710" y="-920676"/>
            <a:ext cx="3308332" cy="692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9" name="Google Shape;1479;p197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80" name="Google Shape;1480;p19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81" name="Google Shape;1481;p197"/>
          <p:cNvSpPr/>
          <p:nvPr>
            <p:ph idx="2" type="pic"/>
          </p:nvPr>
        </p:nvSpPr>
        <p:spPr>
          <a:xfrm>
            <a:off x="4162210" y="1028315"/>
            <a:ext cx="6293700" cy="30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98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198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200"/>
              <a:buFont typeface="Arial"/>
              <a:buNone/>
              <a:defRPr sz="8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85" name="Google Shape;1485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7" name="Google Shape;1487;p198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99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199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1" name="Google Shape;1491;p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1492;p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p199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00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00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rial"/>
              <a:buNone/>
              <a:defRPr sz="8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7" name="Google Shape;1497;p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8" name="Google Shape;1498;p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9" name="Google Shape;1499;p200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201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201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200"/>
              <a:buFont typeface="Arial"/>
              <a:buNone/>
              <a:defRPr sz="8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3" name="Google Shape;1503;p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p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5" name="Google Shape;1505;p201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2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2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202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02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9" name="Google Shape;1509;p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p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p202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203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03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203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b="0" sz="75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16" name="Google Shape;1516;p203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03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03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9" name="Google Shape;1519;p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04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04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04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24" name="Google Shape;1524;p204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04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04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7" name="Google Shape;1527;p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205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05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05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b="0" sz="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2" name="Google Shape;1532;p205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5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05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5" name="Google Shape;1535;p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206"/>
          <p:cNvSpPr/>
          <p:nvPr/>
        </p:nvSpPr>
        <p:spPr>
          <a:xfrm>
            <a:off x="0" y="3800475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6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06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7500"/>
              <a:buNone/>
              <a:defRPr b="0" sz="75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0" name="Google Shape;1540;p206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06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06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3" name="Google Shape;1543;p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207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07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07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8" name="Google Shape;1548;p207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07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07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1" name="Google Shape;1551;p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3" name="Google Shape;1553;p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486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5" name="Google Shape;1555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7" name="Google Shape;1557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590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211"/>
          <p:cNvSpPr/>
          <p:nvPr/>
        </p:nvSpPr>
        <p:spPr>
          <a:xfrm>
            <a:off x="595" y="0"/>
            <a:ext cx="9142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3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2204155" y="2586025"/>
            <a:ext cx="3304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212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  <a:defRPr b="0" i="0"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indent="-3111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839761" y="58840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4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4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2204155" y="2586025"/>
            <a:ext cx="33387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2" name="Google Shape;14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" name="Google Shape;147;p26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9" name="Google Shape;14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7"/>
          <p:cNvSpPr txBox="1"/>
          <p:nvPr>
            <p:ph type="title"/>
          </p:nvPr>
        </p:nvSpPr>
        <p:spPr>
          <a:xfrm>
            <a:off x="556113" y="1600200"/>
            <a:ext cx="299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572021" y="2616235"/>
            <a:ext cx="297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" name="Google Shape;154;p2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7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8"/>
          <p:cNvSpPr txBox="1"/>
          <p:nvPr>
            <p:ph type="title"/>
          </p:nvPr>
        </p:nvSpPr>
        <p:spPr>
          <a:xfrm>
            <a:off x="556113" y="1600200"/>
            <a:ext cx="30513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0" name="Google Shape;160;p2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8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6" name="Google Shape;166;p29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9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0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2" name="Google Shape;172;p30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0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1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8" name="Google Shape;178;p31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9" name="Google Shape;179;p31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1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2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5" name="Google Shape;185;p32"/>
          <p:cNvSpPr txBox="1"/>
          <p:nvPr>
            <p:ph idx="1" type="body"/>
          </p:nvPr>
        </p:nvSpPr>
        <p:spPr>
          <a:xfrm>
            <a:off x="5122581" y="2535656"/>
            <a:ext cx="2466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6" name="Google Shape;186;p32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2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3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2" name="Google Shape;192;p33"/>
          <p:cNvSpPr txBox="1"/>
          <p:nvPr>
            <p:ph idx="1" type="body"/>
          </p:nvPr>
        </p:nvSpPr>
        <p:spPr>
          <a:xfrm>
            <a:off x="5122581" y="2535656"/>
            <a:ext cx="2397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3" name="Google Shape;193;p33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3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4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00" name="Google Shape;200;p34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4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5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6" name="Google Shape;206;p35"/>
          <p:cNvSpPr txBox="1"/>
          <p:nvPr>
            <p:ph idx="1" type="body"/>
          </p:nvPr>
        </p:nvSpPr>
        <p:spPr>
          <a:xfrm>
            <a:off x="5122581" y="2535656"/>
            <a:ext cx="24351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07" name="Google Shape;207;p35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5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9" name="Google Shape;20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6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3" name="Google Shape;213;p36"/>
          <p:cNvSpPr txBox="1"/>
          <p:nvPr>
            <p:ph idx="1" type="body"/>
          </p:nvPr>
        </p:nvSpPr>
        <p:spPr>
          <a:xfrm>
            <a:off x="3864773" y="2717411"/>
            <a:ext cx="2592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14" name="Google Shape;214;p36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6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6" name="Google Shape;21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7"/>
          <p:cNvSpPr txBox="1"/>
          <p:nvPr>
            <p:ph type="title"/>
          </p:nvPr>
        </p:nvSpPr>
        <p:spPr>
          <a:xfrm>
            <a:off x="3842289" y="1564481"/>
            <a:ext cx="35583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0" name="Google Shape;220;p37"/>
          <p:cNvSpPr txBox="1"/>
          <p:nvPr>
            <p:ph idx="1" type="body"/>
          </p:nvPr>
        </p:nvSpPr>
        <p:spPr>
          <a:xfrm>
            <a:off x="3864773" y="2717411"/>
            <a:ext cx="25467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1" name="Google Shape;221;p37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7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3" name="Google Shape;22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8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7" name="Google Shape;227;p38"/>
          <p:cNvSpPr txBox="1"/>
          <p:nvPr>
            <p:ph idx="1" type="body"/>
          </p:nvPr>
        </p:nvSpPr>
        <p:spPr>
          <a:xfrm>
            <a:off x="3864773" y="2717411"/>
            <a:ext cx="25809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8" name="Google Shape;228;p38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8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0" name="Google Shape;23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9"/>
          <p:cNvSpPr txBox="1"/>
          <p:nvPr>
            <p:ph type="title"/>
          </p:nvPr>
        </p:nvSpPr>
        <p:spPr>
          <a:xfrm>
            <a:off x="3842289" y="1314450"/>
            <a:ext cx="35868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34" name="Google Shape;234;p39"/>
          <p:cNvSpPr txBox="1"/>
          <p:nvPr>
            <p:ph idx="1" type="body"/>
          </p:nvPr>
        </p:nvSpPr>
        <p:spPr>
          <a:xfrm>
            <a:off x="3864773" y="2717411"/>
            <a:ext cx="2455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35" name="Google Shape;235;p39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9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7" name="Google Shape;23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0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1" name="Google Shape;241;p40"/>
          <p:cNvSpPr txBox="1"/>
          <p:nvPr>
            <p:ph idx="1" type="body"/>
          </p:nvPr>
        </p:nvSpPr>
        <p:spPr>
          <a:xfrm>
            <a:off x="3864773" y="2717411"/>
            <a:ext cx="25467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42" name="Google Shape;242;p40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0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4" name="Google Shape;24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1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41"/>
          <p:cNvSpPr/>
          <p:nvPr/>
        </p:nvSpPr>
        <p:spPr>
          <a:xfrm>
            <a:off x="847955" y="1178184"/>
            <a:ext cx="565812" cy="27906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1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0" name="Google Shape;250;p41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251" name="Google Shape;25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42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54" name="Google Shape;254;p42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2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42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7" name="Google Shape;257;p42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8" name="Google Shape;258;p42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9" name="Google Shape;25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43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2" name="Google Shape;262;p4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43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65" name="Google Shape;265;p43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66" name="Google Shape;266;p43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67" name="Google Shape;267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44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0" name="Google Shape;270;p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44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73" name="Google Shape;273;p44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74" name="Google Shape;274;p44"/>
          <p:cNvSpPr txBox="1"/>
          <p:nvPr/>
        </p:nvSpPr>
        <p:spPr>
          <a:xfrm>
            <a:off x="12893166" y="-31402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4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6" name="Google Shape;27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45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9" name="Google Shape;279;p45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5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45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2" name="Google Shape;282;p45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3" name="Google Shape;283;p45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" name="Google Shape;28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/>
          <p:nvPr/>
        </p:nvSpPr>
        <p:spPr>
          <a:xfrm flipH="1">
            <a:off x="140384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6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8" name="Google Shape;288;p46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9" name="Google Shape;289;p4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46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/>
          <p:nvPr/>
        </p:nvSpPr>
        <p:spPr>
          <a:xfrm flipH="1">
            <a:off x="1402423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7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95" name="Google Shape;295;p47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7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97" name="Google Shape;297;p4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8" name="Google Shape;29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8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2" name="Google Shape;302;p48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03" name="Google Shape;303;p4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5" name="Google Shape;305;p48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9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0" name="Google Shape;310;p49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1" name="Google Shape;311;p49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3" name="Google Shape;313;p49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0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i="0" sz="3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7" name="Google Shape;317;p50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8" name="Google Shape;318;p50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0" name="Google Shape;32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1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4" name="Google Shape;324;p51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5" name="Google Shape;325;p51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1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7" name="Google Shape;327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0" name="Google Shape;330;p52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1" name="Google Shape;331;p52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2" name="Google Shape;332;p52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2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3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7" name="Google Shape;337;p53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8" name="Google Shape;338;p53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9" name="Google Shape;339;p53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4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44" name="Google Shape;344;p54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5" name="Google Shape;345;p54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6" name="Google Shape;346;p54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4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5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1" name="Google Shape;351;p55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2" name="Google Shape;352;p55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3" name="Google Shape;353;p55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5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6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8" name="Google Shape;358;p56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9" name="Google Shape;359;p56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0" name="Google Shape;360;p56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6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7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65" name="Google Shape;365;p57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6" name="Google Shape;366;p57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7" name="Google Shape;367;p57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7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9" name="Google Shape;369;p57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8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2" name="Google Shape;372;p58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3" name="Google Shape;373;p58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4" name="Google Shape;374;p58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8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6" name="Google Shape;376;p58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9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9" name="Google Shape;379;p59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0" name="Google Shape;380;p59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1" name="Google Shape;381;p59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9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3" name="Google Shape;383;p59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0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86" name="Google Shape;386;p60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7" name="Google Shape;387;p60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8" name="Google Shape;388;p60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60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0" name="Google Shape;390;p60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1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93" name="Google Shape;393;p61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4" name="Google Shape;394;p61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5" name="Google Shape;395;p61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61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7" name="Google Shape;397;p61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62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0" name="Google Shape;400;p6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" name="Google Shape;402;p62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3" name="Google Shape;403;p62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04" name="Google Shape;404;p62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05" name="Google Shape;405;p62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06" name="Google Shape;40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63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9" name="Google Shape;409;p6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63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2" name="Google Shape;412;p63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13" name="Google Shape;413;p63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14" name="Google Shape;414;p63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15" name="Google Shape;415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64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18" name="Google Shape;418;p6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6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0" name="Google Shape;420;p64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1" name="Google Shape;421;p64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22" name="Google Shape;422;p64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23" name="Google Shape;423;p64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24" name="Google Shape;42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5"/>
          <p:cNvSpPr/>
          <p:nvPr/>
        </p:nvSpPr>
        <p:spPr>
          <a:xfrm>
            <a:off x="0" y="0"/>
            <a:ext cx="2671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7" name="Google Shape;427;p65"/>
          <p:cNvGrpSpPr/>
          <p:nvPr/>
        </p:nvGrpSpPr>
        <p:grpSpPr>
          <a:xfrm>
            <a:off x="2671392" y="0"/>
            <a:ext cx="6473812" cy="5143500"/>
            <a:chOff x="7123711" y="0"/>
            <a:chExt cx="17263500" cy="13716000"/>
          </a:xfrm>
        </p:grpSpPr>
        <p:sp>
          <p:nvSpPr>
            <p:cNvPr id="428" name="Google Shape;428;p65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65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1" name="Google Shape;431;p65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32" name="Google Shape;432;p65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3" name="Google Shape;433;p65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4" name="Google Shape;434;p65"/>
          <p:cNvSpPr txBox="1"/>
          <p:nvPr/>
        </p:nvSpPr>
        <p:spPr>
          <a:xfrm>
            <a:off x="812026" y="4782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66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38" name="Google Shape;438;p66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66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1" name="Google Shape;441;p66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42" name="Google Shape;442;p66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43" name="Google Shape;443;p66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44" name="Google Shape;44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67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47" name="Google Shape;447;p6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6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67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2" name="Google Shape;452;p67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68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55" name="Google Shape;455;p6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6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9" name="Google Shape;459;p68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60" name="Google Shape;460;p68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69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63" name="Google Shape;463;p6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6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69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68" name="Google Shape;468;p69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70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1" name="Google Shape;471;p70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7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7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5" name="Google Shape;475;p70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76" name="Google Shape;476;p70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71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9" name="Google Shape;479;p7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71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84" name="Google Shape;484;p71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2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7" name="Google Shape;487;p72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88" name="Google Shape;488;p7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7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0" name="Google Shape;490;p72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3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3" name="Google Shape;493;p73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4" name="Google Shape;494;p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6" name="Google Shape;496;p73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4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74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0" name="Google Shape;500;p7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7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2" name="Google Shape;502;p74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5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5" name="Google Shape;505;p75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6" name="Google Shape;506;p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8" name="Google Shape;508;p75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6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1" name="Google Shape;511;p76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12" name="Google Shape;512;p76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7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4" name="Google Shape;514;p76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77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17" name="Google Shape;517;p7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7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" name="Google Shape;520;p77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78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3" name="Google Shape;523;p7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7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6" name="Google Shape;526;p78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79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9" name="Google Shape;529;p7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7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2" name="Google Shape;532;p79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80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35" name="Google Shape;535;p8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8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8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8" name="Google Shape;538;p80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81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41" name="Google Shape;541;p8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p81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2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7" name="Google Shape;547;p82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48" name="Google Shape;548;p82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49" name="Google Shape;549;p82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50" name="Google Shape;550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3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3" name="Google Shape;553;p83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4" name="Google Shape;554;p83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55" name="Google Shape;555;p83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56" name="Google Shape;556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4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9" name="Google Shape;559;p84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0" name="Google Shape;560;p84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1" name="Google Shape;561;p84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2" name="Google Shape;562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5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5" name="Google Shape;565;p85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6" name="Google Shape;566;p85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7" name="Google Shape;567;p85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8" name="Google Shape;568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6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1" name="Google Shape;571;p86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72" name="Google Shape;572;p86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3" name="Google Shape;573;p86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74" name="Google Shape;574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7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87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8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88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9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89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90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1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91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92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92"/>
          <p:cNvSpPr txBox="1"/>
          <p:nvPr>
            <p:ph type="title"/>
          </p:nvPr>
        </p:nvSpPr>
        <p:spPr>
          <a:xfrm>
            <a:off x="827514" y="1789557"/>
            <a:ext cx="33723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3" name="Google Shape;593;p92"/>
          <p:cNvSpPr txBox="1"/>
          <p:nvPr>
            <p:ph idx="1" type="body"/>
          </p:nvPr>
        </p:nvSpPr>
        <p:spPr>
          <a:xfrm>
            <a:off x="5029141" y="1789557"/>
            <a:ext cx="35142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3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93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7" name="Google Shape;597;p93"/>
          <p:cNvSpPr/>
          <p:nvPr/>
        </p:nvSpPr>
        <p:spPr>
          <a:xfrm>
            <a:off x="4419154" y="1220722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93"/>
          <p:cNvSpPr/>
          <p:nvPr/>
        </p:nvSpPr>
        <p:spPr>
          <a:xfrm>
            <a:off x="4419154" y="230133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3"/>
          <p:cNvSpPr/>
          <p:nvPr/>
        </p:nvSpPr>
        <p:spPr>
          <a:xfrm>
            <a:off x="4419154" y="3391875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93"/>
          <p:cNvSpPr txBox="1"/>
          <p:nvPr>
            <p:ph idx="1" type="body"/>
          </p:nvPr>
        </p:nvSpPr>
        <p:spPr>
          <a:xfrm>
            <a:off x="4932901" y="127417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1" name="Google Shape;601;p93"/>
          <p:cNvSpPr txBox="1"/>
          <p:nvPr>
            <p:ph idx="2" type="body"/>
          </p:nvPr>
        </p:nvSpPr>
        <p:spPr>
          <a:xfrm>
            <a:off x="4932901" y="236746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2" name="Google Shape;602;p93"/>
          <p:cNvSpPr txBox="1"/>
          <p:nvPr>
            <p:ph idx="3" type="body"/>
          </p:nvPr>
        </p:nvSpPr>
        <p:spPr>
          <a:xfrm>
            <a:off x="4932901" y="344532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4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94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06" name="Google Shape;606;p94"/>
          <p:cNvSpPr txBox="1"/>
          <p:nvPr>
            <p:ph idx="1" type="body"/>
          </p:nvPr>
        </p:nvSpPr>
        <p:spPr>
          <a:xfrm>
            <a:off x="4932901" y="71346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7" name="Google Shape;607;p94"/>
          <p:cNvSpPr txBox="1"/>
          <p:nvPr>
            <p:ph idx="2" type="body"/>
          </p:nvPr>
        </p:nvSpPr>
        <p:spPr>
          <a:xfrm>
            <a:off x="4932901" y="1806761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8" name="Google Shape;608;p94"/>
          <p:cNvSpPr txBox="1"/>
          <p:nvPr>
            <p:ph idx="3" type="body"/>
          </p:nvPr>
        </p:nvSpPr>
        <p:spPr>
          <a:xfrm>
            <a:off x="4932901" y="2876047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9" name="Google Shape;609;p94"/>
          <p:cNvSpPr txBox="1"/>
          <p:nvPr>
            <p:ph idx="4" type="body"/>
          </p:nvPr>
        </p:nvSpPr>
        <p:spPr>
          <a:xfrm>
            <a:off x="4932901" y="386865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5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95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13" name="Google Shape;613;p95"/>
          <p:cNvSpPr/>
          <p:nvPr/>
        </p:nvSpPr>
        <p:spPr>
          <a:xfrm>
            <a:off x="4419154" y="540744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95"/>
          <p:cNvSpPr/>
          <p:nvPr/>
        </p:nvSpPr>
        <p:spPr>
          <a:xfrm>
            <a:off x="4419154" y="1382820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5"/>
          <p:cNvSpPr/>
          <p:nvPr/>
        </p:nvSpPr>
        <p:spPr>
          <a:xfrm>
            <a:off x="4419154" y="2256063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95"/>
          <p:cNvSpPr/>
          <p:nvPr/>
        </p:nvSpPr>
        <p:spPr>
          <a:xfrm>
            <a:off x="4419154" y="3129398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95"/>
          <p:cNvSpPr txBox="1"/>
          <p:nvPr>
            <p:ph idx="1" type="body"/>
          </p:nvPr>
        </p:nvSpPr>
        <p:spPr>
          <a:xfrm>
            <a:off x="4932901" y="594195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8" name="Google Shape;618;p95"/>
          <p:cNvSpPr txBox="1"/>
          <p:nvPr>
            <p:ph idx="2" type="body"/>
          </p:nvPr>
        </p:nvSpPr>
        <p:spPr>
          <a:xfrm>
            <a:off x="4932901" y="1448950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9" name="Google Shape;619;p95"/>
          <p:cNvSpPr txBox="1"/>
          <p:nvPr>
            <p:ph idx="3" type="body"/>
          </p:nvPr>
        </p:nvSpPr>
        <p:spPr>
          <a:xfrm>
            <a:off x="4932901" y="2309513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0" name="Google Shape;620;p95"/>
          <p:cNvSpPr txBox="1"/>
          <p:nvPr>
            <p:ph idx="4" type="body"/>
          </p:nvPr>
        </p:nvSpPr>
        <p:spPr>
          <a:xfrm>
            <a:off x="4932901" y="3182849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1" name="Google Shape;621;p95"/>
          <p:cNvSpPr/>
          <p:nvPr/>
        </p:nvSpPr>
        <p:spPr>
          <a:xfrm>
            <a:off x="4419154" y="394937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95"/>
          <p:cNvSpPr txBox="1"/>
          <p:nvPr>
            <p:ph idx="5" type="body"/>
          </p:nvPr>
        </p:nvSpPr>
        <p:spPr>
          <a:xfrm>
            <a:off x="4932901" y="400282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96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25" name="Google Shape;625;p9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9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9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8" name="Google Shape;628;p9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9" name="Google Shape;629;p96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30" name="Google Shape;630;p96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1" name="Google Shape;631;p96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2" name="Google Shape;632;p96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3" name="Google Shape;633;p96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4" name="Google Shape;634;p96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5" name="Google Shape;635;p96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6" name="Google Shape;636;p96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7" name="Google Shape;637;p96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96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9" name="Google Shape;639;p96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97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42" name="Google Shape;642;p97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97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97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5" name="Google Shape;645;p9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6" name="Google Shape;646;p97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47" name="Google Shape;647;p97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8" name="Google Shape;648;p97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9" name="Google Shape;649;p97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0" name="Google Shape;650;p97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1" name="Google Shape;651;p97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2" name="Google Shape;652;p97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3" name="Google Shape;653;p97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4" name="Google Shape;654;p97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5" name="Google Shape;655;p97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6" name="Google Shape;656;p97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98"/>
          <p:cNvSpPr/>
          <p:nvPr/>
        </p:nvSpPr>
        <p:spPr>
          <a:xfrm>
            <a:off x="3073932" y="0"/>
            <a:ext cx="60720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98"/>
          <p:cNvSpPr txBox="1"/>
          <p:nvPr>
            <p:ph type="title"/>
          </p:nvPr>
        </p:nvSpPr>
        <p:spPr>
          <a:xfrm>
            <a:off x="526711" y="2800350"/>
            <a:ext cx="1873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sz="2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60" name="Google Shape;660;p98"/>
          <p:cNvSpPr txBox="1"/>
          <p:nvPr>
            <p:ph idx="1" type="body"/>
          </p:nvPr>
        </p:nvSpPr>
        <p:spPr>
          <a:xfrm>
            <a:off x="524342" y="3670652"/>
            <a:ext cx="1873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1" name="Google Shape;661;p98"/>
          <p:cNvSpPr/>
          <p:nvPr>
            <p:ph idx="2" type="pic"/>
          </p:nvPr>
        </p:nvSpPr>
        <p:spPr>
          <a:xfrm>
            <a:off x="603603" y="599275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98"/>
          <p:cNvSpPr txBox="1"/>
          <p:nvPr>
            <p:ph idx="3" type="body"/>
          </p:nvPr>
        </p:nvSpPr>
        <p:spPr>
          <a:xfrm>
            <a:off x="572021" y="197433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3" name="Google Shape;663;p98"/>
          <p:cNvSpPr txBox="1"/>
          <p:nvPr>
            <p:ph idx="4" type="body"/>
          </p:nvPr>
        </p:nvSpPr>
        <p:spPr>
          <a:xfrm>
            <a:off x="572021" y="221124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4" name="Google Shape;664;p98"/>
          <p:cNvSpPr txBox="1"/>
          <p:nvPr>
            <p:ph idx="5" type="body"/>
          </p:nvPr>
        </p:nvSpPr>
        <p:spPr>
          <a:xfrm>
            <a:off x="3343435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5" name="Google Shape;665;p98"/>
          <p:cNvSpPr txBox="1"/>
          <p:nvPr>
            <p:ph idx="6" type="body"/>
          </p:nvPr>
        </p:nvSpPr>
        <p:spPr>
          <a:xfrm>
            <a:off x="3343435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6" name="Google Shape;666;p98"/>
          <p:cNvSpPr txBox="1"/>
          <p:nvPr>
            <p:ph idx="7" type="body"/>
          </p:nvPr>
        </p:nvSpPr>
        <p:spPr>
          <a:xfrm>
            <a:off x="4744516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7" name="Google Shape;667;p98"/>
          <p:cNvSpPr txBox="1"/>
          <p:nvPr>
            <p:ph idx="8" type="body"/>
          </p:nvPr>
        </p:nvSpPr>
        <p:spPr>
          <a:xfrm>
            <a:off x="4744516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8" name="Google Shape;668;p98"/>
          <p:cNvSpPr txBox="1"/>
          <p:nvPr>
            <p:ph idx="9" type="body"/>
          </p:nvPr>
        </p:nvSpPr>
        <p:spPr>
          <a:xfrm>
            <a:off x="6146592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9" name="Google Shape;669;p98"/>
          <p:cNvSpPr txBox="1"/>
          <p:nvPr>
            <p:ph idx="13" type="body"/>
          </p:nvPr>
        </p:nvSpPr>
        <p:spPr>
          <a:xfrm>
            <a:off x="6146592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0" name="Google Shape;670;p98"/>
          <p:cNvSpPr txBox="1"/>
          <p:nvPr>
            <p:ph idx="14" type="body"/>
          </p:nvPr>
        </p:nvSpPr>
        <p:spPr>
          <a:xfrm>
            <a:off x="7546678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1" name="Google Shape;671;p98"/>
          <p:cNvSpPr txBox="1"/>
          <p:nvPr>
            <p:ph idx="15" type="body"/>
          </p:nvPr>
        </p:nvSpPr>
        <p:spPr>
          <a:xfrm>
            <a:off x="7546678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2" name="Google Shape;672;p98"/>
          <p:cNvSpPr txBox="1"/>
          <p:nvPr>
            <p:ph idx="16" type="body"/>
          </p:nvPr>
        </p:nvSpPr>
        <p:spPr>
          <a:xfrm>
            <a:off x="3343435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3" name="Google Shape;673;p98"/>
          <p:cNvSpPr txBox="1"/>
          <p:nvPr>
            <p:ph idx="17" type="body"/>
          </p:nvPr>
        </p:nvSpPr>
        <p:spPr>
          <a:xfrm>
            <a:off x="3343435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4" name="Google Shape;674;p98"/>
          <p:cNvSpPr txBox="1"/>
          <p:nvPr>
            <p:ph idx="18" type="body"/>
          </p:nvPr>
        </p:nvSpPr>
        <p:spPr>
          <a:xfrm>
            <a:off x="4742380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5" name="Google Shape;675;p98"/>
          <p:cNvSpPr txBox="1"/>
          <p:nvPr>
            <p:ph idx="19" type="body"/>
          </p:nvPr>
        </p:nvSpPr>
        <p:spPr>
          <a:xfrm>
            <a:off x="4742380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6" name="Google Shape;676;p98"/>
          <p:cNvSpPr txBox="1"/>
          <p:nvPr>
            <p:ph idx="20" type="body"/>
          </p:nvPr>
        </p:nvSpPr>
        <p:spPr>
          <a:xfrm>
            <a:off x="6146592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7" name="Google Shape;677;p98"/>
          <p:cNvSpPr txBox="1"/>
          <p:nvPr>
            <p:ph idx="21" type="body"/>
          </p:nvPr>
        </p:nvSpPr>
        <p:spPr>
          <a:xfrm>
            <a:off x="6146592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8" name="Google Shape;678;p98"/>
          <p:cNvSpPr/>
          <p:nvPr>
            <p:ph idx="22" type="pic"/>
          </p:nvPr>
        </p:nvSpPr>
        <p:spPr>
          <a:xfrm>
            <a:off x="3512551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9" name="Google Shape;679;p98"/>
          <p:cNvSpPr/>
          <p:nvPr>
            <p:ph idx="23" type="pic"/>
          </p:nvPr>
        </p:nvSpPr>
        <p:spPr>
          <a:xfrm>
            <a:off x="4913632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0" name="Google Shape;680;p98"/>
          <p:cNvSpPr/>
          <p:nvPr>
            <p:ph idx="24" type="pic"/>
          </p:nvPr>
        </p:nvSpPr>
        <p:spPr>
          <a:xfrm>
            <a:off x="4882957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1" name="Google Shape;681;p98"/>
          <p:cNvSpPr/>
          <p:nvPr>
            <p:ph idx="25" type="pic"/>
          </p:nvPr>
        </p:nvSpPr>
        <p:spPr>
          <a:xfrm>
            <a:off x="3512551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2" name="Google Shape;682;p98"/>
          <p:cNvSpPr/>
          <p:nvPr>
            <p:ph idx="26" type="pic"/>
          </p:nvPr>
        </p:nvSpPr>
        <p:spPr>
          <a:xfrm>
            <a:off x="6286100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3" name="Google Shape;683;p98"/>
          <p:cNvSpPr/>
          <p:nvPr>
            <p:ph idx="27" type="pic"/>
          </p:nvPr>
        </p:nvSpPr>
        <p:spPr>
          <a:xfrm>
            <a:off x="7715794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4" name="Google Shape;684;p98"/>
          <p:cNvSpPr/>
          <p:nvPr>
            <p:ph idx="28" type="pic"/>
          </p:nvPr>
        </p:nvSpPr>
        <p:spPr>
          <a:xfrm>
            <a:off x="6286100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99"/>
          <p:cNvSpPr txBox="1"/>
          <p:nvPr>
            <p:ph type="title"/>
          </p:nvPr>
        </p:nvSpPr>
        <p:spPr>
          <a:xfrm>
            <a:off x="3767309" y="914400"/>
            <a:ext cx="47937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87" name="Google Shape;687;p99"/>
          <p:cNvSpPr txBox="1"/>
          <p:nvPr>
            <p:ph idx="1" type="body"/>
          </p:nvPr>
        </p:nvSpPr>
        <p:spPr>
          <a:xfrm>
            <a:off x="3764940" y="1673945"/>
            <a:ext cx="4793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8" name="Google Shape;688;p99"/>
          <p:cNvSpPr/>
          <p:nvPr/>
        </p:nvSpPr>
        <p:spPr>
          <a:xfrm>
            <a:off x="3076008" y="800100"/>
            <a:ext cx="10200" cy="15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99"/>
          <p:cNvSpPr txBox="1"/>
          <p:nvPr>
            <p:ph idx="2" type="body"/>
          </p:nvPr>
        </p:nvSpPr>
        <p:spPr>
          <a:xfrm>
            <a:off x="926709" y="210105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0" name="Google Shape;690;p99"/>
          <p:cNvSpPr txBox="1"/>
          <p:nvPr>
            <p:ph idx="3" type="body"/>
          </p:nvPr>
        </p:nvSpPr>
        <p:spPr>
          <a:xfrm>
            <a:off x="926709" y="233796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1" name="Google Shape;691;p99"/>
          <p:cNvSpPr txBox="1"/>
          <p:nvPr>
            <p:ph idx="4" type="body"/>
          </p:nvPr>
        </p:nvSpPr>
        <p:spPr>
          <a:xfrm>
            <a:off x="394333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2" name="Google Shape;692;p99"/>
          <p:cNvSpPr txBox="1"/>
          <p:nvPr>
            <p:ph idx="5" type="body"/>
          </p:nvPr>
        </p:nvSpPr>
        <p:spPr>
          <a:xfrm>
            <a:off x="394333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3" name="Google Shape;693;p99"/>
          <p:cNvSpPr txBox="1"/>
          <p:nvPr>
            <p:ph idx="6" type="body"/>
          </p:nvPr>
        </p:nvSpPr>
        <p:spPr>
          <a:xfrm>
            <a:off x="1790384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4" name="Google Shape;694;p99"/>
          <p:cNvSpPr txBox="1"/>
          <p:nvPr>
            <p:ph idx="7" type="body"/>
          </p:nvPr>
        </p:nvSpPr>
        <p:spPr>
          <a:xfrm>
            <a:off x="1790384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5" name="Google Shape;695;p99"/>
          <p:cNvSpPr txBox="1"/>
          <p:nvPr>
            <p:ph idx="8" type="body"/>
          </p:nvPr>
        </p:nvSpPr>
        <p:spPr>
          <a:xfrm>
            <a:off x="3191465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6" name="Google Shape;696;p99"/>
          <p:cNvSpPr txBox="1"/>
          <p:nvPr>
            <p:ph idx="9" type="body"/>
          </p:nvPr>
        </p:nvSpPr>
        <p:spPr>
          <a:xfrm>
            <a:off x="3191465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7" name="Google Shape;697;p99"/>
          <p:cNvSpPr txBox="1"/>
          <p:nvPr>
            <p:ph idx="13" type="body"/>
          </p:nvPr>
        </p:nvSpPr>
        <p:spPr>
          <a:xfrm>
            <a:off x="4592546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8" name="Google Shape;698;p99"/>
          <p:cNvSpPr txBox="1"/>
          <p:nvPr>
            <p:ph idx="14" type="body"/>
          </p:nvPr>
        </p:nvSpPr>
        <p:spPr>
          <a:xfrm>
            <a:off x="4592546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9" name="Google Shape;699;p99"/>
          <p:cNvSpPr txBox="1"/>
          <p:nvPr>
            <p:ph idx="15" type="body"/>
          </p:nvPr>
        </p:nvSpPr>
        <p:spPr>
          <a:xfrm>
            <a:off x="5993628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0" name="Google Shape;700;p99"/>
          <p:cNvSpPr txBox="1"/>
          <p:nvPr>
            <p:ph idx="16" type="body"/>
          </p:nvPr>
        </p:nvSpPr>
        <p:spPr>
          <a:xfrm>
            <a:off x="5993628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1" name="Google Shape;701;p99"/>
          <p:cNvSpPr txBox="1"/>
          <p:nvPr>
            <p:ph idx="17" type="body"/>
          </p:nvPr>
        </p:nvSpPr>
        <p:spPr>
          <a:xfrm>
            <a:off x="7394709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2" name="Google Shape;702;p99"/>
          <p:cNvSpPr txBox="1"/>
          <p:nvPr>
            <p:ph idx="18" type="body"/>
          </p:nvPr>
        </p:nvSpPr>
        <p:spPr>
          <a:xfrm>
            <a:off x="7394709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3" name="Google Shape;703;p99"/>
          <p:cNvSpPr/>
          <p:nvPr>
            <p:ph idx="19" type="pic"/>
          </p:nvPr>
        </p:nvSpPr>
        <p:spPr>
          <a:xfrm>
            <a:off x="1095826" y="711866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4" name="Google Shape;704;p99"/>
          <p:cNvSpPr/>
          <p:nvPr>
            <p:ph idx="20" type="pic"/>
          </p:nvPr>
        </p:nvSpPr>
        <p:spPr>
          <a:xfrm>
            <a:off x="56345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5" name="Google Shape;705;p99"/>
          <p:cNvSpPr/>
          <p:nvPr>
            <p:ph idx="21" type="pic"/>
          </p:nvPr>
        </p:nvSpPr>
        <p:spPr>
          <a:xfrm>
            <a:off x="193096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6" name="Google Shape;706;p99"/>
          <p:cNvSpPr/>
          <p:nvPr>
            <p:ph idx="22" type="pic"/>
          </p:nvPr>
        </p:nvSpPr>
        <p:spPr>
          <a:xfrm>
            <a:off x="3360581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7" name="Google Shape;707;p99"/>
          <p:cNvSpPr/>
          <p:nvPr>
            <p:ph idx="23" type="pic"/>
          </p:nvPr>
        </p:nvSpPr>
        <p:spPr>
          <a:xfrm>
            <a:off x="4761662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8" name="Google Shape;708;p99"/>
          <p:cNvSpPr/>
          <p:nvPr>
            <p:ph idx="24" type="pic"/>
          </p:nvPr>
        </p:nvSpPr>
        <p:spPr>
          <a:xfrm>
            <a:off x="6162744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9" name="Google Shape;709;p99"/>
          <p:cNvSpPr/>
          <p:nvPr>
            <p:ph idx="25" type="pic"/>
          </p:nvPr>
        </p:nvSpPr>
        <p:spPr>
          <a:xfrm>
            <a:off x="7563825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0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12" name="Google Shape;712;p10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3" name="Google Shape;713;p100"/>
          <p:cNvSpPr txBox="1"/>
          <p:nvPr>
            <p:ph idx="2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4" name="Google Shape;714;p100"/>
          <p:cNvSpPr txBox="1"/>
          <p:nvPr>
            <p:ph idx="3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5" name="Google Shape;715;p100"/>
          <p:cNvSpPr txBox="1"/>
          <p:nvPr>
            <p:ph idx="4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6" name="Google Shape;716;p100"/>
          <p:cNvSpPr txBox="1"/>
          <p:nvPr>
            <p:ph idx="5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7" name="Google Shape;717;p100"/>
          <p:cNvSpPr txBox="1"/>
          <p:nvPr>
            <p:ph idx="6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8" name="Google Shape;718;p100"/>
          <p:cNvSpPr txBox="1"/>
          <p:nvPr>
            <p:ph idx="7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9" name="Google Shape;719;p100"/>
          <p:cNvSpPr txBox="1"/>
          <p:nvPr>
            <p:ph idx="8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0" name="Google Shape;720;p100"/>
          <p:cNvSpPr txBox="1"/>
          <p:nvPr>
            <p:ph idx="9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1" name="Google Shape;721;p100"/>
          <p:cNvSpPr txBox="1"/>
          <p:nvPr>
            <p:ph idx="13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2" name="Google Shape;722;p100"/>
          <p:cNvSpPr txBox="1"/>
          <p:nvPr>
            <p:ph idx="14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23" name="Google Shape;723;p100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100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100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100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100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8" name="Google Shape;728;p100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9" name="Google Shape;729;p100"/>
          <p:cNvSpPr/>
          <p:nvPr>
            <p:ph idx="15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0" name="Google Shape;730;p100"/>
          <p:cNvSpPr/>
          <p:nvPr>
            <p:ph idx="16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1" name="Google Shape;731;p100"/>
          <p:cNvSpPr/>
          <p:nvPr>
            <p:ph idx="17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2" name="Google Shape;732;p100"/>
          <p:cNvSpPr/>
          <p:nvPr>
            <p:ph idx="18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3" name="Google Shape;733;p100"/>
          <p:cNvSpPr/>
          <p:nvPr>
            <p:ph idx="19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36" name="Google Shape;736;p10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7" name="Google Shape;737;p101"/>
          <p:cNvSpPr txBox="1"/>
          <p:nvPr>
            <p:ph idx="2" type="body"/>
          </p:nvPr>
        </p:nvSpPr>
        <p:spPr>
          <a:xfrm>
            <a:off x="3138363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8" name="Google Shape;738;p101"/>
          <p:cNvSpPr txBox="1"/>
          <p:nvPr>
            <p:ph idx="3" type="body"/>
          </p:nvPr>
        </p:nvSpPr>
        <p:spPr>
          <a:xfrm>
            <a:off x="3138363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9" name="Google Shape;739;p101"/>
          <p:cNvSpPr txBox="1"/>
          <p:nvPr>
            <p:ph idx="4" type="body"/>
          </p:nvPr>
        </p:nvSpPr>
        <p:spPr>
          <a:xfrm>
            <a:off x="4697301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0" name="Google Shape;740;p101"/>
          <p:cNvSpPr txBox="1"/>
          <p:nvPr>
            <p:ph idx="5" type="body"/>
          </p:nvPr>
        </p:nvSpPr>
        <p:spPr>
          <a:xfrm>
            <a:off x="4697301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1" name="Google Shape;741;p101"/>
          <p:cNvSpPr txBox="1"/>
          <p:nvPr>
            <p:ph idx="6" type="body"/>
          </p:nvPr>
        </p:nvSpPr>
        <p:spPr>
          <a:xfrm>
            <a:off x="110294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2" name="Google Shape;742;p101"/>
          <p:cNvSpPr txBox="1"/>
          <p:nvPr>
            <p:ph idx="7" type="body"/>
          </p:nvPr>
        </p:nvSpPr>
        <p:spPr>
          <a:xfrm>
            <a:off x="110294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3" name="Google Shape;743;p101"/>
          <p:cNvSpPr txBox="1"/>
          <p:nvPr>
            <p:ph idx="8" type="body"/>
          </p:nvPr>
        </p:nvSpPr>
        <p:spPr>
          <a:xfrm>
            <a:off x="249899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4" name="Google Shape;744;p101"/>
          <p:cNvSpPr txBox="1"/>
          <p:nvPr>
            <p:ph idx="9" type="body"/>
          </p:nvPr>
        </p:nvSpPr>
        <p:spPr>
          <a:xfrm>
            <a:off x="249899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5" name="Google Shape;745;p101"/>
          <p:cNvSpPr txBox="1"/>
          <p:nvPr>
            <p:ph idx="13" type="body"/>
          </p:nvPr>
        </p:nvSpPr>
        <p:spPr>
          <a:xfrm>
            <a:off x="3900080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6" name="Google Shape;746;p101"/>
          <p:cNvSpPr txBox="1"/>
          <p:nvPr>
            <p:ph idx="14" type="body"/>
          </p:nvPr>
        </p:nvSpPr>
        <p:spPr>
          <a:xfrm>
            <a:off x="3900080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7" name="Google Shape;747;p101"/>
          <p:cNvSpPr txBox="1"/>
          <p:nvPr>
            <p:ph idx="15" type="body"/>
          </p:nvPr>
        </p:nvSpPr>
        <p:spPr>
          <a:xfrm>
            <a:off x="5301161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8" name="Google Shape;748;p101"/>
          <p:cNvSpPr txBox="1"/>
          <p:nvPr>
            <p:ph idx="16" type="body"/>
          </p:nvPr>
        </p:nvSpPr>
        <p:spPr>
          <a:xfrm>
            <a:off x="5301161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9" name="Google Shape;749;p101"/>
          <p:cNvSpPr txBox="1"/>
          <p:nvPr>
            <p:ph idx="17" type="body"/>
          </p:nvPr>
        </p:nvSpPr>
        <p:spPr>
          <a:xfrm>
            <a:off x="6702242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50" name="Google Shape;750;p101"/>
          <p:cNvSpPr txBox="1"/>
          <p:nvPr>
            <p:ph idx="18" type="body"/>
          </p:nvPr>
        </p:nvSpPr>
        <p:spPr>
          <a:xfrm>
            <a:off x="6702242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51" name="Google Shape;751;p101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101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101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101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101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101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7" name="Google Shape;757;p101"/>
          <p:cNvSpPr/>
          <p:nvPr>
            <p:ph idx="19" type="pic"/>
          </p:nvPr>
        </p:nvSpPr>
        <p:spPr>
          <a:xfrm>
            <a:off x="127206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8" name="Google Shape;758;p101"/>
          <p:cNvSpPr/>
          <p:nvPr>
            <p:ph idx="20" type="pic"/>
          </p:nvPr>
        </p:nvSpPr>
        <p:spPr>
          <a:xfrm>
            <a:off x="263957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9" name="Google Shape;759;p101"/>
          <p:cNvSpPr/>
          <p:nvPr>
            <p:ph idx="21" type="pic"/>
          </p:nvPr>
        </p:nvSpPr>
        <p:spPr>
          <a:xfrm>
            <a:off x="4069196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0" name="Google Shape;760;p101"/>
          <p:cNvSpPr/>
          <p:nvPr>
            <p:ph idx="22" type="pic"/>
          </p:nvPr>
        </p:nvSpPr>
        <p:spPr>
          <a:xfrm>
            <a:off x="5470277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1" name="Google Shape;761;p101"/>
          <p:cNvSpPr/>
          <p:nvPr>
            <p:ph idx="23" type="pic"/>
          </p:nvPr>
        </p:nvSpPr>
        <p:spPr>
          <a:xfrm>
            <a:off x="6871359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2" name="Google Shape;762;p101"/>
          <p:cNvSpPr/>
          <p:nvPr>
            <p:ph idx="24" type="pic"/>
          </p:nvPr>
        </p:nvSpPr>
        <p:spPr>
          <a:xfrm>
            <a:off x="3278939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3" name="Google Shape;763;p101"/>
          <p:cNvSpPr/>
          <p:nvPr>
            <p:ph idx="25" type="pic"/>
          </p:nvPr>
        </p:nvSpPr>
        <p:spPr>
          <a:xfrm>
            <a:off x="486641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2.xml"/><Relationship Id="rId190" Type="http://schemas.openxmlformats.org/officeDocument/2006/relationships/slideLayout" Target="../slideLayouts/slideLayout202.xml"/><Relationship Id="rId42" Type="http://schemas.openxmlformats.org/officeDocument/2006/relationships/slideLayout" Target="../slideLayouts/slideLayout54.xml"/><Relationship Id="rId4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56.xml"/><Relationship Id="rId194" Type="http://schemas.openxmlformats.org/officeDocument/2006/relationships/slideLayout" Target="../slideLayouts/slideLayout206.xml"/><Relationship Id="rId43" Type="http://schemas.openxmlformats.org/officeDocument/2006/relationships/slideLayout" Target="../slideLayouts/slideLayout55.xml"/><Relationship Id="rId193" Type="http://schemas.openxmlformats.org/officeDocument/2006/relationships/slideLayout" Target="../slideLayouts/slideLayout205.xml"/><Relationship Id="rId46" Type="http://schemas.openxmlformats.org/officeDocument/2006/relationships/slideLayout" Target="../slideLayouts/slideLayout58.xml"/><Relationship Id="rId192" Type="http://schemas.openxmlformats.org/officeDocument/2006/relationships/slideLayout" Target="../slideLayouts/slideLayout204.xml"/><Relationship Id="rId45" Type="http://schemas.openxmlformats.org/officeDocument/2006/relationships/slideLayout" Target="../slideLayouts/slideLayout57.xml"/><Relationship Id="rId191" Type="http://schemas.openxmlformats.org/officeDocument/2006/relationships/slideLayout" Target="../slideLayouts/slideLayout203.xml"/><Relationship Id="rId48" Type="http://schemas.openxmlformats.org/officeDocument/2006/relationships/slideLayout" Target="../slideLayouts/slideLayout60.xml"/><Relationship Id="rId187" Type="http://schemas.openxmlformats.org/officeDocument/2006/relationships/slideLayout" Target="../slideLayouts/slideLayout199.xml"/><Relationship Id="rId47" Type="http://schemas.openxmlformats.org/officeDocument/2006/relationships/slideLayout" Target="../slideLayouts/slideLayout59.xml"/><Relationship Id="rId186" Type="http://schemas.openxmlformats.org/officeDocument/2006/relationships/slideLayout" Target="../slideLayouts/slideLayout198.xml"/><Relationship Id="rId185" Type="http://schemas.openxmlformats.org/officeDocument/2006/relationships/slideLayout" Target="../slideLayouts/slideLayout197.xml"/><Relationship Id="rId49" Type="http://schemas.openxmlformats.org/officeDocument/2006/relationships/slideLayout" Target="../slideLayouts/slideLayout61.xml"/><Relationship Id="rId184" Type="http://schemas.openxmlformats.org/officeDocument/2006/relationships/slideLayout" Target="../slideLayouts/slideLayout196.xml"/><Relationship Id="rId189" Type="http://schemas.openxmlformats.org/officeDocument/2006/relationships/slideLayout" Target="../slideLayouts/slideLayout201.xml"/><Relationship Id="rId188" Type="http://schemas.openxmlformats.org/officeDocument/2006/relationships/slideLayout" Target="../slideLayouts/slideLayout200.xml"/><Relationship Id="rId31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45.xml"/><Relationship Id="rId183" Type="http://schemas.openxmlformats.org/officeDocument/2006/relationships/slideLayout" Target="../slideLayouts/slideLayout195.xml"/><Relationship Id="rId32" Type="http://schemas.openxmlformats.org/officeDocument/2006/relationships/slideLayout" Target="../slideLayouts/slideLayout44.xml"/><Relationship Id="rId182" Type="http://schemas.openxmlformats.org/officeDocument/2006/relationships/slideLayout" Target="../slideLayouts/slideLayout194.xml"/><Relationship Id="rId35" Type="http://schemas.openxmlformats.org/officeDocument/2006/relationships/slideLayout" Target="../slideLayouts/slideLayout47.xml"/><Relationship Id="rId18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46.xml"/><Relationship Id="rId180" Type="http://schemas.openxmlformats.org/officeDocument/2006/relationships/slideLayout" Target="../slideLayouts/slideLayout192.xml"/><Relationship Id="rId37" Type="http://schemas.openxmlformats.org/officeDocument/2006/relationships/slideLayout" Target="../slideLayouts/slideLayout49.xml"/><Relationship Id="rId176" Type="http://schemas.openxmlformats.org/officeDocument/2006/relationships/slideLayout" Target="../slideLayouts/slideLayout188.xml"/><Relationship Id="rId36" Type="http://schemas.openxmlformats.org/officeDocument/2006/relationships/slideLayout" Target="../slideLayouts/slideLayout48.xml"/><Relationship Id="rId175" Type="http://schemas.openxmlformats.org/officeDocument/2006/relationships/slideLayout" Target="../slideLayouts/slideLayout187.xml"/><Relationship Id="rId39" Type="http://schemas.openxmlformats.org/officeDocument/2006/relationships/slideLayout" Target="../slideLayouts/slideLayout51.xml"/><Relationship Id="rId174" Type="http://schemas.openxmlformats.org/officeDocument/2006/relationships/slideLayout" Target="../slideLayouts/slideLayout186.xml"/><Relationship Id="rId38" Type="http://schemas.openxmlformats.org/officeDocument/2006/relationships/slideLayout" Target="../slideLayouts/slideLayout50.xml"/><Relationship Id="rId173" Type="http://schemas.openxmlformats.org/officeDocument/2006/relationships/slideLayout" Target="../slideLayouts/slideLayout185.xml"/><Relationship Id="rId179" Type="http://schemas.openxmlformats.org/officeDocument/2006/relationships/slideLayout" Target="../slideLayouts/slideLayout191.xml"/><Relationship Id="rId178" Type="http://schemas.openxmlformats.org/officeDocument/2006/relationships/slideLayout" Target="../slideLayouts/slideLayout190.xml"/><Relationship Id="rId177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7.xml"/><Relationship Id="rId198" Type="http://schemas.openxmlformats.org/officeDocument/2006/relationships/slideLayout" Target="../slideLayouts/slideLayout210.xml"/><Relationship Id="rId14" Type="http://schemas.openxmlformats.org/officeDocument/2006/relationships/slideLayout" Target="../slideLayouts/slideLayout26.xml"/><Relationship Id="rId197" Type="http://schemas.openxmlformats.org/officeDocument/2006/relationships/slideLayout" Target="../slideLayouts/slideLayout209.xml"/><Relationship Id="rId17" Type="http://schemas.openxmlformats.org/officeDocument/2006/relationships/slideLayout" Target="../slideLayouts/slideLayout29.xml"/><Relationship Id="rId196" Type="http://schemas.openxmlformats.org/officeDocument/2006/relationships/slideLayout" Target="../slideLayouts/slideLayout208.xml"/><Relationship Id="rId16" Type="http://schemas.openxmlformats.org/officeDocument/2006/relationships/slideLayout" Target="../slideLayouts/slideLayout28.xml"/><Relationship Id="rId195" Type="http://schemas.openxmlformats.org/officeDocument/2006/relationships/slideLayout" Target="../slideLayouts/slideLayout207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96.xml"/><Relationship Id="rId83" Type="http://schemas.openxmlformats.org/officeDocument/2006/relationships/slideLayout" Target="../slideLayouts/slideLayout95.xml"/><Relationship Id="rId86" Type="http://schemas.openxmlformats.org/officeDocument/2006/relationships/slideLayout" Target="../slideLayouts/slideLayout98.xml"/><Relationship Id="rId85" Type="http://schemas.openxmlformats.org/officeDocument/2006/relationships/slideLayout" Target="../slideLayouts/slideLayout97.xml"/><Relationship Id="rId88" Type="http://schemas.openxmlformats.org/officeDocument/2006/relationships/slideLayout" Target="../slideLayouts/slideLayout100.xml"/><Relationship Id="rId150" Type="http://schemas.openxmlformats.org/officeDocument/2006/relationships/slideLayout" Target="../slideLayouts/slideLayout162.xml"/><Relationship Id="rId87" Type="http://schemas.openxmlformats.org/officeDocument/2006/relationships/slideLayout" Target="../slideLayouts/slideLayout99.xml"/><Relationship Id="rId89" Type="http://schemas.openxmlformats.org/officeDocument/2006/relationships/slideLayout" Target="../slideLayouts/slideLayout101.xml"/><Relationship Id="rId80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4.xml"/><Relationship Id="rId81" Type="http://schemas.openxmlformats.org/officeDocument/2006/relationships/slideLayout" Target="../slideLayouts/slideLayout9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149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.xml"/><Relationship Id="rId148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21.xml"/><Relationship Id="rId143" Type="http://schemas.openxmlformats.org/officeDocument/2006/relationships/slideLayout" Target="../slideLayouts/slideLayout155.xml"/><Relationship Id="rId142" Type="http://schemas.openxmlformats.org/officeDocument/2006/relationships/slideLayout" Target="../slideLayouts/slideLayout154.xml"/><Relationship Id="rId141" Type="http://schemas.openxmlformats.org/officeDocument/2006/relationships/slideLayout" Target="../slideLayouts/slideLayout153.xml"/><Relationship Id="rId140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7.xml"/><Relationship Id="rId147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8.xml"/><Relationship Id="rId146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9.xml"/><Relationship Id="rId145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20.xml"/><Relationship Id="rId144" Type="http://schemas.openxmlformats.org/officeDocument/2006/relationships/slideLayout" Target="../slideLayouts/slideLayout156.xml"/><Relationship Id="rId73" Type="http://schemas.openxmlformats.org/officeDocument/2006/relationships/slideLayout" Target="../slideLayouts/slideLayout85.xml"/><Relationship Id="rId72" Type="http://schemas.openxmlformats.org/officeDocument/2006/relationships/slideLayout" Target="../slideLayouts/slideLayout84.xml"/><Relationship Id="rId75" Type="http://schemas.openxmlformats.org/officeDocument/2006/relationships/slideLayout" Target="../slideLayouts/slideLayout87.xml"/><Relationship Id="rId74" Type="http://schemas.openxmlformats.org/officeDocument/2006/relationships/slideLayout" Target="../slideLayouts/slideLayout86.xml"/><Relationship Id="rId77" Type="http://schemas.openxmlformats.org/officeDocument/2006/relationships/slideLayout" Target="../slideLayouts/slideLayout89.xml"/><Relationship Id="rId76" Type="http://schemas.openxmlformats.org/officeDocument/2006/relationships/slideLayout" Target="../slideLayouts/slideLayout88.xml"/><Relationship Id="rId79" Type="http://schemas.openxmlformats.org/officeDocument/2006/relationships/slideLayout" Target="../slideLayouts/slideLayout91.xml"/><Relationship Id="rId78" Type="http://schemas.openxmlformats.org/officeDocument/2006/relationships/slideLayout" Target="../slideLayouts/slideLayout90.xml"/><Relationship Id="rId71" Type="http://schemas.openxmlformats.org/officeDocument/2006/relationships/slideLayout" Target="../slideLayouts/slideLayout83.xml"/><Relationship Id="rId70" Type="http://schemas.openxmlformats.org/officeDocument/2006/relationships/slideLayout" Target="../slideLayouts/slideLayout82.xml"/><Relationship Id="rId139" Type="http://schemas.openxmlformats.org/officeDocument/2006/relationships/slideLayout" Target="../slideLayouts/slideLayout151.xml"/><Relationship Id="rId138" Type="http://schemas.openxmlformats.org/officeDocument/2006/relationships/slideLayout" Target="../slideLayouts/slideLayout150.xml"/><Relationship Id="rId137" Type="http://schemas.openxmlformats.org/officeDocument/2006/relationships/slideLayout" Target="../slideLayouts/slideLayout149.xml"/><Relationship Id="rId132" Type="http://schemas.openxmlformats.org/officeDocument/2006/relationships/slideLayout" Target="../slideLayouts/slideLayout144.xml"/><Relationship Id="rId131" Type="http://schemas.openxmlformats.org/officeDocument/2006/relationships/slideLayout" Target="../slideLayouts/slideLayout143.xml"/><Relationship Id="rId130" Type="http://schemas.openxmlformats.org/officeDocument/2006/relationships/slideLayout" Target="../slideLayouts/slideLayout142.xml"/><Relationship Id="rId136" Type="http://schemas.openxmlformats.org/officeDocument/2006/relationships/slideLayout" Target="../slideLayouts/slideLayout148.xml"/><Relationship Id="rId135" Type="http://schemas.openxmlformats.org/officeDocument/2006/relationships/slideLayout" Target="../slideLayouts/slideLayout147.xml"/><Relationship Id="rId134" Type="http://schemas.openxmlformats.org/officeDocument/2006/relationships/slideLayout" Target="../slideLayouts/slideLayout146.xml"/><Relationship Id="rId133" Type="http://schemas.openxmlformats.org/officeDocument/2006/relationships/slideLayout" Target="../slideLayouts/slideLayout145.xml"/><Relationship Id="rId62" Type="http://schemas.openxmlformats.org/officeDocument/2006/relationships/slideLayout" Target="../slideLayouts/slideLayout74.xml"/><Relationship Id="rId61" Type="http://schemas.openxmlformats.org/officeDocument/2006/relationships/slideLayout" Target="../slideLayouts/slideLayout73.xml"/><Relationship Id="rId64" Type="http://schemas.openxmlformats.org/officeDocument/2006/relationships/slideLayout" Target="../slideLayouts/slideLayout76.xml"/><Relationship Id="rId63" Type="http://schemas.openxmlformats.org/officeDocument/2006/relationships/slideLayout" Target="../slideLayouts/slideLayout75.xml"/><Relationship Id="rId66" Type="http://schemas.openxmlformats.org/officeDocument/2006/relationships/slideLayout" Target="../slideLayouts/slideLayout78.xml"/><Relationship Id="rId172" Type="http://schemas.openxmlformats.org/officeDocument/2006/relationships/slideLayout" Target="../slideLayouts/slideLayout184.xml"/><Relationship Id="rId65" Type="http://schemas.openxmlformats.org/officeDocument/2006/relationships/slideLayout" Target="../slideLayouts/slideLayout77.xml"/><Relationship Id="rId171" Type="http://schemas.openxmlformats.org/officeDocument/2006/relationships/slideLayout" Target="../slideLayouts/slideLayout183.xml"/><Relationship Id="rId68" Type="http://schemas.openxmlformats.org/officeDocument/2006/relationships/slideLayout" Target="../slideLayouts/slideLayout80.xml"/><Relationship Id="rId170" Type="http://schemas.openxmlformats.org/officeDocument/2006/relationships/slideLayout" Target="../slideLayouts/slideLayout182.xml"/><Relationship Id="rId67" Type="http://schemas.openxmlformats.org/officeDocument/2006/relationships/slideLayout" Target="../slideLayouts/slideLayout79.xml"/><Relationship Id="rId60" Type="http://schemas.openxmlformats.org/officeDocument/2006/relationships/slideLayout" Target="../slideLayouts/slideLayout72.xml"/><Relationship Id="rId165" Type="http://schemas.openxmlformats.org/officeDocument/2006/relationships/slideLayout" Target="../slideLayouts/slideLayout177.xml"/><Relationship Id="rId69" Type="http://schemas.openxmlformats.org/officeDocument/2006/relationships/slideLayout" Target="../slideLayouts/slideLayout81.xml"/><Relationship Id="rId164" Type="http://schemas.openxmlformats.org/officeDocument/2006/relationships/slideLayout" Target="../slideLayouts/slideLayout176.xml"/><Relationship Id="rId163" Type="http://schemas.openxmlformats.org/officeDocument/2006/relationships/slideLayout" Target="../slideLayouts/slideLayout175.xml"/><Relationship Id="rId162" Type="http://schemas.openxmlformats.org/officeDocument/2006/relationships/slideLayout" Target="../slideLayouts/slideLayout174.xml"/><Relationship Id="rId169" Type="http://schemas.openxmlformats.org/officeDocument/2006/relationships/slideLayout" Target="../slideLayouts/slideLayout181.xml"/><Relationship Id="rId168" Type="http://schemas.openxmlformats.org/officeDocument/2006/relationships/slideLayout" Target="../slideLayouts/slideLayout180.xml"/><Relationship Id="rId167" Type="http://schemas.openxmlformats.org/officeDocument/2006/relationships/slideLayout" Target="../slideLayouts/slideLayout179.xml"/><Relationship Id="rId166" Type="http://schemas.openxmlformats.org/officeDocument/2006/relationships/slideLayout" Target="../slideLayouts/slideLayout178.xml"/><Relationship Id="rId51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7.xml"/><Relationship Id="rId161" Type="http://schemas.openxmlformats.org/officeDocument/2006/relationships/slideLayout" Target="../slideLayouts/slideLayout173.xml"/><Relationship Id="rId54" Type="http://schemas.openxmlformats.org/officeDocument/2006/relationships/slideLayout" Target="../slideLayouts/slideLayout66.xml"/><Relationship Id="rId160" Type="http://schemas.openxmlformats.org/officeDocument/2006/relationships/slideLayout" Target="../slideLayouts/slideLayout172.xml"/><Relationship Id="rId57" Type="http://schemas.openxmlformats.org/officeDocument/2006/relationships/slideLayout" Target="../slideLayouts/slideLayout69.xml"/><Relationship Id="rId56" Type="http://schemas.openxmlformats.org/officeDocument/2006/relationships/slideLayout" Target="../slideLayouts/slideLayout68.xml"/><Relationship Id="rId159" Type="http://schemas.openxmlformats.org/officeDocument/2006/relationships/slideLayout" Target="../slideLayouts/slideLayout171.xml"/><Relationship Id="rId59" Type="http://schemas.openxmlformats.org/officeDocument/2006/relationships/slideLayout" Target="../slideLayouts/slideLayout71.xml"/><Relationship Id="rId154" Type="http://schemas.openxmlformats.org/officeDocument/2006/relationships/slideLayout" Target="../slideLayouts/slideLayout166.xml"/><Relationship Id="rId58" Type="http://schemas.openxmlformats.org/officeDocument/2006/relationships/slideLayout" Target="../slideLayouts/slideLayout70.xml"/><Relationship Id="rId153" Type="http://schemas.openxmlformats.org/officeDocument/2006/relationships/slideLayout" Target="../slideLayouts/slideLayout165.xml"/><Relationship Id="rId152" Type="http://schemas.openxmlformats.org/officeDocument/2006/relationships/slideLayout" Target="../slideLayouts/slideLayout164.xml"/><Relationship Id="rId151" Type="http://schemas.openxmlformats.org/officeDocument/2006/relationships/slideLayout" Target="../slideLayouts/slideLayout163.xml"/><Relationship Id="rId158" Type="http://schemas.openxmlformats.org/officeDocument/2006/relationships/slideLayout" Target="../slideLayouts/slideLayout170.xml"/><Relationship Id="rId157" Type="http://schemas.openxmlformats.org/officeDocument/2006/relationships/slideLayout" Target="../slideLayouts/slideLayout169.xml"/><Relationship Id="rId156" Type="http://schemas.openxmlformats.org/officeDocument/2006/relationships/slideLayout" Target="../slideLayouts/slideLayout168.xml"/><Relationship Id="rId155" Type="http://schemas.openxmlformats.org/officeDocument/2006/relationships/slideLayout" Target="../slideLayouts/slideLayout167.xml"/><Relationship Id="rId107" Type="http://schemas.openxmlformats.org/officeDocument/2006/relationships/slideLayout" Target="../slideLayouts/slideLayout119.xml"/><Relationship Id="rId106" Type="http://schemas.openxmlformats.org/officeDocument/2006/relationships/slideLayout" Target="../slideLayouts/slideLayout118.xml"/><Relationship Id="rId105" Type="http://schemas.openxmlformats.org/officeDocument/2006/relationships/slideLayout" Target="../slideLayouts/slideLayout117.xml"/><Relationship Id="rId104" Type="http://schemas.openxmlformats.org/officeDocument/2006/relationships/slideLayout" Target="../slideLayouts/slideLayout116.xml"/><Relationship Id="rId109" Type="http://schemas.openxmlformats.org/officeDocument/2006/relationships/slideLayout" Target="../slideLayouts/slideLayout121.xml"/><Relationship Id="rId108" Type="http://schemas.openxmlformats.org/officeDocument/2006/relationships/slideLayout" Target="../slideLayouts/slideLayout120.xml"/><Relationship Id="rId103" Type="http://schemas.openxmlformats.org/officeDocument/2006/relationships/slideLayout" Target="../slideLayouts/slideLayout115.xml"/><Relationship Id="rId102" Type="http://schemas.openxmlformats.org/officeDocument/2006/relationships/slideLayout" Target="../slideLayouts/slideLayout114.xml"/><Relationship Id="rId101" Type="http://schemas.openxmlformats.org/officeDocument/2006/relationships/slideLayout" Target="../slideLayouts/slideLayout113.xml"/><Relationship Id="rId100" Type="http://schemas.openxmlformats.org/officeDocument/2006/relationships/slideLayout" Target="../slideLayouts/slideLayout112.xml"/><Relationship Id="rId129" Type="http://schemas.openxmlformats.org/officeDocument/2006/relationships/slideLayout" Target="../slideLayouts/slideLayout141.xml"/><Relationship Id="rId128" Type="http://schemas.openxmlformats.org/officeDocument/2006/relationships/slideLayout" Target="../slideLayouts/slideLayout140.xml"/><Relationship Id="rId127" Type="http://schemas.openxmlformats.org/officeDocument/2006/relationships/slideLayout" Target="../slideLayouts/slideLayout139.xml"/><Relationship Id="rId126" Type="http://schemas.openxmlformats.org/officeDocument/2006/relationships/slideLayout" Target="../slideLayouts/slideLayout138.xml"/><Relationship Id="rId121" Type="http://schemas.openxmlformats.org/officeDocument/2006/relationships/slideLayout" Target="../slideLayouts/slideLayout133.xml"/><Relationship Id="rId120" Type="http://schemas.openxmlformats.org/officeDocument/2006/relationships/slideLayout" Target="../slideLayouts/slideLayout132.xml"/><Relationship Id="rId125" Type="http://schemas.openxmlformats.org/officeDocument/2006/relationships/slideLayout" Target="../slideLayouts/slideLayout137.xml"/><Relationship Id="rId124" Type="http://schemas.openxmlformats.org/officeDocument/2006/relationships/slideLayout" Target="../slideLayouts/slideLayout136.xml"/><Relationship Id="rId123" Type="http://schemas.openxmlformats.org/officeDocument/2006/relationships/slideLayout" Target="../slideLayouts/slideLayout135.xml"/><Relationship Id="rId122" Type="http://schemas.openxmlformats.org/officeDocument/2006/relationships/slideLayout" Target="../slideLayouts/slideLayout134.xml"/><Relationship Id="rId95" Type="http://schemas.openxmlformats.org/officeDocument/2006/relationships/slideLayout" Target="../slideLayouts/slideLayout107.xml"/><Relationship Id="rId94" Type="http://schemas.openxmlformats.org/officeDocument/2006/relationships/slideLayout" Target="../slideLayouts/slideLayout106.xml"/><Relationship Id="rId97" Type="http://schemas.openxmlformats.org/officeDocument/2006/relationships/slideLayout" Target="../slideLayouts/slideLayout109.xml"/><Relationship Id="rId96" Type="http://schemas.openxmlformats.org/officeDocument/2006/relationships/slideLayout" Target="../slideLayouts/slideLayout108.xml"/><Relationship Id="rId99" Type="http://schemas.openxmlformats.org/officeDocument/2006/relationships/slideLayout" Target="../slideLayouts/slideLayout111.xml"/><Relationship Id="rId98" Type="http://schemas.openxmlformats.org/officeDocument/2006/relationships/slideLayout" Target="../slideLayouts/slideLayout110.xml"/><Relationship Id="rId91" Type="http://schemas.openxmlformats.org/officeDocument/2006/relationships/slideLayout" Target="../slideLayouts/slideLayout103.xml"/><Relationship Id="rId90" Type="http://schemas.openxmlformats.org/officeDocument/2006/relationships/slideLayout" Target="../slideLayouts/slideLayout102.xml"/><Relationship Id="rId93" Type="http://schemas.openxmlformats.org/officeDocument/2006/relationships/slideLayout" Target="../slideLayouts/slideLayout105.xml"/><Relationship Id="rId92" Type="http://schemas.openxmlformats.org/officeDocument/2006/relationships/slideLayout" Target="../slideLayouts/slideLayout104.xml"/><Relationship Id="rId118" Type="http://schemas.openxmlformats.org/officeDocument/2006/relationships/slideLayout" Target="../slideLayouts/slideLayout130.xml"/><Relationship Id="rId117" Type="http://schemas.openxmlformats.org/officeDocument/2006/relationships/slideLayout" Target="../slideLayouts/slideLayout129.xml"/><Relationship Id="rId116" Type="http://schemas.openxmlformats.org/officeDocument/2006/relationships/slideLayout" Target="../slideLayouts/slideLayout128.xml"/><Relationship Id="rId115" Type="http://schemas.openxmlformats.org/officeDocument/2006/relationships/slideLayout" Target="../slideLayouts/slideLayout127.xml"/><Relationship Id="rId119" Type="http://schemas.openxmlformats.org/officeDocument/2006/relationships/slideLayout" Target="../slideLayouts/slideLayout131.xml"/><Relationship Id="rId110" Type="http://schemas.openxmlformats.org/officeDocument/2006/relationships/slideLayout" Target="../slideLayouts/slideLayout122.xml"/><Relationship Id="rId114" Type="http://schemas.openxmlformats.org/officeDocument/2006/relationships/slideLayout" Target="../slideLayouts/slideLayout126.xml"/><Relationship Id="rId113" Type="http://schemas.openxmlformats.org/officeDocument/2006/relationships/slideLayout" Target="../slideLayouts/slideLayout125.xml"/><Relationship Id="rId112" Type="http://schemas.openxmlformats.org/officeDocument/2006/relationships/slideLayout" Target="../slideLayouts/slideLayout124.xml"/><Relationship Id="rId111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1" type="body"/>
          </p:nvPr>
        </p:nvSpPr>
        <p:spPr>
          <a:xfrm>
            <a:off x="555354" y="1117832"/>
            <a:ext cx="7963200" cy="3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10" type="dt"/>
          </p:nvPr>
        </p:nvSpPr>
        <p:spPr>
          <a:xfrm>
            <a:off x="582936" y="47267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1" type="ftr"/>
          </p:nvPr>
        </p:nvSpPr>
        <p:spPr>
          <a:xfrm>
            <a:off x="3314864" y="4726781"/>
            <a:ext cx="249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6780365" y="4726781"/>
            <a:ext cx="17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0" r:id="rId51"/>
    <p:sldLayoutId id="2147483711" r:id="rId52"/>
    <p:sldLayoutId id="2147483712" r:id="rId53"/>
    <p:sldLayoutId id="2147483713" r:id="rId54"/>
    <p:sldLayoutId id="2147483714" r:id="rId55"/>
    <p:sldLayoutId id="2147483715" r:id="rId56"/>
    <p:sldLayoutId id="2147483716" r:id="rId57"/>
    <p:sldLayoutId id="2147483717" r:id="rId58"/>
    <p:sldLayoutId id="2147483718" r:id="rId59"/>
    <p:sldLayoutId id="2147483719" r:id="rId60"/>
    <p:sldLayoutId id="2147483720" r:id="rId61"/>
    <p:sldLayoutId id="2147483721" r:id="rId62"/>
    <p:sldLayoutId id="2147483722" r:id="rId63"/>
    <p:sldLayoutId id="2147483723" r:id="rId64"/>
    <p:sldLayoutId id="2147483724" r:id="rId65"/>
    <p:sldLayoutId id="2147483725" r:id="rId66"/>
    <p:sldLayoutId id="2147483726" r:id="rId67"/>
    <p:sldLayoutId id="2147483727" r:id="rId68"/>
    <p:sldLayoutId id="2147483728" r:id="rId69"/>
    <p:sldLayoutId id="2147483729" r:id="rId70"/>
    <p:sldLayoutId id="2147483730" r:id="rId71"/>
    <p:sldLayoutId id="2147483731" r:id="rId72"/>
    <p:sldLayoutId id="2147483732" r:id="rId73"/>
    <p:sldLayoutId id="2147483733" r:id="rId74"/>
    <p:sldLayoutId id="2147483734" r:id="rId75"/>
    <p:sldLayoutId id="2147483735" r:id="rId76"/>
    <p:sldLayoutId id="2147483736" r:id="rId77"/>
    <p:sldLayoutId id="2147483737" r:id="rId78"/>
    <p:sldLayoutId id="2147483738" r:id="rId79"/>
    <p:sldLayoutId id="2147483739" r:id="rId80"/>
    <p:sldLayoutId id="2147483740" r:id="rId81"/>
    <p:sldLayoutId id="2147483741" r:id="rId82"/>
    <p:sldLayoutId id="2147483742" r:id="rId83"/>
    <p:sldLayoutId id="2147483743" r:id="rId84"/>
    <p:sldLayoutId id="2147483744" r:id="rId85"/>
    <p:sldLayoutId id="2147483745" r:id="rId86"/>
    <p:sldLayoutId id="2147483746" r:id="rId87"/>
    <p:sldLayoutId id="2147483747" r:id="rId88"/>
    <p:sldLayoutId id="2147483748" r:id="rId89"/>
    <p:sldLayoutId id="2147483749" r:id="rId90"/>
    <p:sldLayoutId id="2147483750" r:id="rId91"/>
    <p:sldLayoutId id="2147483751" r:id="rId92"/>
    <p:sldLayoutId id="2147483752" r:id="rId93"/>
    <p:sldLayoutId id="2147483753" r:id="rId94"/>
    <p:sldLayoutId id="2147483754" r:id="rId95"/>
    <p:sldLayoutId id="2147483755" r:id="rId96"/>
    <p:sldLayoutId id="2147483756" r:id="rId97"/>
    <p:sldLayoutId id="2147483757" r:id="rId98"/>
    <p:sldLayoutId id="2147483758" r:id="rId99"/>
    <p:sldLayoutId id="2147483759" r:id="rId100"/>
    <p:sldLayoutId id="2147483760" r:id="rId101"/>
    <p:sldLayoutId id="2147483761" r:id="rId102"/>
    <p:sldLayoutId id="2147483762" r:id="rId103"/>
    <p:sldLayoutId id="2147483763" r:id="rId104"/>
    <p:sldLayoutId id="2147483764" r:id="rId105"/>
    <p:sldLayoutId id="2147483765" r:id="rId106"/>
    <p:sldLayoutId id="2147483766" r:id="rId107"/>
    <p:sldLayoutId id="2147483767" r:id="rId108"/>
    <p:sldLayoutId id="2147483768" r:id="rId109"/>
    <p:sldLayoutId id="2147483769" r:id="rId110"/>
    <p:sldLayoutId id="2147483770" r:id="rId111"/>
    <p:sldLayoutId id="2147483771" r:id="rId112"/>
    <p:sldLayoutId id="2147483772" r:id="rId113"/>
    <p:sldLayoutId id="2147483773" r:id="rId114"/>
    <p:sldLayoutId id="2147483774" r:id="rId115"/>
    <p:sldLayoutId id="2147483775" r:id="rId116"/>
    <p:sldLayoutId id="2147483776" r:id="rId117"/>
    <p:sldLayoutId id="2147483777" r:id="rId118"/>
    <p:sldLayoutId id="2147483778" r:id="rId119"/>
    <p:sldLayoutId id="2147483779" r:id="rId120"/>
    <p:sldLayoutId id="2147483780" r:id="rId121"/>
    <p:sldLayoutId id="2147483781" r:id="rId122"/>
    <p:sldLayoutId id="2147483782" r:id="rId123"/>
    <p:sldLayoutId id="2147483783" r:id="rId124"/>
    <p:sldLayoutId id="2147483784" r:id="rId125"/>
    <p:sldLayoutId id="2147483785" r:id="rId126"/>
    <p:sldLayoutId id="2147483786" r:id="rId127"/>
    <p:sldLayoutId id="2147483787" r:id="rId128"/>
    <p:sldLayoutId id="2147483788" r:id="rId129"/>
    <p:sldLayoutId id="2147483789" r:id="rId130"/>
    <p:sldLayoutId id="2147483790" r:id="rId131"/>
    <p:sldLayoutId id="2147483791" r:id="rId132"/>
    <p:sldLayoutId id="2147483792" r:id="rId133"/>
    <p:sldLayoutId id="2147483793" r:id="rId134"/>
    <p:sldLayoutId id="2147483794" r:id="rId135"/>
    <p:sldLayoutId id="2147483795" r:id="rId136"/>
    <p:sldLayoutId id="2147483796" r:id="rId137"/>
    <p:sldLayoutId id="2147483797" r:id="rId138"/>
    <p:sldLayoutId id="2147483798" r:id="rId139"/>
    <p:sldLayoutId id="2147483799" r:id="rId140"/>
    <p:sldLayoutId id="2147483800" r:id="rId141"/>
    <p:sldLayoutId id="2147483801" r:id="rId142"/>
    <p:sldLayoutId id="2147483802" r:id="rId143"/>
    <p:sldLayoutId id="2147483803" r:id="rId144"/>
    <p:sldLayoutId id="2147483804" r:id="rId145"/>
    <p:sldLayoutId id="2147483805" r:id="rId146"/>
    <p:sldLayoutId id="2147483806" r:id="rId147"/>
    <p:sldLayoutId id="2147483807" r:id="rId148"/>
    <p:sldLayoutId id="2147483808" r:id="rId149"/>
    <p:sldLayoutId id="2147483809" r:id="rId150"/>
    <p:sldLayoutId id="2147483810" r:id="rId151"/>
    <p:sldLayoutId id="2147483811" r:id="rId152"/>
    <p:sldLayoutId id="2147483812" r:id="rId153"/>
    <p:sldLayoutId id="2147483813" r:id="rId154"/>
    <p:sldLayoutId id="2147483814" r:id="rId155"/>
    <p:sldLayoutId id="2147483815" r:id="rId156"/>
    <p:sldLayoutId id="2147483816" r:id="rId157"/>
    <p:sldLayoutId id="2147483817" r:id="rId158"/>
    <p:sldLayoutId id="2147483818" r:id="rId159"/>
    <p:sldLayoutId id="2147483819" r:id="rId160"/>
    <p:sldLayoutId id="2147483820" r:id="rId161"/>
    <p:sldLayoutId id="2147483821" r:id="rId162"/>
    <p:sldLayoutId id="2147483822" r:id="rId163"/>
    <p:sldLayoutId id="2147483823" r:id="rId164"/>
    <p:sldLayoutId id="2147483824" r:id="rId165"/>
    <p:sldLayoutId id="2147483825" r:id="rId166"/>
    <p:sldLayoutId id="2147483826" r:id="rId167"/>
    <p:sldLayoutId id="2147483827" r:id="rId168"/>
    <p:sldLayoutId id="2147483828" r:id="rId169"/>
    <p:sldLayoutId id="2147483829" r:id="rId170"/>
    <p:sldLayoutId id="2147483830" r:id="rId171"/>
    <p:sldLayoutId id="2147483831" r:id="rId172"/>
    <p:sldLayoutId id="2147483832" r:id="rId173"/>
    <p:sldLayoutId id="2147483833" r:id="rId174"/>
    <p:sldLayoutId id="2147483834" r:id="rId175"/>
    <p:sldLayoutId id="2147483835" r:id="rId176"/>
    <p:sldLayoutId id="2147483836" r:id="rId177"/>
    <p:sldLayoutId id="2147483837" r:id="rId178"/>
    <p:sldLayoutId id="2147483838" r:id="rId179"/>
    <p:sldLayoutId id="2147483839" r:id="rId180"/>
    <p:sldLayoutId id="2147483840" r:id="rId181"/>
    <p:sldLayoutId id="2147483841" r:id="rId182"/>
    <p:sldLayoutId id="2147483842" r:id="rId183"/>
    <p:sldLayoutId id="2147483843" r:id="rId184"/>
    <p:sldLayoutId id="2147483844" r:id="rId185"/>
    <p:sldLayoutId id="2147483845" r:id="rId186"/>
    <p:sldLayoutId id="2147483846" r:id="rId187"/>
    <p:sldLayoutId id="2147483847" r:id="rId188"/>
    <p:sldLayoutId id="2147483848" r:id="rId189"/>
    <p:sldLayoutId id="2147483849" r:id="rId190"/>
    <p:sldLayoutId id="2147483850" r:id="rId191"/>
    <p:sldLayoutId id="2147483851" r:id="rId192"/>
    <p:sldLayoutId id="2147483852" r:id="rId193"/>
    <p:sldLayoutId id="2147483853" r:id="rId194"/>
    <p:sldLayoutId id="2147483854" r:id="rId195"/>
    <p:sldLayoutId id="2147483855" r:id="rId196"/>
    <p:sldLayoutId id="2147483856" r:id="rId197"/>
    <p:sldLayoutId id="2147483857" r:id="rId19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60">
          <p15:clr>
            <a:srgbClr val="F26B43"/>
          </p15:clr>
        </p15:guide>
        <p15:guide id="4" pos="5382">
          <p15:clr>
            <a:srgbClr val="F26B43"/>
          </p15:clr>
        </p15:guide>
        <p15:guide id="5" orient="horz" pos="2880">
          <p15:clr>
            <a:srgbClr val="F26B43"/>
          </p15:clr>
        </p15:guide>
        <p15:guide id="6" orient="horz" pos="360">
          <p15:clr>
            <a:srgbClr val="F26B43"/>
          </p15:clr>
        </p15:guide>
        <p15:guide id="7" pos="3735">
          <p15:clr>
            <a:srgbClr val="A4A3A4"/>
          </p15:clr>
        </p15:guide>
        <p15:guide id="8" pos="3816">
          <p15:clr>
            <a:srgbClr val="A4A3A4"/>
          </p15:clr>
        </p15:guide>
        <p15:guide id="9" pos="3663">
          <p15:clr>
            <a:srgbClr val="A4A3A4"/>
          </p15:clr>
        </p15:guide>
        <p15:guide id="10" pos="1935">
          <p15:clr>
            <a:srgbClr val="A4A3A4"/>
          </p15:clr>
        </p15:guide>
        <p15:guide id="11" pos="2007">
          <p15:clr>
            <a:srgbClr val="A4A3A4"/>
          </p15:clr>
        </p15:guide>
        <p15:guide id="12" pos="2088">
          <p15:clr>
            <a:srgbClr val="A4A3A4"/>
          </p15:clr>
        </p15:guide>
        <p15:guide id="13" pos="2952">
          <p15:clr>
            <a:srgbClr val="A4A3A4"/>
          </p15:clr>
        </p15:guide>
        <p15:guide id="14" pos="280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linkedin.com/learning/from-ai-anxiety-to-action-a-leader-s-guide-to-ai-readiness/a-three-step-process-to-help-employees-visualize-their-future?trk=learnermappingfile" TargetMode="External"/><Relationship Id="rId22" Type="http://schemas.openxmlformats.org/officeDocument/2006/relationships/hyperlink" Target="https://www.linkedin.com/learning/from-ai-anxiety-to-action-a-leader-s-guide-to-ai-readiness/building-compassion-the-key-leadership-skill-for-effective-ai-adoption?trk=learnermappingfile" TargetMode="External"/><Relationship Id="rId21" Type="http://schemas.openxmlformats.org/officeDocument/2006/relationships/hyperlink" Target="https://www.linkedin.com/learning/enhance-your-coaching-impact-with-generative-ai/using-genai-to-create-custom-employee-growth-plans?trk=learnermappingfile" TargetMode="External"/><Relationship Id="rId24" Type="http://schemas.openxmlformats.org/officeDocument/2006/relationships/image" Target="../media/image10.png"/><Relationship Id="rId23" Type="http://schemas.openxmlformats.org/officeDocument/2006/relationships/hyperlink" Target="https://www.linkedin.com/learning/from-ai-anxiety-to-action-a-leader-s-guide-to-ai-readiness/how-to-foster-a-culture-of-curiosity-for-future-readiness?trk=learnermappingfile" TargetMode="External"/><Relationship Id="rId11" Type="http://schemas.openxmlformats.org/officeDocument/2006/relationships/hyperlink" Target="https://www.linkedin.com/learning/the-manager-s-guide-to-career-conversations-in-the-age-of-ai/evaluate-effectiveness-impact-and-celebrate-successes?trk=learnermappingfile" TargetMode="External"/><Relationship Id="rId10" Type="http://schemas.openxmlformats.org/officeDocument/2006/relationships/hyperlink" Target="https://www.linkedin.com/learning/managing-employee-performance-problems-23678184/the-solution-effective-performance-management?trk=learnermappingfile" TargetMode="External"/><Relationship Id="rId13" Type="http://schemas.openxmlformats.org/officeDocument/2006/relationships/hyperlink" Target="https://www.linkedin.com/learning/using-generative-ai-for-performance-management/leveraging-ai-for-effective-performance-dialogues?trk=learnermappingfile" TargetMode="External"/><Relationship Id="rId12" Type="http://schemas.openxmlformats.org/officeDocument/2006/relationships/hyperlink" Target="https://www.linkedin.com/learning/performance-management-conducting-performance-reviews/elements-of-effective-delivery-17356942?trk=learnermappingfile" TargetMode="External"/><Relationship Id="rId15" Type="http://schemas.openxmlformats.org/officeDocument/2006/relationships/hyperlink" Target="https://www.linkedin.com/learning/using-generative-ai-for-performance-management/improving-documented-feedback-through-ai?trk=learnermappingfile" TargetMode="External"/><Relationship Id="rId14" Type="http://schemas.openxmlformats.org/officeDocument/2006/relationships/hyperlink" Target="https://www.linkedin.com/learning/performance-management-conducting-performance-reviews/challenging-conversations-17363121?trk=learnermappingfile" TargetMode="External"/><Relationship Id="rId17" Type="http://schemas.openxmlformats.org/officeDocument/2006/relationships/hyperlink" Target="https://www.linkedin.com/learning/enhance-your-coaching-impact-with-generative-ai/using-genai-to-guide-optimal-coaching-outcomes?trk=learnermappingfile" TargetMode="External"/><Relationship Id="rId16" Type="http://schemas.openxmlformats.org/officeDocument/2006/relationships/hyperlink" Target="https://www.linkedin.com/learning/using-generative-ai-for-performance-management/using-ai-to-set-smart-goals?trk=learnermappingfile" TargetMode="External"/><Relationship Id="rId19" Type="http://schemas.openxmlformats.org/officeDocument/2006/relationships/hyperlink" Target="https://www.linkedin.com/learning/managing-employee-performance-problems-23678184/qualities-of-an-effective-coach?trk=learnermappingfile" TargetMode="External"/><Relationship Id="rId18" Type="http://schemas.openxmlformats.org/officeDocument/2006/relationships/hyperlink" Target="https://www.linkedin.com/learning/the-manager-s-guide-to-career-conversations-in-the-age-of-ai/co-designing-future-forward-career-development-plans?trk=learnermappingfile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hyperlink" Target="https://www.linkedin.com/learning/using-generative-ai-for-performance-management/challenges-in-traditional-performance-management?trk=learnermappingfile" TargetMode="External"/><Relationship Id="rId9" Type="http://schemas.openxmlformats.org/officeDocument/2006/relationships/hyperlink" Target="https://www.linkedin.com/learning/using-generative-ai-for-performance-management/challenges-and-resistance-to-ai-in-performance-management?trk=learnermappingfile" TargetMode="External"/><Relationship Id="rId5" Type="http://schemas.openxmlformats.org/officeDocument/2006/relationships/hyperlink" Target="https://www.linkedin.com/learning/using-generative-ai-for-performance-management/the-role-of-ai-in-performance-management-challenges?trk=learnermappingfile" TargetMode="External"/><Relationship Id="rId6" Type="http://schemas.openxmlformats.org/officeDocument/2006/relationships/hyperlink" Target="https://www.linkedin.com/learning/the-manager-s-guide-to-career-conversations-in-the-age-of-ai/mitigating-employee-fears-of-ai-with-a-human-centered-approach?trk=learnermappingfile" TargetMode="External"/><Relationship Id="rId7" Type="http://schemas.openxmlformats.org/officeDocument/2006/relationships/hyperlink" Target="https://www.linkedin.com/learning/performance-management-conducting-performance-reviews/reviewing-relevant-information-17359415?trk=learnermappingfile" TargetMode="External"/><Relationship Id="rId8" Type="http://schemas.openxmlformats.org/officeDocument/2006/relationships/hyperlink" Target="https://www.linkedin.com/learning/foundations-of-performance-management/how-to-conduct-performance-appraisals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67" name="Google Shape;1567;p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9978" y="263533"/>
            <a:ext cx="1410866" cy="2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8" name="Google Shape;1568;p213"/>
          <p:cNvSpPr txBox="1"/>
          <p:nvPr/>
        </p:nvSpPr>
        <p:spPr>
          <a:xfrm>
            <a:off x="-376305" y="3621359"/>
            <a:ext cx="693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213"/>
          <p:cNvSpPr txBox="1"/>
          <p:nvPr/>
        </p:nvSpPr>
        <p:spPr>
          <a:xfrm>
            <a:off x="283154" y="204994"/>
            <a:ext cx="6883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Performance Management and AI for People Managers </a:t>
            </a:r>
            <a:endParaRPr sz="500"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</a:rPr>
              <a:t>Effectively integrate AI tools in the employee performance review process. Help employees understand and embrace using AI to enhance their learning, and career development.</a:t>
            </a:r>
            <a:endParaRPr sz="11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70" name="Google Shape;1570;p213"/>
          <p:cNvGraphicFramePr/>
          <p:nvPr/>
        </p:nvGraphicFramePr>
        <p:xfrm>
          <a:off x="283156" y="1065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{F6AF4BF4-181D-448B-8E46-BBCE867C5158}</a:tableStyleId>
              </a:tblPr>
              <a:tblGrid>
                <a:gridCol w="1703875"/>
                <a:gridCol w="1727225"/>
                <a:gridCol w="1715550"/>
                <a:gridCol w="1715550"/>
                <a:gridCol w="1715550"/>
              </a:tblGrid>
              <a:tr h="33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84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1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4"/>
                        </a:rPr>
                        <a:t>Challenges in traditional performance management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(2m 34s)</a:t>
                      </a:r>
                      <a:endParaRPr b="1" sz="800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2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5"/>
                        </a:rPr>
                        <a:t>The role of AI in performance managment challenges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(2m 48s)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3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6"/>
                        </a:rPr>
                        <a:t>Mitigating employee fears of AI with a human-centered approach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(3m 43s)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4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7"/>
                        </a:rPr>
                        <a:t>Reviewing relevant information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(3m 21s)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5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8"/>
                        </a:rPr>
                        <a:t>How to conduct performance appraisals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(3m 17s)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836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6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9"/>
                        </a:rPr>
                        <a:t>Challenges and resistance to AI in performance management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(2m 22s)</a:t>
                      </a:r>
                      <a:endParaRPr b="1" sz="800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7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0"/>
                        </a:rPr>
                        <a:t>The solution: Effective performance management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(3m 49s)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8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1"/>
                        </a:rPr>
                        <a:t>Evaluate effectiveness, impact, and celebrate successes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(3m 5s)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9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2"/>
                        </a:rPr>
                        <a:t>Elements of effective delivery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(2m 57s)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10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3"/>
                        </a:rPr>
                        <a:t>Leveraging AI for effective performance dialogues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(2m 31s)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11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4"/>
                        </a:rPr>
                        <a:t>Challenging conversations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(3m 39s)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12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5"/>
                        </a:rPr>
                        <a:t>Improving documented feedback through AI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(4m 5s)</a:t>
                      </a:r>
                      <a:endParaRPr b="1" sz="8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13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6"/>
                        </a:rPr>
                        <a:t>Using AI to set SMART goals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(2m 20s)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14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7"/>
                        </a:rPr>
                        <a:t>Using GenAI to guide optimal coaching outcomes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(3m 18)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15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8"/>
                        </a:rPr>
                        <a:t>Co-designing future-forward career development plans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(4m 51s)</a:t>
                      </a: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95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16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9"/>
                        </a:rPr>
                        <a:t>Qualities of an effective coach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(4m)</a:t>
                      </a:r>
                      <a:endParaRPr b="1" sz="800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17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20"/>
                        </a:rPr>
                        <a:t>A three-step process to help employees visualize their future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(5m 8s)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18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21"/>
                        </a:rPr>
                        <a:t>Using GenAI to create custom employee growth plans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(2m 54s)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19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22"/>
                        </a:rPr>
                        <a:t>Building compassion, the key leadership skill for effective AI adoption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(3m 8s)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Day 20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23"/>
                        </a:rPr>
                        <a:t>How to foster a culture of curiosity for future readiness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(3m 56s)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71" name="Google Shape;1571;p2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971650" y="571500"/>
            <a:ext cx="665279" cy="4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