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gl5I1QvEJCQQu0xvR842kXjEyj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6F6C77-4985-4D59-9854-6E88B5808D47}">
  <a:tblStyle styleId="{976F6C77-4985-4D59-9854-6E88B5808D4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9ef694a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9ef694a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9ef694a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growth-mindset-tips/tip-2-choose-a-growth-mindset-to-enhance-performance?trk=learnermappingfile" TargetMode="External"/><Relationship Id="rId10" Type="http://schemas.openxmlformats.org/officeDocument/2006/relationships/hyperlink" Target="https://www.linkedin.com/learning/skills-to-build-stronger-work-relationships/building-self-awareness?trk=learnermappingdfile" TargetMode="External"/><Relationship Id="rId13" Type="http://schemas.openxmlformats.org/officeDocument/2006/relationships/hyperlink" Target="https://www.linkedin.com/learning/exceptional-blinkist-summary/design-your-day-to-day?trk=learnermappingfile" TargetMode="External"/><Relationship Id="rId12" Type="http://schemas.openxmlformats.org/officeDocument/2006/relationships/hyperlink" Target="https://www.linkedin.com/learning/positive-psychology-for-less-stress-and-happier-workdays/redefining-positivity-to-remove-toxic-expectations?trk=learnermappingfile" TargetMode="External"/><Relationship Id="rId15" Type="http://schemas.openxmlformats.org/officeDocument/2006/relationships/hyperlink" Target="https://www.linkedin.com/learning/cultivating-a-growth-mindset-23792198/create-your-growth-mindset-action-plan?trk=learnermappingfile" TargetMode="External"/><Relationship Id="rId14" Type="http://schemas.openxmlformats.org/officeDocument/2006/relationships/hyperlink" Target="https://www.linkedin.com/learning/nano-tips-to-foster-a-growth-mindset-and-mental-agility-with-shade-zahrai/shifting-to-possibility?trk=learnermappingfile" TargetMode="External"/><Relationship Id="rId17" Type="http://schemas.openxmlformats.org/officeDocument/2006/relationships/image" Target="../media/image10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s://www.linkedin.com/learning/use-your-strengths-for-impact-and-influence-at-work/your-mindset-matters?trk=learnermappingfile" TargetMode="External"/><Relationship Id="rId9" Type="http://schemas.openxmlformats.org/officeDocument/2006/relationships/hyperlink" Target="https://www.linkedin.com/learning/nano-tips-to-increase-productivity-and-focus-with-lillian-daniels/focus-fuel-your-focus-with-energy-management?trk=learnermappingfile" TargetMode="External"/><Relationship Id="rId5" Type="http://schemas.openxmlformats.org/officeDocument/2006/relationships/hyperlink" Target="https://www.linkedin.com/learning/the-six-mind-shifts-for-thriving-at-work/invest-in-your-stamina?trk=learnermappingfile" TargetMode="External"/><Relationship Id="rId6" Type="http://schemas.openxmlformats.org/officeDocument/2006/relationships/hyperlink" Target="https://www.linkedin.com/learning/creating-behavioral-change-that-lasts/motivators-and-drivers?trk=learnermappingfile" TargetMode="External"/><Relationship Id="rId7" Type="http://schemas.openxmlformats.org/officeDocument/2006/relationships/hyperlink" Target="https://www.linkedin.com/learning/how-to-beat-workplace-loneliness/embrace-a-growth-mindset?trk=learnermappingfile" TargetMode="External"/><Relationship Id="rId8" Type="http://schemas.openxmlformats.org/officeDocument/2006/relationships/hyperlink" Target="https://www.linkedin.com/learning/staying-positive-and-persevering/blazing-new-trails-to-confidence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9ef694a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9ef694a0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9ef694a0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Mindset Matters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39ef694a0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{976F6C77-4985-4D59-9854-6E88B5808D47}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b="1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500"/>
                        <a:t>Challenge starts tomorrow!</a:t>
                      </a:r>
                      <a:endParaRPr b="1" i="0" sz="25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Your Mindset Matters 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52s)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Invest in Your Stamina</a:t>
                      </a:r>
                      <a:br>
                        <a:rPr lang="en-US" sz="2000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58s)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Motivators and Drivers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43s)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Embrace a Growth Mindset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15s)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6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Blazing New Trails to Confidence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(3m 54s)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Focus Fuel Your Focus With Energy Management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59s)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Make a list of three things</a:t>
                      </a:r>
                      <a:br>
                        <a:rPr lang="en-US" sz="2000"/>
                      </a:br>
                      <a:r>
                        <a:rPr lang="en-US" sz="2000"/>
                        <a:t>that went well yesterday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Self-Awareness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11s)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Choose a Growth Mindset to Enhance Performance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(2m 51s)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502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Reflection:</a:t>
                      </a:r>
                      <a:r>
                        <a:rPr lang="en-US" sz="2000"/>
                        <a:t>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What are your favorite takeaways from the videos you explored?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b="1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Redefining Positivity to Remove Toxic Expectations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lang="en-US" sz="2000"/>
                        <a:t>(4m 22s)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Design Your Day to Day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22s)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Shifting to Possibility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(55s)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b="1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 </a:t>
                      </a:r>
                      <a:r>
                        <a:rPr lang="en-US" sz="2000"/>
                        <a:t>Set aside time to write down how you will implement your learning.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0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16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Activity: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Set one intention for this week to keep you focused.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2000"/>
                        <a:t>Day 17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Brainstorm one way you can invest in yourself this month.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Create Your Growth Mindset Action Plan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44s)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20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Reflection:</a:t>
                      </a:r>
                      <a:br>
                        <a:rPr lang="en-US" sz="2000"/>
                      </a:br>
                      <a:r>
                        <a:rPr lang="en-US" sz="2000"/>
                        <a:t>What were your biggest</a:t>
                      </a:r>
                      <a:br>
                        <a:rPr lang="en-US" sz="2000"/>
                      </a:br>
                      <a:r>
                        <a:rPr lang="en-US" sz="2000"/>
                        <a:t>takeaways?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ext&#10;&#10;Description automatically generated" id="1529" name="Google Shape;1529;g2f39ef694a0_0_0"/>
          <p:cNvPicPr preferRelativeResize="0"/>
          <p:nvPr/>
        </p:nvPicPr>
        <p:blipFill rotWithShape="1">
          <a:blip r:embed="rId16">
            <a:alphaModFix/>
          </a:blip>
          <a:srcRect b="0" l="24924" r="0" t="31852"/>
          <a:stretch/>
        </p:blipFill>
        <p:spPr>
          <a:xfrm>
            <a:off x="14099329" y="546662"/>
            <a:ext cx="4957344" cy="227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g2f39ef694a0_0_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865175" y="11687008"/>
            <a:ext cx="1388551" cy="185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