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920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8J9fwxtk7ry1nzaMPVYgT1jmC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36F870-8900-49A1-A306-F29F0E2D21E1}">
  <a:tblStyle styleId="{5E36F870-8900-49A1-A306-F29F0E2D21E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920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444a6db3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444a6db3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444a6db3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1" Type="http://schemas.openxmlformats.org/officeDocument/2006/relationships/hyperlink" Target="https://www.linkedin.com/learning/nano-tips-to-accelerate-your-goals-with-shade-zahrai/empowering-yourself-through-language?trk=learnermappingfile" TargetMode="External"/><Relationship Id="rId3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3" Type="http://schemas.openxmlformats.org/officeDocument/2006/relationships/hyperlink" Target="https://www.linkedin.com/learning/be-more-productive-take-small-steps-have-big-goals/charles-duhigg-pair-your-ambition-with-a-realistic-plan?trk=learnermappingfile" TargetMode="External"/><Relationship Id="rId3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5" Type="http://schemas.openxmlformats.org/officeDocument/2006/relationships/hyperlink" Target="https://www.linkedin.com/learning/nano-tips-to-accelerate-your-goals-with-shade-zahrai/writing-down-your-goals?trk=learnermappingfile" TargetMode="External"/><Relationship Id="rId3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7" Type="http://schemas.openxmlformats.org/officeDocument/2006/relationships/hyperlink" Target="https://www.linkedin.com/learning/setting-a-vision-how-to-gain-clarity-on-your-goals/visualization-as-an-ally?trk=learnermappingfile" TargetMode="External"/><Relationship Id="rId3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9" Type="http://schemas.openxmlformats.org/officeDocument/2006/relationships/image" Target="../media/image11.png"/><Relationship Id="rId3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0" Type="http://schemas.openxmlformats.org/officeDocument/2006/relationships/hyperlink" Target="https://www.linkedin.com/learning/nano-tips-to-accelerate-your-goals-with-shade-zahrai/sharing-goals-for-accountability?trk=learnermappingfile" TargetMode="External"/><Relationship Id="rId2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3" Type="http://schemas.openxmlformats.org/officeDocument/2006/relationships/hyperlink" Target="https://www.linkedin.com/learning/embrace-the-work-love-your-career-realizing-your-career-goals-with-clarity-and-confidence/value-creation?trk=learnermappingfile" TargetMode="External"/><Relationship Id="rId2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5" Type="http://schemas.openxmlformats.org/officeDocument/2006/relationships/hyperlink" Target="https://www.linkedin.com/learning/setting-a-vision-how-to-gain-clarity-on-your-goals/your-biggest-obstacle?trk=learnermappingfile" TargetMode="External"/><Relationship Id="rId2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7" Type="http://schemas.openxmlformats.org/officeDocument/2006/relationships/hyperlink" Target="https://www.linkedin.com/learning/setting-a-vision-how-to-gain-clarity-on-your-goals/transform-your-obstacles?trk=learnermappingfile" TargetMode="External"/><Relationship Id="rId29" Type="http://schemas.openxmlformats.org/officeDocument/2006/relationships/hyperlink" Target="https://www.linkedin.com/learning/ready-aim-fire-blinkist-summary/getting-ready-to-aim-at-a-target-and-fire?trk=learnermappingfile" TargetMode="External"/><Relationship Id="rId11" Type="http://schemas.openxmlformats.org/officeDocument/2006/relationships/hyperlink" Target="https://www.linkedin.com/learning/nano-tips-to-accelerate-your-goals-with-shade-zahrai/aligning-goals-with-what-s-most-important?trk=learnermappingfile" TargetMode="External"/><Relationship Id="rId10" Type="http://schemas.openxmlformats.org/officeDocument/2006/relationships/hyperlink" Target="https://www.linkedin.com/learning/ready-aim-fire-blinkist-summary/making-your-goal-manageable?trk=learnermappingfile" TargetMode="External"/><Relationship Id="rId13" Type="http://schemas.openxmlformats.org/officeDocument/2006/relationships/hyperlink" Target="https://www.linkedin.com/learning/how-to-think-big/give-yourself-permission-to-dream?trk=learnermappingfile" TargetMode="External"/><Relationship Id="rId1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5" Type="http://schemas.openxmlformats.org/officeDocument/2006/relationships/hyperlink" Target="https://www.linkedin.com/learning/embrace-the-work-love-your-career-realizing-your-career-goals-with-clarity-and-confidence/setting-your-rbgs?trk=learnermappingfile" TargetMode="External"/><Relationship Id="rId1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8" Type="http://schemas.openxmlformats.org/officeDocument/2006/relationships/hyperlink" Target="https://www.linkedin.com/learning/a-bold-new-approach-to-goal-setting-with-michael-bungay-stanier/you-need-all-three-types-of-goals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www.linkedin.com/learning/setting-a-vision-how-to-gain-clarity-on-your-goals/identify-your-personal-goals?trk=learnermappingfile" TargetMode="External"/><Relationship Id="rId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5" Type="http://schemas.openxmlformats.org/officeDocument/2006/relationships/hyperlink" Target="https://www.linkedin.com/learning/managing-your-emotional-response-to-workplace-stress/nourish-your-personal-life?trk=learnermappingfile" TargetMode="External"/><Relationship Id="rId6" Type="http://schemas.openxmlformats.org/officeDocument/2006/relationships/hyperlink" Target="https://www.linkedin.com/learning/setting-a-vision-how-to-gain-clarity-on-your-goals/identify-your-why?trk=learnermappingfile" TargetMode="External"/><Relationship Id="rId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8" Type="http://schemas.openxmlformats.org/officeDocument/2006/relationships/hyperlink" Target="https://www.linkedin.com/learning/a-bold-new-approach-to-goal-setting-with-michael-bungay-stanier/important-goal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444a6db3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444a6db3_0_4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7" name="Google Shape;1527;g2f3444a6db3_0_4"/>
          <p:cNvGraphicFramePr/>
          <p:nvPr/>
        </p:nvGraphicFramePr>
        <p:xfrm>
          <a:off x="755167" y="27702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{5E36F870-8900-49A1-A306-F29F0E2D21E1}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your personal goals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22s)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</a:t>
                      </a:r>
                      <a:endParaRPr sz="2000" u="sng">
                        <a:solidFill>
                          <a:schemeClr val="lt2"/>
                        </a:solidFill>
                        <a:hlinkClick r:id="rId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your why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3</a:t>
                      </a:r>
                      <a:endParaRPr sz="2000" u="sng">
                        <a:solidFill>
                          <a:schemeClr val="lt2"/>
                        </a:solidFill>
                        <a:hlinkClick r:id="rId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Important goals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41s)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4</a:t>
                      </a:r>
                      <a:endParaRPr sz="2000" u="sng">
                        <a:solidFill>
                          <a:schemeClr val="lt2"/>
                        </a:solidFill>
                        <a:hlinkClick r:id="rId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Making your goal manageable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Aligning goals with what’s most important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5</a:t>
                      </a:r>
                      <a:endParaRPr b="1"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Why are personal goals important?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  <a:hlinkClick r:id="rId1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 yourself permission to dream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7</a:t>
                      </a:r>
                      <a:endParaRPr sz="2000" u="sng">
                        <a:solidFill>
                          <a:schemeClr val="lt2"/>
                        </a:solidFill>
                        <a:hlinkClick r:id="rId1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Setting your RBGs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58s)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8</a:t>
                      </a:r>
                      <a:endParaRPr sz="2000" u="sng">
                        <a:solidFill>
                          <a:schemeClr val="lt2"/>
                        </a:solidFill>
                        <a:hlinkClick r:id="rId1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Set aside some time to “dream big” and write down your personal goals.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9</a:t>
                      </a:r>
                      <a:endParaRPr sz="2000" u="sng">
                        <a:solidFill>
                          <a:schemeClr val="lt2"/>
                        </a:solidFill>
                        <a:hlinkClick r:id="rId1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 need all three types of goals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10</a:t>
                      </a:r>
                      <a:endParaRPr sz="2000" u="sng">
                        <a:solidFill>
                          <a:schemeClr val="lt2"/>
                        </a:solidFill>
                        <a:hlinkClick r:id="rId1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Sharing goals for accountability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(35s)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sz="2000" u="sng">
                        <a:solidFill>
                          <a:schemeClr val="lt2"/>
                        </a:solidFill>
                        <a:hlinkClick r:id="rId2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What are the three components of healthy ambition?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  <a:hlinkClick r:id="rId2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Value creation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13</a:t>
                      </a:r>
                      <a:endParaRPr sz="2000" u="sng">
                        <a:solidFill>
                          <a:schemeClr val="lt2"/>
                        </a:solidFill>
                        <a:hlinkClick r:id="rId2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biggest obstacle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13s)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14</a:t>
                      </a:r>
                      <a:endParaRPr sz="2000" u="sng">
                        <a:solidFill>
                          <a:schemeClr val="lt2"/>
                        </a:solidFill>
                        <a:hlinkClick r:id="rId2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Transform your obstacles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33s)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15</a:t>
                      </a:r>
                      <a:endParaRPr sz="2000" u="sng">
                        <a:solidFill>
                          <a:schemeClr val="lt2"/>
                        </a:solidFill>
                        <a:hlinkClick r:id="rId2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Getting ready to aim at a target and fire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23s)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 u="sng">
                        <a:solidFill>
                          <a:schemeClr val="lt2"/>
                        </a:solidFill>
                        <a:hlinkClick r:id="rId3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Empowering yourself through language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(48s)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sz="2000" u="sng">
                        <a:solidFill>
                          <a:schemeClr val="lt2"/>
                        </a:solidFill>
                        <a:hlinkClick r:id="rId3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33"/>
                        </a:rPr>
                        <a:t>Charles Duhigg: Pair your ambition with a realistic plan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(7m)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18</a:t>
                      </a:r>
                      <a:endParaRPr sz="2000" u="sng">
                        <a:solidFill>
                          <a:schemeClr val="lt2"/>
                        </a:solidFill>
                        <a:hlinkClick r:id="rId3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Writing down your goals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(40s)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sz="2000" u="sng">
                        <a:solidFill>
                          <a:schemeClr val="lt2"/>
                        </a:solidFill>
                        <a:hlinkClick r:id="rId3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Visualization as an ally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43s)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 u="sng">
                        <a:solidFill>
                          <a:schemeClr val="lt2"/>
                        </a:solidFill>
                        <a:hlinkClick r:id="rId3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LinkedIn Learning course on wellbeing to explore next month.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sp>
        <p:nvSpPr>
          <p:cNvPr id="1528" name="Google Shape;1528;g2f3444a6db3_0_4"/>
          <p:cNvSpPr txBox="1"/>
          <p:nvPr/>
        </p:nvSpPr>
        <p:spPr>
          <a:xfrm>
            <a:off x="731520" y="502035"/>
            <a:ext cx="142368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Master goal </a:t>
            </a:r>
            <a:r>
              <a:rPr lang="en-US" sz="54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setting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529" name="Google Shape;1529;g2f3444a6db3_0_4"/>
          <p:cNvSpPr/>
          <p:nvPr/>
        </p:nvSpPr>
        <p:spPr>
          <a:xfrm>
            <a:off x="731521" y="1384535"/>
            <a:ext cx="125274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Learn strategies that can help you set and prioritize goals. Don’t worry if you miss a day — you can always catch up tomorrow.</a:t>
            </a:r>
            <a:endParaRPr sz="2800">
              <a:solidFill>
                <a:schemeClr val="accent6"/>
              </a:solidFill>
            </a:endParaRPr>
          </a:p>
        </p:txBody>
      </p:sp>
      <p:pic>
        <p:nvPicPr>
          <p:cNvPr id="1530" name="Google Shape;1530;g2f3444a6db3_0_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883786" y="216410"/>
            <a:ext cx="5676562" cy="26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10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44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