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6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358.xml"/>
  <Override ContentType="application/vnd.openxmlformats-officedocument.presentationml.slideLayout+xml" PartName="/ppt/slideLayouts/slideLayout269.xml"/>
  <Override ContentType="application/vnd.openxmlformats-officedocument.presentationml.slideLayout+xml" PartName="/ppt/slideLayouts/slideLayout285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382.xml"/>
  <Override ContentType="application/vnd.openxmlformats-officedocument.presentationml.slideLayout+xml" PartName="/ppt/slideLayouts/slideLayout277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374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343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390.xml"/>
  <Override ContentType="application/vnd.openxmlformats-officedocument.presentationml.slideLayout+xml" PartName="/ppt/slideLayouts/slideLayout293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31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351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304.xml"/>
  <Override ContentType="application/vnd.openxmlformats-officedocument.presentationml.slideLayout+xml" PartName="/ppt/slideLayouts/slideLayout334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270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278.xml"/>
  <Override ContentType="application/vnd.openxmlformats-officedocument.presentationml.slideLayout+xml" PartName="/ppt/slideLayouts/slideLayout367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357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391.xml"/>
  <Override ContentType="application/vnd.openxmlformats-officedocument.presentationml.slideLayout+xml" PartName="/ppt/slideLayouts/slideLayout268.xml"/>
  <Override ContentType="application/vnd.openxmlformats-officedocument.presentationml.slideLayout+xml" PartName="/ppt/slideLayouts/slideLayout294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3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373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342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29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352.xml"/>
  <Override ContentType="application/vnd.openxmlformats-officedocument.presentationml.slideLayout+xml" PartName="/ppt/slideLayouts/slideLayout335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8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30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389.xml"/>
  <Override ContentType="application/vnd.openxmlformats-officedocument.presentationml.slideLayout+xml" PartName="/ppt/slideLayouts/slideLayout320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384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95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305.xml"/>
  <Override ContentType="application/vnd.openxmlformats-officedocument.presentationml.slideLayout+xml" PartName="/ppt/slideLayouts/slideLayout348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356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313.xml"/>
  <Override ContentType="application/vnd.openxmlformats-officedocument.presentationml.slideLayout+xml" PartName="/ppt/slideLayouts/slideLayout275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280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325.xml"/>
  <Override ContentType="application/vnd.openxmlformats-officedocument.presentationml.slideLayout+xml" PartName="/ppt/slideLayouts/slideLayout341.xml"/>
  <Override ContentType="application/vnd.openxmlformats-officedocument.presentationml.slideLayout+xml" PartName="/ppt/slideLayouts/slideLayout368.xml"/>
  <Override ContentType="application/vnd.openxmlformats-officedocument.presentationml.slideLayout+xml" PartName="/ppt/slideLayouts/slideLayout328.xml"/>
  <Override ContentType="application/vnd.openxmlformats-officedocument.presentationml.slideLayout+xml" PartName="/ppt/slideLayouts/slideLayout353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31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298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396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3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283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75.xml"/>
  <Override ContentType="application/vnd.openxmlformats-officedocument.presentationml.slideLayout+xml" PartName="/ppt/slideLayouts/slideLayout3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40.xml"/>
  <Override ContentType="application/vnd.openxmlformats-officedocument.presentationml.slideLayout+xml" PartName="/ppt/slideLayouts/slideLayout306.xml"/>
  <Override ContentType="application/vnd.openxmlformats-officedocument.presentationml.slideLayout+xml" PartName="/ppt/slideLayouts/slideLayout349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383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32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369.xml"/>
  <Override ContentType="application/vnd.openxmlformats-officedocument.presentationml.slideLayout+xml" PartName="/ppt/slideLayouts/slideLayout276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360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355.xml"/>
  <Override ContentType="application/vnd.openxmlformats-officedocument.presentationml.slideLayout+xml" PartName="/ppt/slideLayouts/slideLayout312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354.xml"/>
  <Override ContentType="application/vnd.openxmlformats-officedocument.presentationml.slideLayout+xml" PartName="/ppt/slideLayouts/slideLayout282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2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361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97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376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333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0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15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323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331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289.xml"/>
  <Override ContentType="application/vnd.openxmlformats-officedocument.presentationml.slideLayout+xml" PartName="/ppt/slideLayouts/slideLayout300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86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338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370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362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28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39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347.xml"/>
  <Override ContentType="application/vnd.openxmlformats-officedocument.presentationml.slideLayout+xml" PartName="/ppt/slideLayouts/slideLayout377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266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296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308.xml"/>
  <Override ContentType="application/vnd.openxmlformats-officedocument.presentationml.slideLayout+xml" PartName="/ppt/slideLayouts/slideLayout314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339.xml"/>
  <Override ContentType="application/vnd.openxmlformats-officedocument.presentationml.slideLayout+xml" PartName="/ppt/slideLayouts/slideLayout288.xml"/>
  <Override ContentType="application/vnd.openxmlformats-officedocument.presentationml.slideLayout+xml" PartName="/ppt/slideLayouts/slideLayout330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74.xml"/>
  <Override ContentType="application/vnd.openxmlformats-officedocument.presentationml.slideLayout+xml" PartName="/ppt/slideLayouts/slideLayout385.xml"/>
  <Override ContentType="application/vnd.openxmlformats-officedocument.presentationml.slideLayout+xml" PartName="/ppt/slideLayouts/slideLayout324.xml"/>
  <Override ContentType="application/vnd.openxmlformats-officedocument.presentationml.slideLayout+xml" PartName="/ppt/slideLayouts/slideLayout27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329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395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90.xml"/>
  <Override ContentType="application/vnd.openxmlformats-officedocument.presentationml.slideLayout+xml" PartName="/ppt/slideLayouts/slideLayout378.xml"/>
  <Override ContentType="application/vnd.openxmlformats-officedocument.presentationml.slideLayout+xml" PartName="/ppt/slideLayouts/slideLayout26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63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380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346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39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309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291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287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372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30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345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336.xml"/>
  <Override ContentType="application/vnd.openxmlformats-officedocument.presentationml.slideLayout+xml" PartName="/ppt/slideLayouts/slideLayout388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379.xml"/>
  <Override ContentType="application/vnd.openxmlformats-officedocument.presentationml.slideLayout+xml" PartName="/ppt/slideLayouts/slideLayout272.xml"/>
  <Override ContentType="application/vnd.openxmlformats-officedocument.presentationml.slideLayout+xml" PartName="/ppt/slideLayouts/slideLayout264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364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317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321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79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286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365.xml"/>
  <Override ContentType="application/vnd.openxmlformats-officedocument.presentationml.slideLayout+xml" PartName="/ppt/slideLayouts/slideLayout322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29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337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65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71.xml"/>
  <Override ContentType="application/vnd.openxmlformats-officedocument.presentationml.slideLayout+xml" PartName="/ppt/slideLayouts/slideLayout387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344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30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271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350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316.xml"/>
  <Override ContentType="application/vnd.openxmlformats-officedocument.presentationml.slideLayout+xml" PartName="/ppt/slideLayouts/slideLayout393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35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  <p:sldMasterId id="2147483847" r:id="rId6"/>
  </p:sldMasterIdLst>
  <p:notesMasterIdLst>
    <p:notesMasterId r:id="rId7"/>
  </p:notesMasterIdLst>
  <p:sldIdLst>
    <p:sldId id="256" r:id="rId8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ipP1Y8QHarslP9E1y10kWVpAco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3215608-EEF2-43A9-A56C-50C11BDF9F94}">
  <a:tblStyle styleId="{C3215608-EEF2-43A9-A56C-50C11BDF9F9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/>
      <a:tcStyle>
        <a:fill>
          <a:solidFill>
            <a:srgbClr val="CDD4CC"/>
          </a:solidFill>
        </a:fill>
      </a:tcStyle>
    </a:band1H>
    <a:band2H>
      <a:tcTxStyle/>
    </a:band2H>
    <a:band1V>
      <a:tcTxStyle/>
      <a:tcStyle>
        <a:fill>
          <a:solidFill>
            <a:srgbClr val="CDD4CC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1" name="Shape 3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2" name="Google Shape;3032;g2f4231cb09d_0_15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3" name="Google Shape;3033;g2f4231cb09d_0_15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4" name="Google Shape;3034;g2f4231cb09d_0_15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3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3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3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3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3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3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3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8" name="Google Shape;1528;g2f4231cb09d_0_153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29" name="Google Shape;1529;g2f4231cb09d_0_153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0" name="Google Shape;1530;g2f4231cb09d_0_153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31" name="Google Shape;1531;g2f4231cb09d_0_153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g2f4231cb09d_0_153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33" name="Google Shape;1533;g2f4231cb09d_0_15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g2f4231cb09d_0_153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5" name="Google Shape;1535;g2f4231cb09d_0_153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6" name="Google Shape;1536;g2f4231cb09d_0_153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8" name="Google Shape;1538;g2f4231cb09d_0_154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39" name="Google Shape;1539;g2f4231cb09d_0_154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0" name="Google Shape;1540;g2f4231cb09d_0_154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41" name="Google Shape;1541;g2f4231cb09d_0_154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g2f4231cb09d_0_154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43" name="Google Shape;1543;g2f4231cb09d_0_15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44" name="Google Shape;1544;g2f4231cb09d_0_154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" name="Google Shape;1545;g2f4231cb09d_0_154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6" name="Google Shape;1546;g2f4231cb09d_0_154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1547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g2f4231cb09d_0_155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49" name="Google Shape;1549;g2f4231cb09d_0_155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0" name="Google Shape;1550;g2f4231cb09d_0_155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51" name="Google Shape;1551;g2f4231cb09d_0_155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g2f4231cb09d_0_15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53" name="Google Shape;1553;g2f4231cb09d_0_15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54" name="Google Shape;1554;g2f4231cb09d_0_155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5" name="Google Shape;1555;g2f4231cb09d_0_155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6" name="Google Shape;1556;g2f4231cb09d_0_155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8" name="Google Shape;1558;g2f4231cb09d_0_156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59" name="Google Shape;1559;g2f4231cb09d_0_156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0" name="Google Shape;1560;g2f4231cb09d_0_156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61" name="Google Shape;1561;g2f4231cb09d_0_156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g2f4231cb09d_0_156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63" name="Google Shape;1563;g2f4231cb09d_0_15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64" name="Google Shape;1564;g2f4231cb09d_0_156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5" name="Google Shape;1565;g2f4231cb09d_0_156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6" name="Google Shape;1566;g2f4231cb09d_0_156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1567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" name="Google Shape;1568;g2f4231cb09d_0_1574"/>
          <p:cNvGrpSpPr/>
          <p:nvPr/>
        </p:nvGrpSpPr>
        <p:grpSpPr>
          <a:xfrm>
            <a:off x="-2594171" y="-1791691"/>
            <a:ext cx="26981470" cy="15507791"/>
            <a:chOff x="-2594171" y="-1791691"/>
            <a:chExt cx="26981470" cy="15507791"/>
          </a:xfrm>
        </p:grpSpPr>
        <p:sp>
          <p:nvSpPr>
            <p:cNvPr id="1569" name="Google Shape;1569;g2f4231cb09d_0_1574"/>
            <p:cNvSpPr/>
            <p:nvPr/>
          </p:nvSpPr>
          <p:spPr>
            <a:xfrm>
              <a:off x="-1" y="9956800"/>
              <a:ext cx="24387300" cy="37593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70" name="Google Shape;1570;g2f4231cb09d_0_1574"/>
            <p:cNvGrpSpPr/>
            <p:nvPr/>
          </p:nvGrpSpPr>
          <p:grpSpPr>
            <a:xfrm rot="-5400000">
              <a:off x="-2594171" y="-1791691"/>
              <a:ext cx="14663949" cy="14663949"/>
              <a:chOff x="6061747" y="1538838"/>
              <a:chExt cx="10553400" cy="10553400"/>
            </a:xfrm>
          </p:grpSpPr>
          <p:sp>
            <p:nvSpPr>
              <p:cNvPr id="1571" name="Google Shape;1571;g2f4231cb09d_0_1574"/>
              <p:cNvSpPr/>
              <p:nvPr/>
            </p:nvSpPr>
            <p:spPr>
              <a:xfrm>
                <a:off x="6061747" y="1538838"/>
                <a:ext cx="10553400" cy="10553400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2" name="Google Shape;1572;g2f4231cb09d_0_157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573" name="Google Shape;1573;g2f4231cb09d_0_15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g2f4231cb09d_0_1574"/>
          <p:cNvSpPr txBox="1"/>
          <p:nvPr>
            <p:ph type="title"/>
          </p:nvPr>
        </p:nvSpPr>
        <p:spPr>
          <a:xfrm>
            <a:off x="1902960" y="3962400"/>
            <a:ext cx="136053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5" name="Google Shape;1575;g2f4231cb09d_0_1574"/>
          <p:cNvSpPr txBox="1"/>
          <p:nvPr>
            <p:ph idx="1" type="body"/>
          </p:nvPr>
        </p:nvSpPr>
        <p:spPr>
          <a:xfrm>
            <a:off x="1902961" y="7933764"/>
            <a:ext cx="6194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6" name="Google Shape;1576;g2f4231cb09d_0_1574"/>
          <p:cNvSpPr txBox="1"/>
          <p:nvPr>
            <p:ph idx="2" type="body"/>
          </p:nvPr>
        </p:nvSpPr>
        <p:spPr>
          <a:xfrm>
            <a:off x="1902961" y="10770110"/>
            <a:ext cx="6224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g2f4231cb09d_0_1584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g2f4231cb09d_0_1584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g2f4231cb09d_0_1584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g2f4231cb09d_0_1584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2" name="Google Shape;1582;g2f4231cb09d_0_1584"/>
          <p:cNvSpPr txBox="1"/>
          <p:nvPr>
            <p:ph idx="1" type="body"/>
          </p:nvPr>
        </p:nvSpPr>
        <p:spPr>
          <a:xfrm>
            <a:off x="5878513" y="6896066"/>
            <a:ext cx="89349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3" name="Google Shape;1583;g2f4231cb09d_0_15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1584" name="Shape 1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" name="Google Shape;1585;g2f4231cb09d_0_1591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g2f4231cb09d_0_159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g2f4231cb09d_0_1591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g2f4231cb09d_0_1591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9" name="Google Shape;1589;g2f4231cb09d_0_1591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0" name="Google Shape;1590;g2f4231cb09d_0_15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2f4231cb09d_0_1598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g2f4231cb09d_0_1598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g2f4231cb09d_0_1598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g2f4231cb09d_0_1598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g2f4231cb09d_0_1598"/>
          <p:cNvSpPr txBox="1"/>
          <p:nvPr>
            <p:ph idx="1" type="body"/>
          </p:nvPr>
        </p:nvSpPr>
        <p:spPr>
          <a:xfrm>
            <a:off x="5878513" y="6896066"/>
            <a:ext cx="88128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97" name="Google Shape;1597;g2f4231cb09d_0_15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2f4231cb09d_0_1605"/>
          <p:cNvSpPr/>
          <p:nvPr/>
        </p:nvSpPr>
        <p:spPr>
          <a:xfrm>
            <a:off x="2239654" y="1569090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g2f4231cb09d_0_1605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g2f4231cb09d_0_1605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g2f4231cb09d_0_1605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3" name="Google Shape;1603;g2f4231cb09d_0_1605"/>
          <p:cNvSpPr txBox="1"/>
          <p:nvPr>
            <p:ph idx="1" type="body"/>
          </p:nvPr>
        </p:nvSpPr>
        <p:spPr>
          <a:xfrm>
            <a:off x="5878513" y="6896066"/>
            <a:ext cx="89043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04" name="Google Shape;1604;g2f4231cb09d_0_16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2f4231cb09d_0_1612"/>
          <p:cNvSpPr/>
          <p:nvPr/>
        </p:nvSpPr>
        <p:spPr>
          <a:xfrm>
            <a:off x="2239654" y="1561784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g2f4231cb09d_0_1612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g2f4231cb09d_0_1612"/>
          <p:cNvSpPr/>
          <p:nvPr/>
        </p:nvSpPr>
        <p:spPr>
          <a:xfrm>
            <a:off x="2258725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g2f4231cb09d_0_1612"/>
          <p:cNvSpPr txBox="1"/>
          <p:nvPr>
            <p:ph type="title"/>
          </p:nvPr>
        </p:nvSpPr>
        <p:spPr>
          <a:xfrm>
            <a:off x="5879134" y="3786872"/>
            <a:ext cx="143901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0" name="Google Shape;1610;g2f4231cb09d_0_1612"/>
          <p:cNvSpPr txBox="1"/>
          <p:nvPr>
            <p:ph idx="1" type="body"/>
          </p:nvPr>
        </p:nvSpPr>
        <p:spPr>
          <a:xfrm>
            <a:off x="5878513" y="6896066"/>
            <a:ext cx="8873700" cy="30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11" name="Google Shape;1611;g2f4231cb09d_0_16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" name="Google Shape;1613;g2f4231cb09d_0_1619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g2f4231cb09d_0_1619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5" name="Google Shape;1615;g2f4231cb09d_0_1619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16" name="Google Shape;1616;g2f4231cb09d_0_1619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g2f4231cb09d_0_1619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18" name="Google Shape;1618;g2f4231cb09d_0_16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2f4231cb09d_0_1626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1" name="Google Shape;1621;g2f4231cb09d_0_1626"/>
          <p:cNvSpPr txBox="1"/>
          <p:nvPr>
            <p:ph type="title"/>
          </p:nvPr>
        </p:nvSpPr>
        <p:spPr>
          <a:xfrm>
            <a:off x="1483161" y="4267200"/>
            <a:ext cx="7978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2" name="Google Shape;1622;g2f4231cb09d_0_1626"/>
          <p:cNvSpPr txBox="1"/>
          <p:nvPr>
            <p:ph idx="1" type="body"/>
          </p:nvPr>
        </p:nvSpPr>
        <p:spPr>
          <a:xfrm>
            <a:off x="1525588" y="6976627"/>
            <a:ext cx="79365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3" name="Google Shape;1623;g2f4231cb09d_0_1626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g2f4231cb09d_0_1626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g2f4231cb09d_0_1632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g2f4231cb09d_0_1632"/>
          <p:cNvSpPr txBox="1"/>
          <p:nvPr>
            <p:ph type="title"/>
          </p:nvPr>
        </p:nvSpPr>
        <p:spPr>
          <a:xfrm>
            <a:off x="1483161" y="4267200"/>
            <a:ext cx="8137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8" name="Google Shape;1628;g2f4231cb09d_0_1632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29" name="Google Shape;1629;g2f4231cb09d_0_163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g2f4231cb09d_0_1632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2f4231cb09d_0_1638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g2f4231cb09d_0_1638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4" name="Google Shape;1634;g2f4231cb09d_0_1638"/>
          <p:cNvSpPr txBox="1"/>
          <p:nvPr>
            <p:ph idx="1" type="body"/>
          </p:nvPr>
        </p:nvSpPr>
        <p:spPr>
          <a:xfrm>
            <a:off x="1525588" y="6976627"/>
            <a:ext cx="80556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35" name="Google Shape;1635;g2f4231cb09d_0_1638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6" name="Google Shape;1636;g2f4231cb09d_0_1638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" name="Google Shape;1638;g2f4231cb09d_0_1644"/>
          <p:cNvSpPr/>
          <p:nvPr/>
        </p:nvSpPr>
        <p:spPr>
          <a:xfrm>
            <a:off x="3740322" y="1552906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9" name="Google Shape;1639;g2f4231cb09d_0_1644"/>
          <p:cNvSpPr txBox="1"/>
          <p:nvPr>
            <p:ph type="title"/>
          </p:nvPr>
        </p:nvSpPr>
        <p:spPr>
          <a:xfrm>
            <a:off x="1483161" y="4267200"/>
            <a:ext cx="8058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0" name="Google Shape;1640;g2f4231cb09d_0_1644"/>
          <p:cNvSpPr txBox="1"/>
          <p:nvPr>
            <p:ph idx="1" type="body"/>
          </p:nvPr>
        </p:nvSpPr>
        <p:spPr>
          <a:xfrm>
            <a:off x="1525587" y="6976627"/>
            <a:ext cx="8016000" cy="21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1" name="Google Shape;1641;g2f4231cb09d_0_164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g2f4231cb09d_0_1644"/>
          <p:cNvSpPr/>
          <p:nvPr>
            <p:ph idx="2" type="pic"/>
          </p:nvPr>
        </p:nvSpPr>
        <p:spPr>
          <a:xfrm>
            <a:off x="1219933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43" name="Google Shape;1643;g2f4231cb09d_0_16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644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g2f4231cb09d_0_1651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g2f4231cb09d_0_1651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7" name="Google Shape;1647;g2f4231cb09d_0_1651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48" name="Google Shape;1648;g2f4231cb09d_0_1651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g2f4231cb09d_0_1651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0" name="Google Shape;1650;g2f4231cb09d_0_16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f4231cb09d_0_1658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g2f4231cb09d_0_1658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4" name="Google Shape;1654;g2f4231cb09d_0_1658"/>
          <p:cNvSpPr txBox="1"/>
          <p:nvPr>
            <p:ph idx="1" type="body"/>
          </p:nvPr>
        </p:nvSpPr>
        <p:spPr>
          <a:xfrm>
            <a:off x="13661994" y="6761748"/>
            <a:ext cx="65766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5" name="Google Shape;1655;g2f4231cb09d_0_165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g2f4231cb09d_0_1658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57" name="Google Shape;1657;g2f4231cb09d_0_16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g2f4231cb09d_0_1665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g2f4231cb09d_0_1665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1" name="Google Shape;1661;g2f4231cb09d_0_1665"/>
          <p:cNvSpPr txBox="1"/>
          <p:nvPr>
            <p:ph idx="1" type="body"/>
          </p:nvPr>
        </p:nvSpPr>
        <p:spPr>
          <a:xfrm>
            <a:off x="13661994" y="6761748"/>
            <a:ext cx="63939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2" name="Google Shape;1662;g2f4231cb09d_0_16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g2f4231cb09d_0_1665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64" name="Google Shape;1664;g2f4231cb09d_0_16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665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2f4231cb09d_0_1672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g2f4231cb09d_0_1672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8" name="Google Shape;1668;g2f4231cb09d_0_1672"/>
          <p:cNvSpPr txBox="1"/>
          <p:nvPr>
            <p:ph idx="1" type="body"/>
          </p:nvPr>
        </p:nvSpPr>
        <p:spPr>
          <a:xfrm>
            <a:off x="13661994" y="6761748"/>
            <a:ext cx="6515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69" name="Google Shape;1669;g2f4231cb09d_0_1672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g2f4231cb09d_0_1672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1" name="Google Shape;1671;g2f4231cb09d_0_16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2f4231cb09d_0_1679"/>
          <p:cNvSpPr/>
          <p:nvPr/>
        </p:nvSpPr>
        <p:spPr>
          <a:xfrm>
            <a:off x="10100138" y="1552906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g2f4231cb09d_0_1679"/>
          <p:cNvSpPr txBox="1"/>
          <p:nvPr>
            <p:ph type="title"/>
          </p:nvPr>
        </p:nvSpPr>
        <p:spPr>
          <a:xfrm>
            <a:off x="13636752" y="3980454"/>
            <a:ext cx="92247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5" name="Google Shape;1675;g2f4231cb09d_0_1679"/>
          <p:cNvSpPr txBox="1"/>
          <p:nvPr>
            <p:ph idx="1" type="body"/>
          </p:nvPr>
        </p:nvSpPr>
        <p:spPr>
          <a:xfrm>
            <a:off x="13661994" y="6761748"/>
            <a:ext cx="64947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76" name="Google Shape;1676;g2f4231cb09d_0_167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g2f4231cb09d_0_1679"/>
          <p:cNvSpPr/>
          <p:nvPr>
            <p:ph idx="2" type="pic"/>
          </p:nvPr>
        </p:nvSpPr>
        <p:spPr>
          <a:xfrm>
            <a:off x="1587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8" name="Google Shape;1678;g2f4231cb09d_0_16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2f4231cb09d_0_1686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g2f4231cb09d_0_1686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2" name="Google Shape;1682;g2f4231cb09d_0_1686"/>
          <p:cNvSpPr txBox="1"/>
          <p:nvPr>
            <p:ph idx="1" type="body"/>
          </p:nvPr>
        </p:nvSpPr>
        <p:spPr>
          <a:xfrm>
            <a:off x="10307403" y="7246430"/>
            <a:ext cx="69138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83" name="Google Shape;1683;g2f4231cb09d_0_1686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g2f4231cb09d_0_1686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85" name="Google Shape;1685;g2f4231cb09d_0_16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2f4231cb09d_0_1693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g2f4231cb09d_0_1693"/>
          <p:cNvSpPr txBox="1"/>
          <p:nvPr>
            <p:ph type="title"/>
          </p:nvPr>
        </p:nvSpPr>
        <p:spPr>
          <a:xfrm>
            <a:off x="10247437" y="4171949"/>
            <a:ext cx="9489900" cy="297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9" name="Google Shape;1689;g2f4231cb09d_0_1693"/>
          <p:cNvSpPr txBox="1"/>
          <p:nvPr>
            <p:ph idx="1" type="body"/>
          </p:nvPr>
        </p:nvSpPr>
        <p:spPr>
          <a:xfrm>
            <a:off x="10307403" y="7246430"/>
            <a:ext cx="6792000" cy="2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0" name="Google Shape;1690;g2f4231cb09d_0_169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1" name="Google Shape;1691;g2f4231cb09d_0_1693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2" name="Google Shape;1692;g2f4231cb09d_0_16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2f4231cb09d_0_1700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g2f4231cb09d_0_1700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6" name="Google Shape;1696;g2f4231cb09d_0_1700"/>
          <p:cNvSpPr txBox="1"/>
          <p:nvPr>
            <p:ph idx="1" type="body"/>
          </p:nvPr>
        </p:nvSpPr>
        <p:spPr>
          <a:xfrm>
            <a:off x="10307403" y="7246430"/>
            <a:ext cx="68832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7" name="Google Shape;1697;g2f4231cb09d_0_170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g2f4231cb09d_0_1700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99" name="Google Shape;1699;g2f4231cb09d_0_17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g2f4231cb09d_0_1707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g2f4231cb09d_0_1707"/>
          <p:cNvSpPr txBox="1"/>
          <p:nvPr>
            <p:ph type="title"/>
          </p:nvPr>
        </p:nvSpPr>
        <p:spPr>
          <a:xfrm>
            <a:off x="10247437" y="3505201"/>
            <a:ext cx="95661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3" name="Google Shape;1703;g2f4231cb09d_0_1707"/>
          <p:cNvSpPr txBox="1"/>
          <p:nvPr>
            <p:ph idx="1" type="body"/>
          </p:nvPr>
        </p:nvSpPr>
        <p:spPr>
          <a:xfrm>
            <a:off x="10307403" y="7246430"/>
            <a:ext cx="65481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4" name="Google Shape;1704;g2f4231cb09d_0_1707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g2f4231cb09d_0_1707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06" name="Google Shape;1706;g2f4231cb09d_0_17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707" name="Shape 1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8" name="Google Shape;1708;g2f4231cb09d_0_1714"/>
          <p:cNvSpPr/>
          <p:nvPr/>
        </p:nvSpPr>
        <p:spPr>
          <a:xfrm rot="10800000">
            <a:off x="6745587" y="1524069"/>
            <a:ext cx="10553400" cy="10553400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g2f4231cb09d_0_1714"/>
          <p:cNvSpPr txBox="1"/>
          <p:nvPr>
            <p:ph type="title"/>
          </p:nvPr>
        </p:nvSpPr>
        <p:spPr>
          <a:xfrm>
            <a:off x="10247437" y="3505201"/>
            <a:ext cx="9489900" cy="363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0" name="Google Shape;1710;g2f4231cb09d_0_1714"/>
          <p:cNvSpPr txBox="1"/>
          <p:nvPr>
            <p:ph idx="1" type="body"/>
          </p:nvPr>
        </p:nvSpPr>
        <p:spPr>
          <a:xfrm>
            <a:off x="10307403" y="7246430"/>
            <a:ext cx="6792000" cy="22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1" name="Google Shape;1711;g2f4231cb09d_0_171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g2f4231cb09d_0_1714"/>
          <p:cNvSpPr/>
          <p:nvPr>
            <p:ph idx="2" type="pic"/>
          </p:nvPr>
        </p:nvSpPr>
        <p:spPr>
          <a:xfrm>
            <a:off x="-83227" y="0"/>
            <a:ext cx="89256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13" name="Google Shape;1713;g2f4231cb09d_0_17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1714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g2f4231cb09d_0_1721"/>
          <p:cNvSpPr/>
          <p:nvPr/>
        </p:nvSpPr>
        <p:spPr>
          <a:xfrm>
            <a:off x="0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g2f4231cb09d_0_1721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17" name="Google Shape;1717;g2f4231cb09d_0_1721"/>
          <p:cNvSpPr/>
          <p:nvPr/>
        </p:nvSpPr>
        <p:spPr>
          <a:xfrm>
            <a:off x="2261507" y="3141824"/>
            <a:ext cx="1507591" cy="7435622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g2f4231cb09d_0_1721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9" name="Google Shape;1719;g2f4231cb09d_0_1721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20" name="Google Shape;1720;g2f4231cb09d_0_17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2" name="Google Shape;1722;g2f4231cb09d_0_1728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23" name="Google Shape;1723;g2f4231cb09d_0_1728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g2f4231cb09d_0_1728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5" name="Google Shape;1725;g2f4231cb09d_0_1728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6" name="Google Shape;1726;g2f4231cb09d_0_1728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7" name="Google Shape;1727;g2f4231cb09d_0_1728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28" name="Google Shape;1728;g2f4231cb09d_0_17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1729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g2f4231cb09d_0_1736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1" name="Google Shape;1731;g2f4231cb09d_0_1736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g2f4231cb09d_0_1736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3" name="Google Shape;1733;g2f4231cb09d_0_1736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4" name="Google Shape;1734;g2f4231cb09d_0_1736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35" name="Google Shape;1735;g2f4231cb09d_0_1736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36" name="Google Shape;1736;g2f4231cb09d_0_17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1737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g2f4231cb09d_0_1744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39" name="Google Shape;1739;g2f4231cb09d_0_1744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g2f4231cb09d_0_1744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1" name="Google Shape;1741;g2f4231cb09d_0_1744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2" name="Google Shape;1742;g2f4231cb09d_0_1744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43" name="Google Shape;1743;g2f4231cb09d_0_1744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g2f4231cb09d_0_1744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5" name="Google Shape;1745;g2f4231cb09d_0_17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1746" name="Shape 1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7" name="Google Shape;1747;g2f4231cb09d_0_1753"/>
          <p:cNvGrpSpPr/>
          <p:nvPr/>
        </p:nvGrpSpPr>
        <p:grpSpPr>
          <a:xfrm>
            <a:off x="9236" y="0"/>
            <a:ext cx="3759300" cy="13716000"/>
            <a:chOff x="9236" y="0"/>
            <a:chExt cx="3759300" cy="13716000"/>
          </a:xfrm>
        </p:grpSpPr>
        <p:sp>
          <p:nvSpPr>
            <p:cNvPr id="1748" name="Google Shape;1748;g2f4231cb09d_0_1753"/>
            <p:cNvSpPr/>
            <p:nvPr/>
          </p:nvSpPr>
          <p:spPr>
            <a:xfrm>
              <a:off x="9236" y="0"/>
              <a:ext cx="3759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g2f4231cb09d_0_1753"/>
            <p:cNvSpPr/>
            <p:nvPr/>
          </p:nvSpPr>
          <p:spPr>
            <a:xfrm>
              <a:off x="2267961" y="3156359"/>
              <a:ext cx="1492701" cy="736218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50" name="Google Shape;1750;g2f4231cb09d_0_1753"/>
          <p:cNvSpPr txBox="1"/>
          <p:nvPr>
            <p:ph type="title"/>
          </p:nvPr>
        </p:nvSpPr>
        <p:spPr>
          <a:xfrm>
            <a:off x="14035409" y="4343400"/>
            <a:ext cx="8750100" cy="27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1" name="Google Shape;1751;g2f4231cb09d_0_1753"/>
          <p:cNvSpPr txBox="1"/>
          <p:nvPr>
            <p:ph idx="1" type="body"/>
          </p:nvPr>
        </p:nvSpPr>
        <p:spPr>
          <a:xfrm>
            <a:off x="14035409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2" name="Google Shape;1752;g2f4231cb09d_0_1753"/>
          <p:cNvSpPr/>
          <p:nvPr>
            <p:ph idx="2" type="pic"/>
          </p:nvPr>
        </p:nvSpPr>
        <p:spPr>
          <a:xfrm>
            <a:off x="3768437" y="1575929"/>
            <a:ext cx="9045600" cy="10574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53" name="Google Shape;1753;g2f4231cb09d_0_17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2f4231cb09d_0_1761"/>
          <p:cNvSpPr/>
          <p:nvPr/>
        </p:nvSpPr>
        <p:spPr>
          <a:xfrm flipH="1">
            <a:off x="374403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g2f4231cb09d_0_1761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7" name="Google Shape;1757;g2f4231cb09d_0_1761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58" name="Google Shape;1758;g2f4231cb09d_0_1761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59" name="Google Shape;1759;g2f4231cb09d_0_176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60" name="Google Shape;1760;g2f4231cb09d_0_17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176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g2f4231cb09d_0_1768"/>
          <p:cNvSpPr/>
          <p:nvPr/>
        </p:nvSpPr>
        <p:spPr>
          <a:xfrm flipH="1">
            <a:off x="3740255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g2f4231cb09d_0_1768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4" name="Google Shape;1764;g2f4231cb09d_0_1768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g2f4231cb09d_0_1768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6" name="Google Shape;1766;g2f4231cb09d_0_1768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67" name="Google Shape;1767;g2f4231cb09d_0_17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g2f4231cb09d_0_1775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g2f4231cb09d_0_1775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1" name="Google Shape;1771;g2f4231cb09d_0_1775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2" name="Google Shape;1772;g2f4231cb09d_0_1775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g2f4231cb09d_0_1775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74" name="Google Shape;1774;g2f4231cb09d_0_177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5" name="Google Shape;1775;g2f4231cb09d_0_17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2f4231cb09d_0_1783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g2f4231cb09d_0_1783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9" name="Google Shape;1779;g2f4231cb09d_0_1783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0" name="Google Shape;1780;g2f4231cb09d_0_17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g2f4231cb09d_0_1783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782" name="Google Shape;1782;g2f4231cb09d_0_17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1783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2f4231cb09d_0_1790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g2f4231cb09d_0_1790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6" name="Google Shape;1786;g2f4231cb09d_0_1790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7" name="Google Shape;1787;g2f4231cb09d_0_179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g2f4231cb09d_0_1790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89" name="Google Shape;1789;g2f4231cb09d_0_17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1790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g2f4231cb09d_0_1797"/>
          <p:cNvSpPr/>
          <p:nvPr/>
        </p:nvSpPr>
        <p:spPr>
          <a:xfrm flipH="1">
            <a:off x="3718086" y="1538838"/>
            <a:ext cx="10553400" cy="10553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g2f4231cb09d_0_1797"/>
          <p:cNvSpPr txBox="1"/>
          <p:nvPr>
            <p:ph type="title"/>
          </p:nvPr>
        </p:nvSpPr>
        <p:spPr>
          <a:xfrm>
            <a:off x="1495946" y="3124200"/>
            <a:ext cx="88665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3" name="Google Shape;1793;g2f4231cb09d_0_1797"/>
          <p:cNvSpPr txBox="1"/>
          <p:nvPr>
            <p:ph idx="1" type="body"/>
          </p:nvPr>
        </p:nvSpPr>
        <p:spPr>
          <a:xfrm>
            <a:off x="1496625" y="6858000"/>
            <a:ext cx="88665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4" name="Google Shape;1794;g2f4231cb09d_0_1797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5" name="Google Shape;1795;g2f4231cb09d_0_1797"/>
          <p:cNvSpPr/>
          <p:nvPr>
            <p:ph idx="2" type="pic"/>
          </p:nvPr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96" name="Google Shape;1796;g2f4231cb09d_0_17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2f4231cb09d_0_1804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9" name="Google Shape;1799;g2f4231cb09d_0_1804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0" name="Google Shape;1800;g2f4231cb09d_0_1804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1" name="Google Shape;1801;g2f4231cb09d_0_1804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2" name="Google Shape;1802;g2f4231cb09d_0_1804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3" name="Google Shape;1803;g2f4231cb09d_0_18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2f4231cb09d_0_1811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6" name="Google Shape;1806;g2f4231cb09d_0_1811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07" name="Google Shape;1807;g2f4231cb09d_0_1811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08" name="Google Shape;1808;g2f4231cb09d_0_1811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9" name="Google Shape;1809;g2f4231cb09d_0_1811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0" name="Google Shape;1810;g2f4231cb09d_0_18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181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g2f4231cb09d_0_1818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3" name="Google Shape;1813;g2f4231cb09d_0_1818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14" name="Google Shape;1814;g2f4231cb09d_0_1818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15" name="Google Shape;1815;g2f4231cb09d_0_1818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6" name="Google Shape;1816;g2f4231cb09d_0_1818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7" name="Google Shape;1817;g2f4231cb09d_0_18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1818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2f4231cb09d_0_1825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0" name="Google Shape;1820;g2f4231cb09d_0_1825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1" name="Google Shape;1821;g2f4231cb09d_0_1825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2" name="Google Shape;1822;g2f4231cb09d_0_1825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3" name="Google Shape;1823;g2f4231cb09d_0_1825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4" name="Google Shape;1824;g2f4231cb09d_0_18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1825" name="Shape 1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6" name="Google Shape;1826;g2f4231cb09d_0_1832"/>
          <p:cNvSpPr txBox="1"/>
          <p:nvPr>
            <p:ph type="title"/>
          </p:nvPr>
        </p:nvSpPr>
        <p:spPr>
          <a:xfrm>
            <a:off x="15089188" y="4691855"/>
            <a:ext cx="7696200" cy="256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7" name="Google Shape;1827;g2f4231cb09d_0_1832"/>
          <p:cNvSpPr txBox="1"/>
          <p:nvPr>
            <p:ph idx="1" type="body"/>
          </p:nvPr>
        </p:nvSpPr>
        <p:spPr>
          <a:xfrm>
            <a:off x="15099323" y="7430079"/>
            <a:ext cx="7250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28" name="Google Shape;1828;g2f4231cb09d_0_1832"/>
          <p:cNvSpPr/>
          <p:nvPr>
            <p:ph idx="2" type="pic"/>
          </p:nvPr>
        </p:nvSpPr>
        <p:spPr>
          <a:xfrm>
            <a:off x="3776004" y="1499236"/>
            <a:ext cx="9141000" cy="1060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29" name="Google Shape;1829;g2f4231cb09d_0_1832"/>
          <p:cNvSpPr/>
          <p:nvPr/>
        </p:nvSpPr>
        <p:spPr>
          <a:xfrm>
            <a:off x="9236" y="0"/>
            <a:ext cx="37593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g2f4231cb09d_0_1832"/>
          <p:cNvSpPr/>
          <p:nvPr/>
        </p:nvSpPr>
        <p:spPr>
          <a:xfrm>
            <a:off x="2267961" y="3156359"/>
            <a:ext cx="1492701" cy="7362184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1" name="Google Shape;1831;g2f4231cb09d_0_18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1832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2f4231cb09d_0_1839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4" name="Google Shape;1834;g2f4231cb09d_0_1839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5" name="Google Shape;1835;g2f4231cb09d_0_1839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6" name="Google Shape;1836;g2f4231cb09d_0_1839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g2f4231cb09d_0_1839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8" name="Google Shape;1838;g2f4231cb09d_0_1839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2f4231cb09d_0_1846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1" name="Google Shape;1841;g2f4231cb09d_0_1846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2" name="Google Shape;1842;g2f4231cb09d_0_1846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3" name="Google Shape;1843;g2f4231cb09d_0_1846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4" name="Google Shape;1844;g2f4231cb09d_0_1846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45" name="Google Shape;1845;g2f4231cb09d_0_1846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7" name="Google Shape;1847;g2f4231cb09d_0_1853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8" name="Google Shape;1848;g2f4231cb09d_0_1853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49" name="Google Shape;1849;g2f4231cb09d_0_1853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0" name="Google Shape;1850;g2f4231cb09d_0_1853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1" name="Google Shape;1851;g2f4231cb09d_0_1853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2" name="Google Shape;1852;g2f4231cb09d_0_1853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1853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g2f4231cb09d_0_1860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5" name="Google Shape;1855;g2f4231cb09d_0_1860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6" name="Google Shape;1856;g2f4231cb09d_0_1860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57" name="Google Shape;1857;g2f4231cb09d_0_1860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8" name="Google Shape;1858;g2f4231cb09d_0_1860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59" name="Google Shape;1859;g2f4231cb09d_0_1860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g2f4231cb09d_0_1867"/>
          <p:cNvSpPr txBox="1"/>
          <p:nvPr>
            <p:ph type="title"/>
          </p:nvPr>
        </p:nvSpPr>
        <p:spPr>
          <a:xfrm>
            <a:off x="1525588" y="1524000"/>
            <a:ext cx="19113600" cy="9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2" name="Google Shape;1862;g2f4231cb09d_0_1867"/>
          <p:cNvSpPr txBox="1"/>
          <p:nvPr>
            <p:ph idx="1" type="body"/>
          </p:nvPr>
        </p:nvSpPr>
        <p:spPr>
          <a:xfrm>
            <a:off x="1525588" y="2429313"/>
            <a:ext cx="10611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3" name="Google Shape;1863;g2f4231cb09d_0_1867"/>
          <p:cNvSpPr txBox="1"/>
          <p:nvPr>
            <p:ph idx="2" type="body"/>
          </p:nvPr>
        </p:nvSpPr>
        <p:spPr>
          <a:xfrm>
            <a:off x="1378831" y="5026472"/>
            <a:ext cx="10814700" cy="66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4" name="Google Shape;1864;g2f4231cb09d_0_1867"/>
          <p:cNvSpPr/>
          <p:nvPr/>
        </p:nvSpPr>
        <p:spPr>
          <a:xfrm>
            <a:off x="20607270" y="1"/>
            <a:ext cx="37800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g2f4231cb09d_0_1867"/>
          <p:cNvSpPr/>
          <p:nvPr>
            <p:ph idx="3" type="pic"/>
          </p:nvPr>
        </p:nvSpPr>
        <p:spPr>
          <a:xfrm>
            <a:off x="13333069" y="3030614"/>
            <a:ext cx="7274100" cy="8455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66" name="Google Shape;1866;g2f4231cb09d_0_1867"/>
          <p:cNvSpPr/>
          <p:nvPr/>
        </p:nvSpPr>
        <p:spPr>
          <a:xfrm flipH="1">
            <a:off x="20607016" y="4337181"/>
            <a:ext cx="1187461" cy="58383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g2f4231cb09d_0_1874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69" name="Google Shape;1869;g2f4231cb09d_0_1874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g2f4231cb09d_0_1874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71" name="Google Shape;1871;g2f4231cb09d_0_1874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72" name="Google Shape;1872;g2f4231cb09d_0_1874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g2f4231cb09d_0_1874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4" name="Google Shape;1874;g2f4231cb09d_0_1874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75" name="Google Shape;1875;g2f4231cb09d_0_18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1876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7" name="Google Shape;1877;g2f4231cb09d_0_1883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78" name="Google Shape;1878;g2f4231cb09d_0_1883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g2f4231cb09d_0_1883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0" name="Google Shape;1880;g2f4231cb09d_0_1883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81" name="Google Shape;1881;g2f4231cb09d_0_1883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2" name="Google Shape;1882;g2f4231cb09d_0_1883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83" name="Google Shape;1883;g2f4231cb09d_0_1883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84" name="Google Shape;1884;g2f4231cb09d_0_18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1885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6" name="Google Shape;1886;g2f4231cb09d_0_189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887" name="Google Shape;1887;g2f4231cb09d_0_189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g2f4231cb09d_0_189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89" name="Google Shape;1889;g2f4231cb09d_0_189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90" name="Google Shape;1890;g2f4231cb09d_0_189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1" name="Google Shape;1891;g2f4231cb09d_0_189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2" name="Google Shape;1892;g2f4231cb09d_0_189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3" name="Google Shape;1893;g2f4231cb09d_0_18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1894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2f4231cb09d_0_1901"/>
          <p:cNvSpPr/>
          <p:nvPr/>
        </p:nvSpPr>
        <p:spPr>
          <a:xfrm>
            <a:off x="0" y="0"/>
            <a:ext cx="71238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96" name="Google Shape;1896;g2f4231cb09d_0_1901"/>
          <p:cNvGrpSpPr/>
          <p:nvPr/>
        </p:nvGrpSpPr>
        <p:grpSpPr>
          <a:xfrm>
            <a:off x="7123711" y="0"/>
            <a:ext cx="17263500" cy="13716000"/>
            <a:chOff x="7123711" y="0"/>
            <a:chExt cx="17263500" cy="13716000"/>
          </a:xfrm>
        </p:grpSpPr>
        <p:sp>
          <p:nvSpPr>
            <p:cNvPr id="1897" name="Google Shape;1897;g2f4231cb09d_0_1901"/>
            <p:cNvSpPr/>
            <p:nvPr/>
          </p:nvSpPr>
          <p:spPr>
            <a:xfrm>
              <a:off x="7123711" y="0"/>
              <a:ext cx="17263500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g2f4231cb09d_0_1901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99" name="Google Shape;1899;g2f4231cb09d_0_1901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00" name="Google Shape;1900;g2f4231cb09d_0_1901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1" name="Google Shape;1901;g2f4231cb09d_0_1901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2" name="Google Shape;1902;g2f4231cb09d_0_1901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3" name="Google Shape;1903;g2f4231cb09d_0_1901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04" name="Google Shape;1904;g2f4231cb09d_0_19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g2f4231cb09d_0_1912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1907" name="Google Shape;1907;g2f4231cb09d_0_1912"/>
            <p:cNvSpPr/>
            <p:nvPr/>
          </p:nvSpPr>
          <p:spPr>
            <a:xfrm>
              <a:off x="0" y="0"/>
              <a:ext cx="71238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g2f4231cb09d_0_1912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09" name="Google Shape;1909;g2f4231cb09d_0_1912"/>
          <p:cNvSpPr/>
          <p:nvPr>
            <p:ph idx="2" type="pic"/>
          </p:nvPr>
        </p:nvSpPr>
        <p:spPr>
          <a:xfrm>
            <a:off x="-763744" y="2076448"/>
            <a:ext cx="7887600" cy="9855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10" name="Google Shape;1910;g2f4231cb09d_0_1912"/>
          <p:cNvSpPr txBox="1"/>
          <p:nvPr>
            <p:ph type="title"/>
          </p:nvPr>
        </p:nvSpPr>
        <p:spPr>
          <a:xfrm>
            <a:off x="10502434" y="3429000"/>
            <a:ext cx="12282900" cy="386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1" name="Google Shape;1911;g2f4231cb09d_0_1912"/>
          <p:cNvSpPr txBox="1"/>
          <p:nvPr>
            <p:ph idx="1" type="body"/>
          </p:nvPr>
        </p:nvSpPr>
        <p:spPr>
          <a:xfrm>
            <a:off x="10502434" y="7814582"/>
            <a:ext cx="56334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2" name="Google Shape;1912;g2f4231cb09d_0_1912"/>
          <p:cNvSpPr txBox="1"/>
          <p:nvPr>
            <p:ph idx="3" type="body"/>
          </p:nvPr>
        </p:nvSpPr>
        <p:spPr>
          <a:xfrm>
            <a:off x="10472454" y="10019080"/>
            <a:ext cx="5660700" cy="4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13" name="Google Shape;1913;g2f4231cb09d_0_19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5" name="Google Shape;1915;g2f4231cb09d_0_1921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16" name="Google Shape;1916;g2f4231cb09d_0_1921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g2f4231cb09d_0_1921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g2f4231cb09d_0_1921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g2f4231cb09d_0_1921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0" name="Google Shape;1920;g2f4231cb09d_0_1921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1" name="Google Shape;1921;g2f4231cb09d_0_1921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1922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g2f4231cb09d_0_1929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24" name="Google Shape;1924;g2f4231cb09d_0_1929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g2f4231cb09d_0_1929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g2f4231cb09d_0_1929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g2f4231cb09d_0_1929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8" name="Google Shape;1928;g2f4231cb09d_0_1929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9" name="Google Shape;1929;g2f4231cb09d_0_1929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1" name="Google Shape;1931;g2f4231cb09d_0_1937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32" name="Google Shape;1932;g2f4231cb09d_0_1937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g2f4231cb09d_0_1937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g2f4231cb09d_0_1937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g2f4231cb09d_0_1937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6" name="Google Shape;1936;g2f4231cb09d_0_1937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7" name="Google Shape;1937;g2f4231cb09d_0_1937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1938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9" name="Google Shape;1939;g2f4231cb09d_0_1945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0" name="Google Shape;1940;g2f4231cb09d_0_1945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g2f4231cb09d_0_1945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g2f4231cb09d_0_1945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g2f4231cb09d_0_1945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4" name="Google Shape;1944;g2f4231cb09d_0_1945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5" name="Google Shape;1945;g2f4231cb09d_0_1945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1946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g2f4231cb09d_0_1953"/>
          <p:cNvGrpSpPr/>
          <p:nvPr/>
        </p:nvGrpSpPr>
        <p:grpSpPr>
          <a:xfrm>
            <a:off x="-126" y="0"/>
            <a:ext cx="24387303" cy="13729448"/>
            <a:chOff x="-126" y="0"/>
            <a:chExt cx="24387303" cy="13729448"/>
          </a:xfrm>
        </p:grpSpPr>
        <p:sp>
          <p:nvSpPr>
            <p:cNvPr id="1948" name="Google Shape;1948;g2f4231cb09d_0_1953"/>
            <p:cNvSpPr/>
            <p:nvPr/>
          </p:nvSpPr>
          <p:spPr>
            <a:xfrm rot="10800000">
              <a:off x="0" y="0"/>
              <a:ext cx="24387176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g2f4231cb09d_0_1953"/>
            <p:cNvSpPr/>
            <p:nvPr/>
          </p:nvSpPr>
          <p:spPr>
            <a:xfrm rot="5400000">
              <a:off x="10421874" y="-235852"/>
              <a:ext cx="3543300" cy="243873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g2f4231cb09d_0_1953"/>
            <p:cNvSpPr/>
            <p:nvPr/>
          </p:nvSpPr>
          <p:spPr>
            <a:xfrm rot="-5400000">
              <a:off x="10966981" y="4652747"/>
              <a:ext cx="2806725" cy="13843108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g2f4231cb09d_0_1953"/>
            <p:cNvSpPr/>
            <p:nvPr/>
          </p:nvSpPr>
          <p:spPr>
            <a:xfrm>
              <a:off x="11576365" y="7690654"/>
              <a:ext cx="1234500" cy="75600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2" name="Google Shape;1952;g2f4231cb09d_0_1953"/>
          <p:cNvSpPr txBox="1"/>
          <p:nvPr>
            <p:ph type="title"/>
          </p:nvPr>
        </p:nvSpPr>
        <p:spPr>
          <a:xfrm>
            <a:off x="5115697" y="1359243"/>
            <a:ext cx="14160900" cy="58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3" name="Google Shape;1953;g2f4231cb09d_0_1953"/>
          <p:cNvSpPr txBox="1"/>
          <p:nvPr>
            <p:ph idx="1" type="body"/>
          </p:nvPr>
        </p:nvSpPr>
        <p:spPr>
          <a:xfrm>
            <a:off x="5178915" y="8214834"/>
            <a:ext cx="14104200" cy="9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1954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2f4231cb09d_0_1961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6" name="Google Shape;1956;g2f4231cb09d_0_1961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57" name="Google Shape;1957;g2f4231cb09d_0_1961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g2f4231cb09d_0_1961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9" name="Google Shape;1959;g2f4231cb09d_0_1961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1960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2f4231cb09d_0_1967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2" name="Google Shape;1962;g2f4231cb09d_0_1967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3" name="Google Shape;1963;g2f4231cb09d_0_1967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g2f4231cb09d_0_196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5" name="Google Shape;1965;g2f4231cb09d_0_1967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2f4231cb09d_0_1973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68" name="Google Shape;1968;g2f4231cb09d_0_1973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69" name="Google Shape;1969;g2f4231cb09d_0_1973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g2f4231cb09d_0_1973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1" name="Google Shape;1971;g2f4231cb09d_0_1973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2f4231cb09d_0_1979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74" name="Google Shape;1974;g2f4231cb09d_0_1979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75" name="Google Shape;1975;g2f4231cb09d_0_1979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g2f4231cb09d_0_197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77" name="Google Shape;1977;g2f4231cb09d_0_1979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2f4231cb09d_0_1985"/>
          <p:cNvSpPr/>
          <p:nvPr/>
        </p:nvSpPr>
        <p:spPr>
          <a:xfrm>
            <a:off x="3176" y="8875059"/>
            <a:ext cx="24380700" cy="48393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80" name="Google Shape;1980;g2f4231cb09d_0_1985"/>
          <p:cNvGrpSpPr/>
          <p:nvPr/>
        </p:nvGrpSpPr>
        <p:grpSpPr>
          <a:xfrm rot="-5400000">
            <a:off x="6478565" y="1246732"/>
            <a:ext cx="11429572" cy="11429572"/>
            <a:chOff x="5985246" y="649659"/>
            <a:chExt cx="12416700" cy="12416700"/>
          </a:xfrm>
        </p:grpSpPr>
        <p:sp>
          <p:nvSpPr>
            <p:cNvPr id="1981" name="Google Shape;1981;g2f4231cb09d_0_1985"/>
            <p:cNvSpPr/>
            <p:nvPr/>
          </p:nvSpPr>
          <p:spPr>
            <a:xfrm>
              <a:off x="5985246" y="649659"/>
              <a:ext cx="12416700" cy="12416700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g2f4231cb09d_0_1985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3" name="Google Shape;1983;g2f4231cb09d_0_1985"/>
          <p:cNvSpPr txBox="1"/>
          <p:nvPr>
            <p:ph type="title"/>
          </p:nvPr>
        </p:nvSpPr>
        <p:spPr>
          <a:xfrm>
            <a:off x="1403989" y="2056885"/>
            <a:ext cx="143880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1984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5" name="Google Shape;1985;g2f4231cb09d_0_1991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86" name="Google Shape;1986;g2f4231cb09d_0_1991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g2f4231cb09d_0_1991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g2f4231cb09d_0_1991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g2f4231cb09d_0_1991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1" name="Google Shape;1991;g2f4231cb09d_0_1997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2" name="Google Shape;1992;g2f4231cb09d_0_1997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g2f4231cb09d_0_1997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g2f4231cb09d_0_1997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5" name="Google Shape;1995;g2f4231cb09d_0_1997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1996" name="Shape 1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7" name="Google Shape;1997;g2f4231cb09d_0_2003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1998" name="Google Shape;1998;g2f4231cb09d_0_2003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9" name="Google Shape;1999;g2f4231cb09d_0_2003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g2f4231cb09d_0_2003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1" name="Google Shape;2001;g2f4231cb09d_0_2003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2002" name="Shape 2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3" name="Google Shape;2003;g2f4231cb09d_0_2009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04" name="Google Shape;2004;g2f4231cb09d_0_2009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g2f4231cb09d_0_2009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g2f4231cb09d_0_2009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07" name="Google Shape;2007;g2f4231cb09d_0_2009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2008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g2f4231cb09d_0_2015"/>
          <p:cNvGrpSpPr/>
          <p:nvPr/>
        </p:nvGrpSpPr>
        <p:grpSpPr>
          <a:xfrm>
            <a:off x="0" y="-1404763"/>
            <a:ext cx="24387300" cy="16561800"/>
            <a:chOff x="0" y="-1404763"/>
            <a:chExt cx="24387300" cy="16561800"/>
          </a:xfrm>
        </p:grpSpPr>
        <p:sp>
          <p:nvSpPr>
            <p:cNvPr id="2010" name="Google Shape;2010;g2f4231cb09d_0_2015"/>
            <p:cNvSpPr/>
            <p:nvPr/>
          </p:nvSpPr>
          <p:spPr>
            <a:xfrm>
              <a:off x="0" y="0"/>
              <a:ext cx="243873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g2f4231cb09d_0_2015"/>
            <p:cNvSpPr/>
            <p:nvPr/>
          </p:nvSpPr>
          <p:spPr>
            <a:xfrm>
              <a:off x="21799295" y="0"/>
              <a:ext cx="2587800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g2f4231cb09d_0_2015"/>
            <p:cNvSpPr/>
            <p:nvPr/>
          </p:nvSpPr>
          <p:spPr>
            <a:xfrm>
              <a:off x="4131162" y="-1404763"/>
              <a:ext cx="16561800" cy="16561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13" name="Google Shape;2013;g2f4231cb09d_0_2015"/>
          <p:cNvSpPr txBox="1"/>
          <p:nvPr>
            <p:ph type="title"/>
          </p:nvPr>
        </p:nvSpPr>
        <p:spPr>
          <a:xfrm>
            <a:off x="1888567" y="2916195"/>
            <a:ext cx="14224500" cy="84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2014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2f4231cb09d_0_2021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16" name="Google Shape;2016;g2f4231cb09d_0_2021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7" name="Google Shape;2017;g2f4231cb09d_0_2021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8" name="Google Shape;2018;g2f4231cb09d_0_2021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19" name="Google Shape;2019;g2f4231cb09d_0_20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2020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2f4231cb09d_0_2027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2" name="Google Shape;2022;g2f4231cb09d_0_2027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3" name="Google Shape;2023;g2f4231cb09d_0_2027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24" name="Google Shape;2024;g2f4231cb09d_0_2027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25" name="Google Shape;2025;g2f4231cb09d_0_20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g2f4231cb09d_0_2033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28" name="Google Shape;2028;g2f4231cb09d_0_2033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9" name="Google Shape;2029;g2f4231cb09d_0_2033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0" name="Google Shape;2030;g2f4231cb09d_0_2033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1" name="Google Shape;2031;g2f4231cb09d_0_20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2f4231cb09d_0_2039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34" name="Google Shape;2034;g2f4231cb09d_0_2039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5" name="Google Shape;2035;g2f4231cb09d_0_2039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6" name="Google Shape;2036;g2f4231cb09d_0_2039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37" name="Google Shape;2037;g2f4231cb09d_0_20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2038" name="Shape 2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9" name="Google Shape;2039;g2f4231cb09d_0_2045"/>
          <p:cNvSpPr/>
          <p:nvPr>
            <p:ph idx="2" type="pic"/>
          </p:nvPr>
        </p:nvSpPr>
        <p:spPr>
          <a:xfrm>
            <a:off x="-5034677" y="-1524484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40" name="Google Shape;2040;g2f4231cb09d_0_2045"/>
          <p:cNvSpPr txBox="1"/>
          <p:nvPr>
            <p:ph type="title"/>
          </p:nvPr>
        </p:nvSpPr>
        <p:spPr>
          <a:xfrm>
            <a:off x="12498388" y="4158974"/>
            <a:ext cx="8763000" cy="26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1" name="Google Shape;2041;g2f4231cb09d_0_2045"/>
          <p:cNvSpPr txBox="1"/>
          <p:nvPr>
            <p:ph idx="1" type="body"/>
          </p:nvPr>
        </p:nvSpPr>
        <p:spPr>
          <a:xfrm>
            <a:off x="12498388" y="7515501"/>
            <a:ext cx="6672300" cy="16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2" name="Google Shape;2042;g2f4231cb09d_0_2045"/>
          <p:cNvSpPr txBox="1"/>
          <p:nvPr>
            <p:ph idx="3" type="body"/>
          </p:nvPr>
        </p:nvSpPr>
        <p:spPr>
          <a:xfrm>
            <a:off x="12498388" y="9557025"/>
            <a:ext cx="6672300" cy="7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43" name="Google Shape;2043;g2f4231cb09d_0_20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2044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5" name="Google Shape;2045;g2f4231cb09d_0_2051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6" name="Google Shape;2046;g2f4231cb09d_0_2051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2047" name="Shape 2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" name="Google Shape;2048;g2f4231cb09d_0_2054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9" name="Google Shape;2049;g2f4231cb09d_0_2054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2050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2f4231cb09d_0_205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2" name="Google Shape;2052;g2f4231cb09d_0_2057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2053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g2f4231cb09d_0_2060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5" name="Google Shape;2055;g2f4231cb09d_0_2060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2f4231cb09d_0_2063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8" name="Google Shape;2058;g2f4231cb09d_0_2063"/>
          <p:cNvSpPr txBox="1"/>
          <p:nvPr>
            <p:ph type="title"/>
          </p:nvPr>
        </p:nvSpPr>
        <p:spPr>
          <a:xfrm>
            <a:off x="1403988" y="4226012"/>
            <a:ext cx="21381300" cy="52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2f4231cb09d_0_2066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1" name="Google Shape;2061;g2f4231cb09d_0_2066"/>
          <p:cNvSpPr txBox="1"/>
          <p:nvPr>
            <p:ph type="title"/>
          </p:nvPr>
        </p:nvSpPr>
        <p:spPr>
          <a:xfrm>
            <a:off x="2206991" y="4772151"/>
            <a:ext cx="8994300" cy="40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2" name="Google Shape;2062;g2f4231cb09d_0_2066"/>
          <p:cNvSpPr txBox="1"/>
          <p:nvPr>
            <p:ph idx="1" type="body"/>
          </p:nvPr>
        </p:nvSpPr>
        <p:spPr>
          <a:xfrm>
            <a:off x="13412788" y="4772151"/>
            <a:ext cx="9372600" cy="410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2063" name="Shape 2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g2f4231cb09d_0_2070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5" name="Google Shape;2065;g2f4231cb09d_0_2070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6" name="Google Shape;2066;g2f4231cb09d_0_2070"/>
          <p:cNvSpPr/>
          <p:nvPr/>
        </p:nvSpPr>
        <p:spPr>
          <a:xfrm>
            <a:off x="11785944" y="3255258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7" name="Google Shape;2067;g2f4231cb09d_0_2070"/>
          <p:cNvSpPr/>
          <p:nvPr/>
        </p:nvSpPr>
        <p:spPr>
          <a:xfrm>
            <a:off x="11785944" y="613689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8" name="Google Shape;2068;g2f4231cb09d_0_2070"/>
          <p:cNvSpPr/>
          <p:nvPr/>
        </p:nvSpPr>
        <p:spPr>
          <a:xfrm>
            <a:off x="11785944" y="904500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9" name="Google Shape;2069;g2f4231cb09d_0_2070"/>
          <p:cNvSpPr txBox="1"/>
          <p:nvPr>
            <p:ph idx="1" type="body"/>
          </p:nvPr>
        </p:nvSpPr>
        <p:spPr>
          <a:xfrm>
            <a:off x="13156116" y="3397793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0" name="Google Shape;2070;g2f4231cb09d_0_2070"/>
          <p:cNvSpPr txBox="1"/>
          <p:nvPr>
            <p:ph idx="2" type="body"/>
          </p:nvPr>
        </p:nvSpPr>
        <p:spPr>
          <a:xfrm>
            <a:off x="13156116" y="631324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1" name="Google Shape;2071;g2f4231cb09d_0_2070"/>
          <p:cNvSpPr txBox="1"/>
          <p:nvPr>
            <p:ph idx="3" type="body"/>
          </p:nvPr>
        </p:nvSpPr>
        <p:spPr>
          <a:xfrm>
            <a:off x="13156116" y="918753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2072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2f4231cb09d_0_2079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4" name="Google Shape;2074;g2f4231cb09d_0_207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5" name="Google Shape;2075;g2f4231cb09d_0_2079"/>
          <p:cNvSpPr txBox="1"/>
          <p:nvPr>
            <p:ph idx="1" type="body"/>
          </p:nvPr>
        </p:nvSpPr>
        <p:spPr>
          <a:xfrm>
            <a:off x="13156116" y="1902575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6" name="Google Shape;2076;g2f4231cb09d_0_2079"/>
          <p:cNvSpPr txBox="1"/>
          <p:nvPr>
            <p:ph idx="2" type="body"/>
          </p:nvPr>
        </p:nvSpPr>
        <p:spPr>
          <a:xfrm>
            <a:off x="13156116" y="4818030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7" name="Google Shape;2077;g2f4231cb09d_0_2079"/>
          <p:cNvSpPr txBox="1"/>
          <p:nvPr>
            <p:ph idx="3" type="body"/>
          </p:nvPr>
        </p:nvSpPr>
        <p:spPr>
          <a:xfrm>
            <a:off x="13156116" y="766945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8" name="Google Shape;2078;g2f4231cb09d_0_2079"/>
          <p:cNvSpPr txBox="1"/>
          <p:nvPr>
            <p:ph idx="4" type="body"/>
          </p:nvPr>
        </p:nvSpPr>
        <p:spPr>
          <a:xfrm>
            <a:off x="13156116" y="1031640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g2f4231cb09d_0_2086"/>
          <p:cNvSpPr/>
          <p:nvPr/>
        </p:nvSpPr>
        <p:spPr>
          <a:xfrm>
            <a:off x="-2622293" y="29299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1" name="Google Shape;2081;g2f4231cb09d_0_2086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2" name="Google Shape;2082;g2f4231cb09d_0_2086"/>
          <p:cNvSpPr/>
          <p:nvPr/>
        </p:nvSpPr>
        <p:spPr>
          <a:xfrm>
            <a:off x="11785944" y="1441984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3" name="Google Shape;2083;g2f4231cb09d_0_2086"/>
          <p:cNvSpPr/>
          <p:nvPr/>
        </p:nvSpPr>
        <p:spPr>
          <a:xfrm>
            <a:off x="11785944" y="3687519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4" name="Google Shape;2084;g2f4231cb09d_0_2086"/>
          <p:cNvSpPr/>
          <p:nvPr/>
        </p:nvSpPr>
        <p:spPr>
          <a:xfrm>
            <a:off x="11785944" y="6016167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5" name="Google Shape;2085;g2f4231cb09d_0_2086"/>
          <p:cNvSpPr/>
          <p:nvPr/>
        </p:nvSpPr>
        <p:spPr>
          <a:xfrm>
            <a:off x="11785944" y="8345061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6" name="Google Shape;2086;g2f4231cb09d_0_2086"/>
          <p:cNvSpPr txBox="1"/>
          <p:nvPr>
            <p:ph idx="1" type="body"/>
          </p:nvPr>
        </p:nvSpPr>
        <p:spPr>
          <a:xfrm>
            <a:off x="13156116" y="1584519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7" name="Google Shape;2087;g2f4231cb09d_0_2086"/>
          <p:cNvSpPr txBox="1"/>
          <p:nvPr>
            <p:ph idx="2" type="body"/>
          </p:nvPr>
        </p:nvSpPr>
        <p:spPr>
          <a:xfrm>
            <a:off x="13156116" y="386386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8" name="Google Shape;2088;g2f4231cb09d_0_2086"/>
          <p:cNvSpPr txBox="1"/>
          <p:nvPr>
            <p:ph idx="3" type="body"/>
          </p:nvPr>
        </p:nvSpPr>
        <p:spPr>
          <a:xfrm>
            <a:off x="13156116" y="6158702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89" name="Google Shape;2089;g2f4231cb09d_0_2086"/>
          <p:cNvSpPr txBox="1"/>
          <p:nvPr>
            <p:ph idx="4" type="body"/>
          </p:nvPr>
        </p:nvSpPr>
        <p:spPr>
          <a:xfrm>
            <a:off x="13156116" y="8487596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90" name="Google Shape;2090;g2f4231cb09d_0_2086"/>
          <p:cNvSpPr/>
          <p:nvPr/>
        </p:nvSpPr>
        <p:spPr>
          <a:xfrm>
            <a:off x="11785944" y="10531673"/>
            <a:ext cx="1188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1" name="Google Shape;2091;g2f4231cb09d_0_2086"/>
          <p:cNvSpPr txBox="1"/>
          <p:nvPr>
            <p:ph idx="5" type="body"/>
          </p:nvPr>
        </p:nvSpPr>
        <p:spPr>
          <a:xfrm>
            <a:off x="13156116" y="10674208"/>
            <a:ext cx="6415200" cy="154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2092" name="Shape 2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3" name="Google Shape;2093;g2f4231cb09d_0_2099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094" name="Google Shape;2094;g2f4231cb09d_0_2099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g2f4231cb09d_0_2099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g2f4231cb09d_0_2099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97" name="Google Shape;2097;g2f4231cb09d_0_209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98" name="Google Shape;2098;g2f4231cb09d_0_2099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9" name="Google Shape;2099;g2f4231cb09d_0_2099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0" name="Google Shape;2100;g2f4231cb09d_0_2099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1" name="Google Shape;2101;g2f4231cb09d_0_2099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2" name="Google Shape;2102;g2f4231cb09d_0_2099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3" name="Google Shape;2103;g2f4231cb09d_0_2099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4" name="Google Shape;2104;g2f4231cb09d_0_2099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5" name="Google Shape;2105;g2f4231cb09d_0_2099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6" name="Google Shape;2106;g2f4231cb09d_0_2099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07" name="Google Shape;2107;g2f4231cb09d_0_2099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08" name="Google Shape;2108;g2f4231cb09d_0_2099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2109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0" name="Google Shape;2110;g2f4231cb09d_0_2116"/>
          <p:cNvGrpSpPr/>
          <p:nvPr/>
        </p:nvGrpSpPr>
        <p:grpSpPr>
          <a:xfrm>
            <a:off x="-23928" y="-2"/>
            <a:ext cx="24411191" cy="13735201"/>
            <a:chOff x="-23928" y="-2"/>
            <a:chExt cx="24411191" cy="13735201"/>
          </a:xfrm>
        </p:grpSpPr>
        <p:sp>
          <p:nvSpPr>
            <p:cNvPr id="2111" name="Google Shape;2111;g2f4231cb09d_0_2116"/>
            <p:cNvSpPr/>
            <p:nvPr/>
          </p:nvSpPr>
          <p:spPr>
            <a:xfrm>
              <a:off x="12193588" y="-1"/>
              <a:ext cx="10092900" cy="13735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g2f4231cb09d_0_2116"/>
            <p:cNvSpPr/>
            <p:nvPr/>
          </p:nvSpPr>
          <p:spPr>
            <a:xfrm>
              <a:off x="-23928" y="-2"/>
              <a:ext cx="20028138" cy="13725655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g2f4231cb09d_0_2116"/>
            <p:cNvSpPr/>
            <p:nvPr/>
          </p:nvSpPr>
          <p:spPr>
            <a:xfrm>
              <a:off x="21961763" y="0"/>
              <a:ext cx="2425500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14" name="Google Shape;2114;g2f4231cb09d_0_21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15" name="Google Shape;2115;g2f4231cb09d_0_2116"/>
          <p:cNvSpPr txBox="1"/>
          <p:nvPr>
            <p:ph type="title"/>
          </p:nvPr>
        </p:nvSpPr>
        <p:spPr>
          <a:xfrm>
            <a:off x="2274262" y="3256365"/>
            <a:ext cx="132339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6" name="Google Shape;2116;g2f4231cb09d_0_2116"/>
          <p:cNvSpPr txBox="1"/>
          <p:nvPr>
            <p:ph idx="1" type="body"/>
          </p:nvPr>
        </p:nvSpPr>
        <p:spPr>
          <a:xfrm>
            <a:off x="2363787" y="5185409"/>
            <a:ext cx="59187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7" name="Google Shape;2117;g2f4231cb09d_0_2116"/>
          <p:cNvSpPr/>
          <p:nvPr>
            <p:ph idx="2" type="pic"/>
          </p:nvPr>
        </p:nvSpPr>
        <p:spPr>
          <a:xfrm>
            <a:off x="226412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18" name="Google Shape;2118;g2f4231cb09d_0_2116"/>
          <p:cNvSpPr txBox="1"/>
          <p:nvPr>
            <p:ph idx="3" type="body"/>
          </p:nvPr>
        </p:nvSpPr>
        <p:spPr>
          <a:xfrm>
            <a:off x="1813089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19" name="Google Shape;2119;g2f4231cb09d_0_2116"/>
          <p:cNvSpPr txBox="1"/>
          <p:nvPr>
            <p:ph idx="4" type="body"/>
          </p:nvPr>
        </p:nvSpPr>
        <p:spPr>
          <a:xfrm>
            <a:off x="1813089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0" name="Google Shape;2120;g2f4231cb09d_0_2116"/>
          <p:cNvSpPr/>
          <p:nvPr>
            <p:ph idx="5" type="pic"/>
          </p:nvPr>
        </p:nvSpPr>
        <p:spPr>
          <a:xfrm>
            <a:off x="7772286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1" name="Google Shape;2121;g2f4231cb09d_0_2116"/>
          <p:cNvSpPr txBox="1"/>
          <p:nvPr>
            <p:ph idx="6" type="body"/>
          </p:nvPr>
        </p:nvSpPr>
        <p:spPr>
          <a:xfrm>
            <a:off x="7397365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2" name="Google Shape;2122;g2f4231cb09d_0_2116"/>
          <p:cNvSpPr txBox="1"/>
          <p:nvPr>
            <p:ph idx="7" type="body"/>
          </p:nvPr>
        </p:nvSpPr>
        <p:spPr>
          <a:xfrm>
            <a:off x="7397365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3" name="Google Shape;2123;g2f4231cb09d_0_2116"/>
          <p:cNvSpPr/>
          <p:nvPr>
            <p:ph idx="8" type="pic"/>
          </p:nvPr>
        </p:nvSpPr>
        <p:spPr>
          <a:xfrm>
            <a:off x="13663394" y="733925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24" name="Google Shape;2124;g2f4231cb09d_0_2116"/>
          <p:cNvSpPr txBox="1"/>
          <p:nvPr>
            <p:ph idx="9" type="body"/>
          </p:nvPr>
        </p:nvSpPr>
        <p:spPr>
          <a:xfrm>
            <a:off x="13212356" y="1104375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25" name="Google Shape;2125;g2f4231cb09d_0_2116"/>
          <p:cNvSpPr txBox="1"/>
          <p:nvPr>
            <p:ph idx="13" type="body"/>
          </p:nvPr>
        </p:nvSpPr>
        <p:spPr>
          <a:xfrm>
            <a:off x="13212356" y="1167550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7" name="Google Shape;2127;g2f4231cb09d_0_2133"/>
          <p:cNvSpPr/>
          <p:nvPr/>
        </p:nvSpPr>
        <p:spPr>
          <a:xfrm>
            <a:off x="8198219" y="0"/>
            <a:ext cx="16194000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8" name="Google Shape;2128;g2f4231cb09d_0_2133"/>
          <p:cNvSpPr txBox="1"/>
          <p:nvPr>
            <p:ph type="title"/>
          </p:nvPr>
        </p:nvSpPr>
        <p:spPr>
          <a:xfrm>
            <a:off x="1404746" y="7467600"/>
            <a:ext cx="4997700" cy="2025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9" name="Google Shape;2129;g2f4231cb09d_0_2133"/>
          <p:cNvSpPr txBox="1"/>
          <p:nvPr>
            <p:ph idx="1" type="body"/>
          </p:nvPr>
        </p:nvSpPr>
        <p:spPr>
          <a:xfrm>
            <a:off x="1398428" y="9788405"/>
            <a:ext cx="4997700" cy="19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0" name="Google Shape;2130;g2f4231cb09d_0_2133"/>
          <p:cNvSpPr/>
          <p:nvPr>
            <p:ph idx="2" type="pic"/>
          </p:nvPr>
        </p:nvSpPr>
        <p:spPr>
          <a:xfrm>
            <a:off x="1609817" y="1598067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31" name="Google Shape;2131;g2f4231cb09d_0_2133"/>
          <p:cNvSpPr txBox="1"/>
          <p:nvPr>
            <p:ph idx="3" type="body"/>
          </p:nvPr>
        </p:nvSpPr>
        <p:spPr>
          <a:xfrm>
            <a:off x="1525587" y="5264888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2" name="Google Shape;2132;g2f4231cb09d_0_2133"/>
          <p:cNvSpPr txBox="1"/>
          <p:nvPr>
            <p:ph idx="4" type="body"/>
          </p:nvPr>
        </p:nvSpPr>
        <p:spPr>
          <a:xfrm>
            <a:off x="1525587" y="589663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3" name="Google Shape;2133;g2f4231cb09d_0_2133"/>
          <p:cNvSpPr txBox="1"/>
          <p:nvPr>
            <p:ph idx="5" type="body"/>
          </p:nvPr>
        </p:nvSpPr>
        <p:spPr>
          <a:xfrm>
            <a:off x="8916987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4" name="Google Shape;2134;g2f4231cb09d_0_2133"/>
          <p:cNvSpPr txBox="1"/>
          <p:nvPr>
            <p:ph idx="6" type="body"/>
          </p:nvPr>
        </p:nvSpPr>
        <p:spPr>
          <a:xfrm>
            <a:off x="8916987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5" name="Google Shape;2135;g2f4231cb09d_0_2133"/>
          <p:cNvSpPr txBox="1"/>
          <p:nvPr>
            <p:ph idx="7" type="body"/>
          </p:nvPr>
        </p:nvSpPr>
        <p:spPr>
          <a:xfrm>
            <a:off x="12653690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6" name="Google Shape;2136;g2f4231cb09d_0_2133"/>
          <p:cNvSpPr txBox="1"/>
          <p:nvPr>
            <p:ph idx="8" type="body"/>
          </p:nvPr>
        </p:nvSpPr>
        <p:spPr>
          <a:xfrm>
            <a:off x="12653690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7" name="Google Shape;2137;g2f4231cb09d_0_2133"/>
          <p:cNvSpPr txBox="1"/>
          <p:nvPr>
            <p:ph idx="9" type="body"/>
          </p:nvPr>
        </p:nvSpPr>
        <p:spPr>
          <a:xfrm>
            <a:off x="1639304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8" name="Google Shape;2138;g2f4231cb09d_0_2133"/>
          <p:cNvSpPr txBox="1"/>
          <p:nvPr>
            <p:ph idx="13" type="body"/>
          </p:nvPr>
        </p:nvSpPr>
        <p:spPr>
          <a:xfrm>
            <a:off x="1639304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39" name="Google Shape;2139;g2f4231cb09d_0_2133"/>
          <p:cNvSpPr txBox="1"/>
          <p:nvPr>
            <p:ph idx="14" type="body"/>
          </p:nvPr>
        </p:nvSpPr>
        <p:spPr>
          <a:xfrm>
            <a:off x="20127095" y="508694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0" name="Google Shape;2140;g2f4231cb09d_0_2133"/>
          <p:cNvSpPr txBox="1"/>
          <p:nvPr>
            <p:ph idx="15" type="body"/>
          </p:nvPr>
        </p:nvSpPr>
        <p:spPr>
          <a:xfrm>
            <a:off x="20127095" y="5718692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1" name="Google Shape;2141;g2f4231cb09d_0_2133"/>
          <p:cNvSpPr txBox="1"/>
          <p:nvPr>
            <p:ph idx="16" type="body"/>
          </p:nvPr>
        </p:nvSpPr>
        <p:spPr>
          <a:xfrm>
            <a:off x="8916987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2" name="Google Shape;2142;g2f4231cb09d_0_2133"/>
          <p:cNvSpPr txBox="1"/>
          <p:nvPr>
            <p:ph idx="17" type="body"/>
          </p:nvPr>
        </p:nvSpPr>
        <p:spPr>
          <a:xfrm>
            <a:off x="8916987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3" name="Google Shape;2143;g2f4231cb09d_0_2133"/>
          <p:cNvSpPr txBox="1"/>
          <p:nvPr>
            <p:ph idx="18" type="body"/>
          </p:nvPr>
        </p:nvSpPr>
        <p:spPr>
          <a:xfrm>
            <a:off x="12647993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4" name="Google Shape;2144;g2f4231cb09d_0_2133"/>
          <p:cNvSpPr txBox="1"/>
          <p:nvPr>
            <p:ph idx="19" type="body"/>
          </p:nvPr>
        </p:nvSpPr>
        <p:spPr>
          <a:xfrm>
            <a:off x="12647993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5" name="Google Shape;2145;g2f4231cb09d_0_2133"/>
          <p:cNvSpPr txBox="1"/>
          <p:nvPr>
            <p:ph idx="20" type="body"/>
          </p:nvPr>
        </p:nvSpPr>
        <p:spPr>
          <a:xfrm>
            <a:off x="16393045" y="10665685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6" name="Google Shape;2146;g2f4231cb09d_0_2133"/>
          <p:cNvSpPr txBox="1"/>
          <p:nvPr>
            <p:ph idx="21" type="body"/>
          </p:nvPr>
        </p:nvSpPr>
        <p:spPr>
          <a:xfrm>
            <a:off x="16393045" y="1129743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47" name="Google Shape;2147;g2f4231cb09d_0_2133"/>
          <p:cNvSpPr/>
          <p:nvPr>
            <p:ph idx="22" type="pic"/>
          </p:nvPr>
        </p:nvSpPr>
        <p:spPr>
          <a:xfrm>
            <a:off x="9368023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8" name="Google Shape;2148;g2f4231cb09d_0_2133"/>
          <p:cNvSpPr/>
          <p:nvPr>
            <p:ph idx="23" type="pic"/>
          </p:nvPr>
        </p:nvSpPr>
        <p:spPr>
          <a:xfrm>
            <a:off x="1310472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49" name="Google Shape;2149;g2f4231cb09d_0_2133"/>
          <p:cNvSpPr/>
          <p:nvPr>
            <p:ph idx="24" type="pic"/>
          </p:nvPr>
        </p:nvSpPr>
        <p:spPr>
          <a:xfrm>
            <a:off x="1302291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0" name="Google Shape;2150;g2f4231cb09d_0_2133"/>
          <p:cNvSpPr/>
          <p:nvPr>
            <p:ph idx="25" type="pic"/>
          </p:nvPr>
        </p:nvSpPr>
        <p:spPr>
          <a:xfrm>
            <a:off x="9368023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1" name="Google Shape;2151;g2f4231cb09d_0_2133"/>
          <p:cNvSpPr/>
          <p:nvPr>
            <p:ph idx="26" type="pic"/>
          </p:nvPr>
        </p:nvSpPr>
        <p:spPr>
          <a:xfrm>
            <a:off x="16765116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2" name="Google Shape;2152;g2f4231cb09d_0_2133"/>
          <p:cNvSpPr/>
          <p:nvPr>
            <p:ph idx="27" type="pic"/>
          </p:nvPr>
        </p:nvSpPr>
        <p:spPr>
          <a:xfrm>
            <a:off x="20578131" y="1866484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53" name="Google Shape;2153;g2f4231cb09d_0_2133"/>
          <p:cNvSpPr/>
          <p:nvPr>
            <p:ph idx="28" type="pic"/>
          </p:nvPr>
        </p:nvSpPr>
        <p:spPr>
          <a:xfrm>
            <a:off x="16765116" y="7445228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2154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2f4231cb09d_0_2161"/>
          <p:cNvSpPr txBox="1"/>
          <p:nvPr>
            <p:ph type="title"/>
          </p:nvPr>
        </p:nvSpPr>
        <p:spPr>
          <a:xfrm>
            <a:off x="10047465" y="2438400"/>
            <a:ext cx="127851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6" name="Google Shape;2156;g2f4231cb09d_0_2161"/>
          <p:cNvSpPr txBox="1"/>
          <p:nvPr>
            <p:ph idx="1" type="body"/>
          </p:nvPr>
        </p:nvSpPr>
        <p:spPr>
          <a:xfrm>
            <a:off x="10041147" y="4463852"/>
            <a:ext cx="12785100" cy="17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7" name="Google Shape;2157;g2f4231cb09d_0_2161"/>
          <p:cNvSpPr/>
          <p:nvPr/>
        </p:nvSpPr>
        <p:spPr>
          <a:xfrm>
            <a:off x="8203755" y="2133600"/>
            <a:ext cx="27300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8" name="Google Shape;2158;g2f4231cb09d_0_2161"/>
          <p:cNvSpPr txBox="1"/>
          <p:nvPr>
            <p:ph idx="2" type="body"/>
          </p:nvPr>
        </p:nvSpPr>
        <p:spPr>
          <a:xfrm>
            <a:off x="2471546" y="5602815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9" name="Google Shape;2159;g2f4231cb09d_0_2161"/>
          <p:cNvSpPr txBox="1"/>
          <p:nvPr>
            <p:ph idx="3" type="body"/>
          </p:nvPr>
        </p:nvSpPr>
        <p:spPr>
          <a:xfrm>
            <a:off x="2471546" y="623456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0" name="Google Shape;2160;g2f4231cb09d_0_2161"/>
          <p:cNvSpPr txBox="1"/>
          <p:nvPr>
            <p:ph idx="4" type="body"/>
          </p:nvPr>
        </p:nvSpPr>
        <p:spPr>
          <a:xfrm>
            <a:off x="1051692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1" name="Google Shape;2161;g2f4231cb09d_0_2161"/>
          <p:cNvSpPr txBox="1"/>
          <p:nvPr>
            <p:ph idx="5" type="body"/>
          </p:nvPr>
        </p:nvSpPr>
        <p:spPr>
          <a:xfrm>
            <a:off x="1051692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2" name="Google Shape;2162;g2f4231cb09d_0_2161"/>
          <p:cNvSpPr txBox="1"/>
          <p:nvPr>
            <p:ph idx="6" type="body"/>
          </p:nvPr>
        </p:nvSpPr>
        <p:spPr>
          <a:xfrm>
            <a:off x="477497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3" name="Google Shape;2163;g2f4231cb09d_0_2161"/>
          <p:cNvSpPr txBox="1"/>
          <p:nvPr>
            <p:ph idx="7" type="body"/>
          </p:nvPr>
        </p:nvSpPr>
        <p:spPr>
          <a:xfrm>
            <a:off x="477497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4" name="Google Shape;2164;g2f4231cb09d_0_2161"/>
          <p:cNvSpPr txBox="1"/>
          <p:nvPr>
            <p:ph idx="8" type="body"/>
          </p:nvPr>
        </p:nvSpPr>
        <p:spPr>
          <a:xfrm>
            <a:off x="851168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5" name="Google Shape;2165;g2f4231cb09d_0_2161"/>
          <p:cNvSpPr txBox="1"/>
          <p:nvPr>
            <p:ph idx="9" type="body"/>
          </p:nvPr>
        </p:nvSpPr>
        <p:spPr>
          <a:xfrm>
            <a:off x="851168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6" name="Google Shape;2166;g2f4231cb09d_0_2161"/>
          <p:cNvSpPr txBox="1"/>
          <p:nvPr>
            <p:ph idx="13" type="body"/>
          </p:nvPr>
        </p:nvSpPr>
        <p:spPr>
          <a:xfrm>
            <a:off x="12248384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7" name="Google Shape;2167;g2f4231cb09d_0_2161"/>
          <p:cNvSpPr txBox="1"/>
          <p:nvPr>
            <p:ph idx="14" type="body"/>
          </p:nvPr>
        </p:nvSpPr>
        <p:spPr>
          <a:xfrm>
            <a:off x="12248384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8" name="Google Shape;2168;g2f4231cb09d_0_2161"/>
          <p:cNvSpPr txBox="1"/>
          <p:nvPr>
            <p:ph idx="15" type="body"/>
          </p:nvPr>
        </p:nvSpPr>
        <p:spPr>
          <a:xfrm>
            <a:off x="15985088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9" name="Google Shape;2169;g2f4231cb09d_0_2161"/>
          <p:cNvSpPr txBox="1"/>
          <p:nvPr>
            <p:ph idx="16" type="body"/>
          </p:nvPr>
        </p:nvSpPr>
        <p:spPr>
          <a:xfrm>
            <a:off x="15985088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0" name="Google Shape;2170;g2f4231cb09d_0_2161"/>
          <p:cNvSpPr txBox="1"/>
          <p:nvPr>
            <p:ph idx="17" type="body"/>
          </p:nvPr>
        </p:nvSpPr>
        <p:spPr>
          <a:xfrm>
            <a:off x="19721791" y="11201400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1" name="Google Shape;2171;g2f4231cb09d_0_2161"/>
          <p:cNvSpPr txBox="1"/>
          <p:nvPr>
            <p:ph idx="18" type="body"/>
          </p:nvPr>
        </p:nvSpPr>
        <p:spPr>
          <a:xfrm>
            <a:off x="19721791" y="11833151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72" name="Google Shape;2172;g2f4231cb09d_0_2161"/>
          <p:cNvSpPr/>
          <p:nvPr>
            <p:ph idx="19" type="pic"/>
          </p:nvPr>
        </p:nvSpPr>
        <p:spPr>
          <a:xfrm>
            <a:off x="2922583" y="1898310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3" name="Google Shape;2173;g2f4231cb09d_0_2161"/>
          <p:cNvSpPr/>
          <p:nvPr>
            <p:ph idx="20" type="pic"/>
          </p:nvPr>
        </p:nvSpPr>
        <p:spPr>
          <a:xfrm>
            <a:off x="150272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4" name="Google Shape;2174;g2f4231cb09d_0_2161"/>
          <p:cNvSpPr/>
          <p:nvPr>
            <p:ph idx="21" type="pic"/>
          </p:nvPr>
        </p:nvSpPr>
        <p:spPr>
          <a:xfrm>
            <a:off x="5149898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5" name="Google Shape;2175;g2f4231cb09d_0_2161"/>
          <p:cNvSpPr/>
          <p:nvPr>
            <p:ph idx="22" type="pic"/>
          </p:nvPr>
        </p:nvSpPr>
        <p:spPr>
          <a:xfrm>
            <a:off x="896271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6" name="Google Shape;2176;g2f4231cb09d_0_2161"/>
          <p:cNvSpPr/>
          <p:nvPr>
            <p:ph idx="23" type="pic"/>
          </p:nvPr>
        </p:nvSpPr>
        <p:spPr>
          <a:xfrm>
            <a:off x="12699420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7" name="Google Shape;2177;g2f4231cb09d_0_2161"/>
          <p:cNvSpPr/>
          <p:nvPr>
            <p:ph idx="24" type="pic"/>
          </p:nvPr>
        </p:nvSpPr>
        <p:spPr>
          <a:xfrm>
            <a:off x="16436123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78" name="Google Shape;2178;g2f4231cb09d_0_2161"/>
          <p:cNvSpPr/>
          <p:nvPr>
            <p:ph idx="25" type="pic"/>
          </p:nvPr>
        </p:nvSpPr>
        <p:spPr>
          <a:xfrm>
            <a:off x="20172827" y="7980943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2179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2f4231cb09d_0_218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1" name="Google Shape;2181;g2f4231cb09d_0_218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2" name="Google Shape;2182;g2f4231cb09d_0_2186"/>
          <p:cNvSpPr txBox="1"/>
          <p:nvPr>
            <p:ph idx="2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3" name="Google Shape;2183;g2f4231cb09d_0_2186"/>
          <p:cNvSpPr txBox="1"/>
          <p:nvPr>
            <p:ph idx="3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4" name="Google Shape;2184;g2f4231cb09d_0_2186"/>
          <p:cNvSpPr txBox="1"/>
          <p:nvPr>
            <p:ph idx="4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5" name="Google Shape;2185;g2f4231cb09d_0_2186"/>
          <p:cNvSpPr txBox="1"/>
          <p:nvPr>
            <p:ph idx="5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6" name="Google Shape;2186;g2f4231cb09d_0_2186"/>
          <p:cNvSpPr txBox="1"/>
          <p:nvPr>
            <p:ph idx="6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7" name="Google Shape;2187;g2f4231cb09d_0_2186"/>
          <p:cNvSpPr txBox="1"/>
          <p:nvPr>
            <p:ph idx="7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8" name="Google Shape;2188;g2f4231cb09d_0_2186"/>
          <p:cNvSpPr txBox="1"/>
          <p:nvPr>
            <p:ph idx="8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9" name="Google Shape;2189;g2f4231cb09d_0_2186"/>
          <p:cNvSpPr txBox="1"/>
          <p:nvPr>
            <p:ph idx="9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0" name="Google Shape;2190;g2f4231cb09d_0_2186"/>
          <p:cNvSpPr txBox="1"/>
          <p:nvPr>
            <p:ph idx="13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1" name="Google Shape;2191;g2f4231cb09d_0_2186"/>
          <p:cNvSpPr txBox="1"/>
          <p:nvPr>
            <p:ph idx="14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192" name="Google Shape;2192;g2f4231cb09d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3" name="Google Shape;2193;g2f4231cb09d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4" name="Google Shape;2194;g2f4231cb09d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5" name="Google Shape;2195;g2f4231cb09d_0_2186"/>
          <p:cNvCxnSpPr/>
          <p:nvPr/>
        </p:nvCxnSpPr>
        <p:spPr>
          <a:xfrm>
            <a:off x="6477730" y="8022414"/>
            <a:ext cx="113418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6" name="Google Shape;2196;g2f4231cb09d_0_2186"/>
          <p:cNvCxnSpPr/>
          <p:nvPr/>
        </p:nvCxnSpPr>
        <p:spPr>
          <a:xfrm>
            <a:off x="6477730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7" name="Google Shape;2197;g2f4231cb09d_0_2186"/>
          <p:cNvCxnSpPr/>
          <p:nvPr/>
        </p:nvCxnSpPr>
        <p:spPr>
          <a:xfrm>
            <a:off x="1781956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98" name="Google Shape;2198;g2f4231cb09d_0_2186"/>
          <p:cNvSpPr/>
          <p:nvPr>
            <p:ph idx="15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199" name="Google Shape;2199;g2f4231cb09d_0_2186"/>
          <p:cNvSpPr/>
          <p:nvPr>
            <p:ph idx="16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0" name="Google Shape;2200;g2f4231cb09d_0_2186"/>
          <p:cNvSpPr/>
          <p:nvPr>
            <p:ph idx="17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1" name="Google Shape;2201;g2f4231cb09d_0_2186"/>
          <p:cNvSpPr/>
          <p:nvPr>
            <p:ph idx="18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02" name="Google Shape;2202;g2f4231cb09d_0_2186"/>
          <p:cNvSpPr/>
          <p:nvPr>
            <p:ph idx="19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2203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2f4231cb09d_0_221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5" name="Google Shape;2205;g2f4231cb09d_0_221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6" name="Google Shape;2206;g2f4231cb09d_0_2210"/>
          <p:cNvSpPr txBox="1"/>
          <p:nvPr>
            <p:ph idx="2" type="body"/>
          </p:nvPr>
        </p:nvSpPr>
        <p:spPr>
          <a:xfrm>
            <a:off x="837005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7" name="Google Shape;2207;g2f4231cb09d_0_2210"/>
          <p:cNvSpPr txBox="1"/>
          <p:nvPr>
            <p:ph idx="3" type="body"/>
          </p:nvPr>
        </p:nvSpPr>
        <p:spPr>
          <a:xfrm>
            <a:off x="837005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8" name="Google Shape;2208;g2f4231cb09d_0_2210"/>
          <p:cNvSpPr txBox="1"/>
          <p:nvPr>
            <p:ph idx="4" type="body"/>
          </p:nvPr>
        </p:nvSpPr>
        <p:spPr>
          <a:xfrm>
            <a:off x="12527767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09" name="Google Shape;2209;g2f4231cb09d_0_2210"/>
          <p:cNvSpPr txBox="1"/>
          <p:nvPr>
            <p:ph idx="5" type="body"/>
          </p:nvPr>
        </p:nvSpPr>
        <p:spPr>
          <a:xfrm>
            <a:off x="12527767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0" name="Google Shape;2210;g2f4231cb09d_0_2210"/>
          <p:cNvSpPr txBox="1"/>
          <p:nvPr>
            <p:ph idx="6" type="body"/>
          </p:nvPr>
        </p:nvSpPr>
        <p:spPr>
          <a:xfrm>
            <a:off x="29415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1" name="Google Shape;2211;g2f4231cb09d_0_2210"/>
          <p:cNvSpPr txBox="1"/>
          <p:nvPr>
            <p:ph idx="7" type="body"/>
          </p:nvPr>
        </p:nvSpPr>
        <p:spPr>
          <a:xfrm>
            <a:off x="29415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2" name="Google Shape;2212;g2f4231cb09d_0_2210"/>
          <p:cNvSpPr txBox="1"/>
          <p:nvPr>
            <p:ph idx="8" type="body"/>
          </p:nvPr>
        </p:nvSpPr>
        <p:spPr>
          <a:xfrm>
            <a:off x="666486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3" name="Google Shape;2213;g2f4231cb09d_0_2210"/>
          <p:cNvSpPr txBox="1"/>
          <p:nvPr>
            <p:ph idx="9" type="body"/>
          </p:nvPr>
        </p:nvSpPr>
        <p:spPr>
          <a:xfrm>
            <a:off x="666486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4" name="Google Shape;2214;g2f4231cb09d_0_2210"/>
          <p:cNvSpPr txBox="1"/>
          <p:nvPr>
            <p:ph idx="13" type="body"/>
          </p:nvPr>
        </p:nvSpPr>
        <p:spPr>
          <a:xfrm>
            <a:off x="10401567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5" name="Google Shape;2215;g2f4231cb09d_0_2210"/>
          <p:cNvSpPr txBox="1"/>
          <p:nvPr>
            <p:ph idx="14" type="body"/>
          </p:nvPr>
        </p:nvSpPr>
        <p:spPr>
          <a:xfrm>
            <a:off x="10401567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6" name="Google Shape;2216;g2f4231cb09d_0_2210"/>
          <p:cNvSpPr txBox="1"/>
          <p:nvPr>
            <p:ph idx="15" type="body"/>
          </p:nvPr>
        </p:nvSpPr>
        <p:spPr>
          <a:xfrm>
            <a:off x="14138270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7" name="Google Shape;2217;g2f4231cb09d_0_2210"/>
          <p:cNvSpPr txBox="1"/>
          <p:nvPr>
            <p:ph idx="16" type="body"/>
          </p:nvPr>
        </p:nvSpPr>
        <p:spPr>
          <a:xfrm>
            <a:off x="14138270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8" name="Google Shape;2218;g2f4231cb09d_0_2210"/>
          <p:cNvSpPr txBox="1"/>
          <p:nvPr>
            <p:ph idx="17" type="body"/>
          </p:nvPr>
        </p:nvSpPr>
        <p:spPr>
          <a:xfrm>
            <a:off x="17874973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9" name="Google Shape;2219;g2f4231cb09d_0_2210"/>
          <p:cNvSpPr txBox="1"/>
          <p:nvPr>
            <p:ph idx="18" type="body"/>
          </p:nvPr>
        </p:nvSpPr>
        <p:spPr>
          <a:xfrm>
            <a:off x="17874973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20" name="Google Shape;2220;g2f4231cb09d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1" name="Google Shape;2221;g2f4231cb09d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2" name="Google Shape;2222;g2f4231cb09d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3" name="Google Shape;2223;g2f4231cb09d_0_2210"/>
          <p:cNvCxnSpPr/>
          <p:nvPr/>
        </p:nvCxnSpPr>
        <p:spPr>
          <a:xfrm>
            <a:off x="4753433" y="8022414"/>
            <a:ext cx="149211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4" name="Google Shape;2224;g2f4231cb09d_0_2210"/>
          <p:cNvCxnSpPr/>
          <p:nvPr/>
        </p:nvCxnSpPr>
        <p:spPr>
          <a:xfrm>
            <a:off x="4753433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5" name="Google Shape;2225;g2f4231cb09d_0_2210"/>
          <p:cNvCxnSpPr/>
          <p:nvPr/>
        </p:nvCxnSpPr>
        <p:spPr>
          <a:xfrm>
            <a:off x="19674492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26" name="Google Shape;2226;g2f4231cb09d_0_2210"/>
          <p:cNvSpPr/>
          <p:nvPr>
            <p:ph idx="19" type="pic"/>
          </p:nvPr>
        </p:nvSpPr>
        <p:spPr>
          <a:xfrm>
            <a:off x="339261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7" name="Google Shape;2227;g2f4231cb09d_0_2210"/>
          <p:cNvSpPr/>
          <p:nvPr>
            <p:ph idx="20" type="pic"/>
          </p:nvPr>
        </p:nvSpPr>
        <p:spPr>
          <a:xfrm>
            <a:off x="7039784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8" name="Google Shape;2228;g2f4231cb09d_0_2210"/>
          <p:cNvSpPr/>
          <p:nvPr>
            <p:ph idx="21" type="pic"/>
          </p:nvPr>
        </p:nvSpPr>
        <p:spPr>
          <a:xfrm>
            <a:off x="1085260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29" name="Google Shape;2229;g2f4231cb09d_0_2210"/>
          <p:cNvSpPr/>
          <p:nvPr>
            <p:ph idx="22" type="pic"/>
          </p:nvPr>
        </p:nvSpPr>
        <p:spPr>
          <a:xfrm>
            <a:off x="14589306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0" name="Google Shape;2230;g2f4231cb09d_0_2210"/>
          <p:cNvSpPr/>
          <p:nvPr>
            <p:ph idx="23" type="pic"/>
          </p:nvPr>
        </p:nvSpPr>
        <p:spPr>
          <a:xfrm>
            <a:off x="18326009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1" name="Google Shape;2231;g2f4231cb09d_0_2210"/>
          <p:cNvSpPr/>
          <p:nvPr>
            <p:ph idx="24" type="pic"/>
          </p:nvPr>
        </p:nvSpPr>
        <p:spPr>
          <a:xfrm>
            <a:off x="8744977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32" name="Google Shape;2232;g2f4231cb09d_0_2210"/>
          <p:cNvSpPr/>
          <p:nvPr>
            <p:ph idx="25" type="pic"/>
          </p:nvPr>
        </p:nvSpPr>
        <p:spPr>
          <a:xfrm>
            <a:off x="12978803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2233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4" name="Google Shape;2234;g2f4231cb09d_0_2240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5" name="Google Shape;2235;g2f4231cb09d_0_2240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6" name="Google Shape;2236;g2f4231cb09d_0_2240"/>
          <p:cNvSpPr txBox="1"/>
          <p:nvPr>
            <p:ph idx="2" type="body"/>
          </p:nvPr>
        </p:nvSpPr>
        <p:spPr>
          <a:xfrm>
            <a:off x="624156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7" name="Google Shape;2237;g2f4231cb09d_0_2240"/>
          <p:cNvSpPr txBox="1"/>
          <p:nvPr>
            <p:ph idx="3" type="body"/>
          </p:nvPr>
        </p:nvSpPr>
        <p:spPr>
          <a:xfrm>
            <a:off x="624156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8" name="Google Shape;2238;g2f4231cb09d_0_2240"/>
          <p:cNvSpPr txBox="1"/>
          <p:nvPr>
            <p:ph idx="4" type="body"/>
          </p:nvPr>
        </p:nvSpPr>
        <p:spPr>
          <a:xfrm>
            <a:off x="10399274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39" name="Google Shape;2239;g2f4231cb09d_0_2240"/>
          <p:cNvSpPr txBox="1"/>
          <p:nvPr>
            <p:ph idx="5" type="body"/>
          </p:nvPr>
        </p:nvSpPr>
        <p:spPr>
          <a:xfrm>
            <a:off x="10399274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0" name="Google Shape;2240;g2f4231cb09d_0_2240"/>
          <p:cNvSpPr txBox="1"/>
          <p:nvPr>
            <p:ph idx="6" type="body"/>
          </p:nvPr>
        </p:nvSpPr>
        <p:spPr>
          <a:xfrm>
            <a:off x="14431350" y="6563293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1" name="Google Shape;2241;g2f4231cb09d_0_2240"/>
          <p:cNvSpPr txBox="1"/>
          <p:nvPr>
            <p:ph idx="7" type="body"/>
          </p:nvPr>
        </p:nvSpPr>
        <p:spPr>
          <a:xfrm>
            <a:off x="14431350" y="7195044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2" name="Google Shape;2242;g2f4231cb09d_0_2240"/>
          <p:cNvSpPr txBox="1"/>
          <p:nvPr>
            <p:ph idx="8" type="body"/>
          </p:nvPr>
        </p:nvSpPr>
        <p:spPr>
          <a:xfrm>
            <a:off x="1051692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3" name="Google Shape;2243;g2f4231cb09d_0_2240"/>
          <p:cNvSpPr txBox="1"/>
          <p:nvPr>
            <p:ph idx="9" type="body"/>
          </p:nvPr>
        </p:nvSpPr>
        <p:spPr>
          <a:xfrm>
            <a:off x="1051692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4" name="Google Shape;2244;g2f4231cb09d_0_2240"/>
          <p:cNvSpPr txBox="1"/>
          <p:nvPr>
            <p:ph idx="13" type="body"/>
          </p:nvPr>
        </p:nvSpPr>
        <p:spPr>
          <a:xfrm>
            <a:off x="477497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5" name="Google Shape;2245;g2f4231cb09d_0_2240"/>
          <p:cNvSpPr txBox="1"/>
          <p:nvPr>
            <p:ph idx="14" type="body"/>
          </p:nvPr>
        </p:nvSpPr>
        <p:spPr>
          <a:xfrm>
            <a:off x="477497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6" name="Google Shape;2246;g2f4231cb09d_0_2240"/>
          <p:cNvSpPr txBox="1"/>
          <p:nvPr>
            <p:ph idx="15" type="body"/>
          </p:nvPr>
        </p:nvSpPr>
        <p:spPr>
          <a:xfrm>
            <a:off x="851168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7" name="Google Shape;2247;g2f4231cb09d_0_2240"/>
          <p:cNvSpPr txBox="1"/>
          <p:nvPr>
            <p:ph idx="16" type="body"/>
          </p:nvPr>
        </p:nvSpPr>
        <p:spPr>
          <a:xfrm>
            <a:off x="851168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8" name="Google Shape;2248;g2f4231cb09d_0_2240"/>
          <p:cNvSpPr txBox="1"/>
          <p:nvPr>
            <p:ph idx="17" type="body"/>
          </p:nvPr>
        </p:nvSpPr>
        <p:spPr>
          <a:xfrm>
            <a:off x="12248384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9" name="Google Shape;2249;g2f4231cb09d_0_2240"/>
          <p:cNvSpPr txBox="1"/>
          <p:nvPr>
            <p:ph idx="18" type="body"/>
          </p:nvPr>
        </p:nvSpPr>
        <p:spPr>
          <a:xfrm>
            <a:off x="12248384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0" name="Google Shape;2250;g2f4231cb09d_0_2240"/>
          <p:cNvSpPr txBox="1"/>
          <p:nvPr>
            <p:ph idx="19" type="body"/>
          </p:nvPr>
        </p:nvSpPr>
        <p:spPr>
          <a:xfrm>
            <a:off x="15985088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1" name="Google Shape;2251;g2f4231cb09d_0_2240"/>
          <p:cNvSpPr txBox="1"/>
          <p:nvPr>
            <p:ph idx="20" type="body"/>
          </p:nvPr>
        </p:nvSpPr>
        <p:spPr>
          <a:xfrm>
            <a:off x="15985088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2" name="Google Shape;2252;g2f4231cb09d_0_2240"/>
          <p:cNvSpPr txBox="1"/>
          <p:nvPr>
            <p:ph idx="21" type="body"/>
          </p:nvPr>
        </p:nvSpPr>
        <p:spPr>
          <a:xfrm>
            <a:off x="19721791" y="11772106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53" name="Google Shape;2253;g2f4231cb09d_0_2240"/>
          <p:cNvSpPr txBox="1"/>
          <p:nvPr>
            <p:ph idx="22" type="body"/>
          </p:nvPr>
        </p:nvSpPr>
        <p:spPr>
          <a:xfrm>
            <a:off x="19721791" y="12403857"/>
            <a:ext cx="34311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2254" name="Google Shape;2254;g2f4231cb09d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5" name="Google Shape;2255;g2f4231cb09d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6" name="Google Shape;2256;g2f4231cb09d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7" name="Google Shape;2257;g2f4231cb09d_0_2240"/>
          <p:cNvCxnSpPr/>
          <p:nvPr/>
        </p:nvCxnSpPr>
        <p:spPr>
          <a:xfrm>
            <a:off x="2846256" y="8022414"/>
            <a:ext cx="1867020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8" name="Google Shape;2258;g2f4231cb09d_0_2240"/>
          <p:cNvCxnSpPr/>
          <p:nvPr/>
        </p:nvCxnSpPr>
        <p:spPr>
          <a:xfrm>
            <a:off x="2846256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59" name="Google Shape;2259;g2f4231cb09d_0_2240"/>
          <p:cNvCxnSpPr/>
          <p:nvPr/>
        </p:nvCxnSpPr>
        <p:spPr>
          <a:xfrm>
            <a:off x="21516355" y="8022414"/>
            <a:ext cx="0" cy="23340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0" name="Google Shape;2260;g2f4231cb09d_0_2240"/>
          <p:cNvSpPr/>
          <p:nvPr>
            <p:ph idx="23" type="pic"/>
          </p:nvPr>
        </p:nvSpPr>
        <p:spPr>
          <a:xfrm>
            <a:off x="150272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1" name="Google Shape;2261;g2f4231cb09d_0_2240"/>
          <p:cNvSpPr/>
          <p:nvPr>
            <p:ph idx="24" type="pic"/>
          </p:nvPr>
        </p:nvSpPr>
        <p:spPr>
          <a:xfrm>
            <a:off x="5149898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2" name="Google Shape;2262;g2f4231cb09d_0_2240"/>
          <p:cNvSpPr/>
          <p:nvPr>
            <p:ph idx="25" type="pic"/>
          </p:nvPr>
        </p:nvSpPr>
        <p:spPr>
          <a:xfrm>
            <a:off x="896271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3" name="Google Shape;2263;g2f4231cb09d_0_2240"/>
          <p:cNvSpPr/>
          <p:nvPr>
            <p:ph idx="26" type="pic"/>
          </p:nvPr>
        </p:nvSpPr>
        <p:spPr>
          <a:xfrm>
            <a:off x="12699420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4" name="Google Shape;2264;g2f4231cb09d_0_2240"/>
          <p:cNvSpPr/>
          <p:nvPr>
            <p:ph idx="27" type="pic"/>
          </p:nvPr>
        </p:nvSpPr>
        <p:spPr>
          <a:xfrm>
            <a:off x="16436123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5" name="Google Shape;2265;g2f4231cb09d_0_2240"/>
          <p:cNvSpPr/>
          <p:nvPr>
            <p:ph idx="28" type="pic"/>
          </p:nvPr>
        </p:nvSpPr>
        <p:spPr>
          <a:xfrm>
            <a:off x="20172827" y="8549639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6" name="Google Shape;2266;g2f4231cb09d_0_2240"/>
          <p:cNvSpPr/>
          <p:nvPr>
            <p:ph idx="29" type="pic"/>
          </p:nvPr>
        </p:nvSpPr>
        <p:spPr>
          <a:xfrm>
            <a:off x="6616484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7" name="Google Shape;2267;g2f4231cb09d_0_2240"/>
          <p:cNvSpPr/>
          <p:nvPr>
            <p:ph idx="30" type="pic"/>
          </p:nvPr>
        </p:nvSpPr>
        <p:spPr>
          <a:xfrm>
            <a:off x="10850310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268" name="Google Shape;2268;g2f4231cb09d_0_2240"/>
          <p:cNvSpPr/>
          <p:nvPr>
            <p:ph idx="31" type="pic"/>
          </p:nvPr>
        </p:nvSpPr>
        <p:spPr>
          <a:xfrm>
            <a:off x="14882386" y="3340826"/>
            <a:ext cx="2687100" cy="2687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2269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g2f4231cb09d_0_227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227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g2f4231cb09d_0_2278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3" name="Google Shape;2273;g2f4231cb09d_0_2278"/>
          <p:cNvSpPr/>
          <p:nvPr/>
        </p:nvSpPr>
        <p:spPr>
          <a:xfrm>
            <a:off x="12525133" y="3618488"/>
            <a:ext cx="102603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4" name="Google Shape;2274;g2f4231cb09d_0_2278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5" name="Google Shape;2275;g2f4231cb09d_0_2278"/>
          <p:cNvSpPr/>
          <p:nvPr/>
        </p:nvSpPr>
        <p:spPr>
          <a:xfrm flipH="1" rot="10800000">
            <a:off x="13048396" y="5024325"/>
            <a:ext cx="8988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6" name="Google Shape;2276;g2f4231cb09d_0_22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7" name="Google Shape;2277;g2f4231cb09d_0_22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8" name="Google Shape;2278;g2f4231cb09d_0_2278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9" name="Google Shape;2279;g2f4231cb09d_0_2278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0" name="Google Shape;2280;g2f4231cb09d_0_2278"/>
          <p:cNvSpPr txBox="1"/>
          <p:nvPr>
            <p:ph idx="4" type="body"/>
          </p:nvPr>
        </p:nvSpPr>
        <p:spPr>
          <a:xfrm>
            <a:off x="12962060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1" name="Google Shape;2281;g2f4231cb09d_0_2278"/>
          <p:cNvSpPr txBox="1"/>
          <p:nvPr>
            <p:ph idx="5" type="body"/>
          </p:nvPr>
        </p:nvSpPr>
        <p:spPr>
          <a:xfrm>
            <a:off x="12962060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2282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f4231cb09d_0_228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4" name="Google Shape;2284;g2f4231cb09d_0_2289"/>
          <p:cNvSpPr/>
          <p:nvPr/>
        </p:nvSpPr>
        <p:spPr>
          <a:xfrm>
            <a:off x="15255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5" name="Google Shape;2285;g2f4231cb09d_0_228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6" name="Google Shape;2286;g2f4231cb09d_0_228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7" name="Google Shape;2287;g2f4231cb09d_0_228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8" name="Google Shape;2288;g2f4231cb09d_0_228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9" name="Google Shape;2289;g2f4231cb09d_0_228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0" name="Google Shape;2290;g2f4231cb09d_0_22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291" name="Google Shape;2291;g2f4231cb09d_0_228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g2f4231cb09d_0_2299"/>
          <p:cNvSpPr/>
          <p:nvPr/>
        </p:nvSpPr>
        <p:spPr>
          <a:xfrm>
            <a:off x="192797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4" name="Google Shape;2294;g2f4231cb09d_0_2299"/>
          <p:cNvSpPr/>
          <p:nvPr/>
        </p:nvSpPr>
        <p:spPr>
          <a:xfrm flipH="1" rot="10800000">
            <a:off x="19555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5" name="Google Shape;2295;g2f4231cb09d_0_2299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6" name="Google Shape;2296;g2f4231cb09d_0_2299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7" name="Google Shape;2297;g2f4231cb09d_0_2299"/>
          <p:cNvSpPr txBox="1"/>
          <p:nvPr>
            <p:ph idx="2" type="body"/>
          </p:nvPr>
        </p:nvSpPr>
        <p:spPr>
          <a:xfrm>
            <a:off x="18626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8" name="Google Shape;2298;g2f4231cb09d_0_2299"/>
          <p:cNvSpPr txBox="1"/>
          <p:nvPr>
            <p:ph idx="3" type="body"/>
          </p:nvPr>
        </p:nvSpPr>
        <p:spPr>
          <a:xfrm>
            <a:off x="18626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299" name="Google Shape;2299;g2f4231cb09d_0_22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00" name="Google Shape;2300;g2f4231cb09d_0_2299"/>
          <p:cNvSpPr/>
          <p:nvPr>
            <p:ph idx="4" type="pic"/>
          </p:nvPr>
        </p:nvSpPr>
        <p:spPr>
          <a:xfrm>
            <a:off x="13756247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230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2" name="Google Shape;2302;g2f4231cb09d_0_2308"/>
          <p:cNvSpPr/>
          <p:nvPr/>
        </p:nvSpPr>
        <p:spPr>
          <a:xfrm>
            <a:off x="-2491664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3" name="Google Shape;2303;g2f4231cb09d_0_2308"/>
          <p:cNvSpPr/>
          <p:nvPr/>
        </p:nvSpPr>
        <p:spPr>
          <a:xfrm>
            <a:off x="12498388" y="3618487"/>
            <a:ext cx="10392600" cy="10097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4" name="Google Shape;2304;g2f4231cb09d_0_2308"/>
          <p:cNvSpPr/>
          <p:nvPr/>
        </p:nvSpPr>
        <p:spPr>
          <a:xfrm flipH="1" rot="10800000">
            <a:off x="12814041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5" name="Google Shape;2305;g2f4231cb09d_0_23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6" name="Google Shape;2306;g2f4231cb09d_0_23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7" name="Google Shape;2307;g2f4231cb09d_0_2308"/>
          <p:cNvSpPr txBox="1"/>
          <p:nvPr>
            <p:ph idx="2" type="body"/>
          </p:nvPr>
        </p:nvSpPr>
        <p:spPr>
          <a:xfrm>
            <a:off x="12835435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8" name="Google Shape;2308;g2f4231cb09d_0_2308"/>
          <p:cNvSpPr txBox="1"/>
          <p:nvPr>
            <p:ph idx="3" type="body"/>
          </p:nvPr>
        </p:nvSpPr>
        <p:spPr>
          <a:xfrm>
            <a:off x="12835435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09" name="Google Shape;2309;g2f4231cb09d_0_23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0" name="Google Shape;2310;g2f4231cb09d_0_2308"/>
          <p:cNvSpPr/>
          <p:nvPr>
            <p:ph idx="4" type="pic"/>
          </p:nvPr>
        </p:nvSpPr>
        <p:spPr>
          <a:xfrm>
            <a:off x="1912590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2311" name="Shape 2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2" name="Google Shape;2312;g2f4231cb09d_0_2318"/>
          <p:cNvSpPr/>
          <p:nvPr/>
        </p:nvSpPr>
        <p:spPr>
          <a:xfrm>
            <a:off x="-2535207" y="4149190"/>
            <a:ext cx="7856100" cy="78561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3" name="Google Shape;2313;g2f4231cb09d_0_23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3"/>
          </a:xfrm>
          <a:prstGeom prst="rect">
            <a:avLst/>
          </a:prstGeom>
          <a:noFill/>
          <a:ln>
            <a:noFill/>
          </a:ln>
        </p:spPr>
      </p:pic>
      <p:sp>
        <p:nvSpPr>
          <p:cNvPr id="2314" name="Google Shape;2314;g2f4231cb09d_0_2318"/>
          <p:cNvSpPr/>
          <p:nvPr>
            <p:ph idx="2" type="pic"/>
          </p:nvPr>
        </p:nvSpPr>
        <p:spPr>
          <a:xfrm>
            <a:off x="2130304" y="5555500"/>
            <a:ext cx="8346000" cy="50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315" name="Google Shape;2315;g2f4231cb09d_0_2318"/>
          <p:cNvSpPr/>
          <p:nvPr/>
        </p:nvSpPr>
        <p:spPr>
          <a:xfrm flipH="1" rot="10800000">
            <a:off x="13928466" y="5024325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6" name="Google Shape;2316;g2f4231cb09d_0_231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7" name="Google Shape;2317;g2f4231cb09d_0_231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8" name="Google Shape;2318;g2f4231cb09d_0_2318"/>
          <p:cNvSpPr txBox="1"/>
          <p:nvPr>
            <p:ph idx="3" type="body"/>
          </p:nvPr>
        </p:nvSpPr>
        <p:spPr>
          <a:xfrm>
            <a:off x="13835559" y="4066757"/>
            <a:ext cx="6765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9" name="Google Shape;2319;g2f4231cb09d_0_2318"/>
          <p:cNvSpPr txBox="1"/>
          <p:nvPr>
            <p:ph idx="4" type="body"/>
          </p:nvPr>
        </p:nvSpPr>
        <p:spPr>
          <a:xfrm>
            <a:off x="13835559" y="5440727"/>
            <a:ext cx="8885100" cy="3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2320" name="Shape 2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" name="Google Shape;2321;g2f4231cb09d_0_232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2" name="Google Shape;2322;g2f4231cb09d_0_232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3" name="Google Shape;2323;g2f4231cb09d_0_2327"/>
          <p:cNvSpPr/>
          <p:nvPr/>
        </p:nvSpPr>
        <p:spPr>
          <a:xfrm>
            <a:off x="1549789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4" name="Google Shape;2324;g2f4231cb09d_0_2327"/>
          <p:cNvSpPr/>
          <p:nvPr/>
        </p:nvSpPr>
        <p:spPr>
          <a:xfrm flipH="1" rot="10800000">
            <a:off x="9313728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5" name="Google Shape;2325;g2f4231cb09d_0_2327"/>
          <p:cNvSpPr/>
          <p:nvPr/>
        </p:nvSpPr>
        <p:spPr>
          <a:xfrm flipH="1" rot="10800000">
            <a:off x="16502670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6" name="Google Shape;2326;g2f4231cb09d_0_2327"/>
          <p:cNvSpPr/>
          <p:nvPr/>
        </p:nvSpPr>
        <p:spPr>
          <a:xfrm flipH="1" rot="10800000">
            <a:off x="1979742" y="490740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7" name="Google Shape;2327;g2f4231cb09d_0_232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28" name="Google Shape;2328;g2f4231cb09d_0_232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9" name="Google Shape;2329;g2f4231cb09d_0_2327"/>
          <p:cNvSpPr txBox="1"/>
          <p:nvPr>
            <p:ph idx="2" type="body"/>
          </p:nvPr>
        </p:nvSpPr>
        <p:spPr>
          <a:xfrm>
            <a:off x="1883327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0" name="Google Shape;2330;g2f4231cb09d_0_2327"/>
          <p:cNvSpPr txBox="1"/>
          <p:nvPr>
            <p:ph idx="3" type="body"/>
          </p:nvPr>
        </p:nvSpPr>
        <p:spPr>
          <a:xfrm>
            <a:off x="1933615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1" name="Google Shape;2331;g2f4231cb09d_0_232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2" name="Google Shape;2332;g2f4231cb09d_0_232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3" name="Google Shape;2333;g2f4231cb09d_0_232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4" name="Google Shape;2334;g2f4231cb09d_0_232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2f4231cb09d_0_2342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7" name="Google Shape;2337;g2f4231cb09d_0_2342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38" name="Google Shape;2338;g2f4231cb09d_0_2342"/>
          <p:cNvSpPr/>
          <p:nvPr/>
        </p:nvSpPr>
        <p:spPr>
          <a:xfrm>
            <a:off x="1525588" y="3618487"/>
            <a:ext cx="213375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9" name="Google Shape;2339;g2f4231cb09d_0_2342"/>
          <p:cNvSpPr/>
          <p:nvPr/>
        </p:nvSpPr>
        <p:spPr>
          <a:xfrm flipH="1" rot="10800000">
            <a:off x="1824752" y="51055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0" name="Google Shape;2340;g2f4231cb09d_0_2342"/>
          <p:cNvSpPr/>
          <p:nvPr/>
        </p:nvSpPr>
        <p:spPr>
          <a:xfrm>
            <a:off x="7183198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1" name="Google Shape;2341;g2f4231cb09d_0_2342"/>
          <p:cNvSpPr/>
          <p:nvPr/>
        </p:nvSpPr>
        <p:spPr>
          <a:xfrm>
            <a:off x="12586470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2" name="Google Shape;2342;g2f4231cb09d_0_2342"/>
          <p:cNvSpPr/>
          <p:nvPr/>
        </p:nvSpPr>
        <p:spPr>
          <a:xfrm>
            <a:off x="17906616" y="5151119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3" name="Google Shape;2343;g2f4231cb09d_0_2342"/>
          <p:cNvSpPr txBox="1"/>
          <p:nvPr>
            <p:ph idx="2" type="body"/>
          </p:nvPr>
        </p:nvSpPr>
        <p:spPr>
          <a:xfrm>
            <a:off x="1824752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4" name="Google Shape;2344;g2f4231cb09d_0_2342"/>
          <p:cNvSpPr txBox="1"/>
          <p:nvPr>
            <p:ph idx="3" type="body"/>
          </p:nvPr>
        </p:nvSpPr>
        <p:spPr>
          <a:xfrm>
            <a:off x="1875041" y="5529247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5" name="Google Shape;2345;g2f4231cb09d_0_2342"/>
          <p:cNvSpPr txBox="1"/>
          <p:nvPr>
            <p:ph idx="4" type="body"/>
          </p:nvPr>
        </p:nvSpPr>
        <p:spPr>
          <a:xfrm>
            <a:off x="7183198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6" name="Google Shape;2346;g2f4231cb09d_0_2342"/>
          <p:cNvSpPr txBox="1"/>
          <p:nvPr>
            <p:ph idx="5" type="body"/>
          </p:nvPr>
        </p:nvSpPr>
        <p:spPr>
          <a:xfrm>
            <a:off x="7233487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7" name="Google Shape;2347;g2f4231cb09d_0_2342"/>
          <p:cNvSpPr txBox="1"/>
          <p:nvPr>
            <p:ph idx="6" type="body"/>
          </p:nvPr>
        </p:nvSpPr>
        <p:spPr>
          <a:xfrm>
            <a:off x="12564224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8" name="Google Shape;2348;g2f4231cb09d_0_2342"/>
          <p:cNvSpPr txBox="1"/>
          <p:nvPr>
            <p:ph idx="7" type="body"/>
          </p:nvPr>
        </p:nvSpPr>
        <p:spPr>
          <a:xfrm>
            <a:off x="12614513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49" name="Google Shape;2349;g2f4231cb09d_0_2342"/>
          <p:cNvSpPr txBox="1"/>
          <p:nvPr>
            <p:ph idx="8" type="body"/>
          </p:nvPr>
        </p:nvSpPr>
        <p:spPr>
          <a:xfrm>
            <a:off x="17884703" y="4155278"/>
            <a:ext cx="4639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0" name="Google Shape;2350;g2f4231cb09d_0_2342"/>
          <p:cNvSpPr txBox="1"/>
          <p:nvPr>
            <p:ph idx="9" type="body"/>
          </p:nvPr>
        </p:nvSpPr>
        <p:spPr>
          <a:xfrm>
            <a:off x="17934991" y="5529248"/>
            <a:ext cx="45894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235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" name="Google Shape;2352;g2f4231cb09d_0_2358"/>
          <p:cNvSpPr/>
          <p:nvPr/>
        </p:nvSpPr>
        <p:spPr>
          <a:xfrm>
            <a:off x="915987" y="3618486"/>
            <a:ext cx="225552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3" name="Google Shape;2353;g2f4231cb09d_0_235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4" name="Google Shape;2354;g2f4231cb09d_0_235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55" name="Google Shape;2355;g2f4231cb09d_0_2358"/>
          <p:cNvSpPr/>
          <p:nvPr/>
        </p:nvSpPr>
        <p:spPr>
          <a:xfrm flipH="1" rot="10800000">
            <a:off x="1552575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6" name="Google Shape;2356;g2f4231cb09d_0_2358"/>
          <p:cNvSpPr txBox="1"/>
          <p:nvPr>
            <p:ph idx="2" type="body"/>
          </p:nvPr>
        </p:nvSpPr>
        <p:spPr>
          <a:xfrm>
            <a:off x="1552576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7" name="Google Shape;2357;g2f4231cb09d_0_2358"/>
          <p:cNvSpPr txBox="1"/>
          <p:nvPr>
            <p:ph idx="3" type="body"/>
          </p:nvPr>
        </p:nvSpPr>
        <p:spPr>
          <a:xfrm>
            <a:off x="1552576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8" name="Google Shape;2358;g2f4231cb09d_0_2358"/>
          <p:cNvSpPr/>
          <p:nvPr/>
        </p:nvSpPr>
        <p:spPr>
          <a:xfrm flipH="1" rot="10800000">
            <a:off x="6050899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9" name="Google Shape;2359;g2f4231cb09d_0_2358"/>
          <p:cNvSpPr txBox="1"/>
          <p:nvPr>
            <p:ph idx="4" type="body"/>
          </p:nvPr>
        </p:nvSpPr>
        <p:spPr>
          <a:xfrm>
            <a:off x="6050900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0" name="Google Shape;2360;g2f4231cb09d_0_2358"/>
          <p:cNvSpPr txBox="1"/>
          <p:nvPr>
            <p:ph idx="5" type="body"/>
          </p:nvPr>
        </p:nvSpPr>
        <p:spPr>
          <a:xfrm>
            <a:off x="6050900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1" name="Google Shape;2361;g2f4231cb09d_0_2358"/>
          <p:cNvSpPr/>
          <p:nvPr/>
        </p:nvSpPr>
        <p:spPr>
          <a:xfrm flipH="1" rot="10800000">
            <a:off x="10532201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2" name="Google Shape;2362;g2f4231cb09d_0_2358"/>
          <p:cNvSpPr txBox="1"/>
          <p:nvPr>
            <p:ph idx="6" type="body"/>
          </p:nvPr>
        </p:nvSpPr>
        <p:spPr>
          <a:xfrm>
            <a:off x="105322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3" name="Google Shape;2363;g2f4231cb09d_0_2358"/>
          <p:cNvSpPr txBox="1"/>
          <p:nvPr>
            <p:ph idx="7" type="body"/>
          </p:nvPr>
        </p:nvSpPr>
        <p:spPr>
          <a:xfrm>
            <a:off x="105322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4" name="Google Shape;2364;g2f4231cb09d_0_2358"/>
          <p:cNvSpPr/>
          <p:nvPr/>
        </p:nvSpPr>
        <p:spPr>
          <a:xfrm flipH="1" rot="10800000">
            <a:off x="150099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5" name="Google Shape;2365;g2f4231cb09d_0_2358"/>
          <p:cNvSpPr txBox="1"/>
          <p:nvPr>
            <p:ph idx="8" type="body"/>
          </p:nvPr>
        </p:nvSpPr>
        <p:spPr>
          <a:xfrm>
            <a:off x="150099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6" name="Google Shape;2366;g2f4231cb09d_0_2358"/>
          <p:cNvSpPr txBox="1"/>
          <p:nvPr>
            <p:ph idx="9" type="body"/>
          </p:nvPr>
        </p:nvSpPr>
        <p:spPr>
          <a:xfrm>
            <a:off x="150099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7" name="Google Shape;2367;g2f4231cb09d_0_2358"/>
          <p:cNvSpPr/>
          <p:nvPr/>
        </p:nvSpPr>
        <p:spPr>
          <a:xfrm flipH="1" rot="10800000">
            <a:off x="19456300" y="5105520"/>
            <a:ext cx="6549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8" name="Google Shape;2368;g2f4231cb09d_0_2358"/>
          <p:cNvSpPr txBox="1"/>
          <p:nvPr>
            <p:ph idx="13" type="body"/>
          </p:nvPr>
        </p:nvSpPr>
        <p:spPr>
          <a:xfrm>
            <a:off x="19456302" y="4177047"/>
            <a:ext cx="33228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69" name="Google Shape;2369;g2f4231cb09d_0_2358"/>
          <p:cNvSpPr txBox="1"/>
          <p:nvPr>
            <p:ph idx="14" type="body"/>
          </p:nvPr>
        </p:nvSpPr>
        <p:spPr>
          <a:xfrm>
            <a:off x="19456302" y="5551016"/>
            <a:ext cx="3286800" cy="6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2370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" name="Google Shape;2371;g2f4231cb09d_0_2377"/>
          <p:cNvSpPr/>
          <p:nvPr/>
        </p:nvSpPr>
        <p:spPr>
          <a:xfrm>
            <a:off x="1523347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2" name="Google Shape;2372;g2f4231cb09d_0_2377"/>
          <p:cNvSpPr/>
          <p:nvPr/>
        </p:nvSpPr>
        <p:spPr>
          <a:xfrm>
            <a:off x="16135525" y="3618488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3" name="Google Shape;2373;g2f4231cb09d_0_2377"/>
          <p:cNvSpPr/>
          <p:nvPr/>
        </p:nvSpPr>
        <p:spPr>
          <a:xfrm flipH="1" rot="10800000">
            <a:off x="16502670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g2f4231cb09d_0_2377"/>
          <p:cNvSpPr/>
          <p:nvPr/>
        </p:nvSpPr>
        <p:spPr>
          <a:xfrm>
            <a:off x="8896891" y="3618487"/>
            <a:ext cx="6669600" cy="100974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g2f4231cb09d_0_2377"/>
          <p:cNvSpPr/>
          <p:nvPr/>
        </p:nvSpPr>
        <p:spPr>
          <a:xfrm flipH="1" rot="10800000">
            <a:off x="9313728" y="495312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g2f4231cb09d_0_237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7" name="Google Shape;2377;g2f4231cb09d_0_237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8" name="Google Shape;2378;g2f4231cb09d_0_2377"/>
          <p:cNvSpPr txBox="1"/>
          <p:nvPr>
            <p:ph idx="2" type="body"/>
          </p:nvPr>
        </p:nvSpPr>
        <p:spPr>
          <a:xfrm>
            <a:off x="1581150" y="4024744"/>
            <a:ext cx="6612000" cy="28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79" name="Google Shape;2379;g2f4231cb09d_0_2377"/>
          <p:cNvSpPr txBox="1"/>
          <p:nvPr>
            <p:ph idx="3" type="body"/>
          </p:nvPr>
        </p:nvSpPr>
        <p:spPr>
          <a:xfrm>
            <a:off x="1581150" y="6858000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0" name="Google Shape;2380;g2f4231cb09d_0_2377"/>
          <p:cNvSpPr txBox="1"/>
          <p:nvPr>
            <p:ph idx="4" type="body"/>
          </p:nvPr>
        </p:nvSpPr>
        <p:spPr>
          <a:xfrm>
            <a:off x="9246653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1" name="Google Shape;2381;g2f4231cb09d_0_2377"/>
          <p:cNvSpPr txBox="1"/>
          <p:nvPr>
            <p:ph idx="5" type="body"/>
          </p:nvPr>
        </p:nvSpPr>
        <p:spPr>
          <a:xfrm>
            <a:off x="9296941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2" name="Google Shape;2382;g2f4231cb09d_0_2377"/>
          <p:cNvSpPr txBox="1"/>
          <p:nvPr>
            <p:ph idx="6" type="body"/>
          </p:nvPr>
        </p:nvSpPr>
        <p:spPr>
          <a:xfrm>
            <a:off x="16454092" y="4024744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83" name="Google Shape;2383;g2f4231cb09d_0_2377"/>
          <p:cNvSpPr txBox="1"/>
          <p:nvPr>
            <p:ph idx="7" type="body"/>
          </p:nvPr>
        </p:nvSpPr>
        <p:spPr>
          <a:xfrm>
            <a:off x="16504380" y="5398714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2384" name="Shape 2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" name="Google Shape;2385;g2f4231cb09d_0_2391"/>
          <p:cNvSpPr/>
          <p:nvPr/>
        </p:nvSpPr>
        <p:spPr>
          <a:xfrm>
            <a:off x="1523347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g2f4231cb09d_0_2391"/>
          <p:cNvSpPr/>
          <p:nvPr/>
        </p:nvSpPr>
        <p:spPr>
          <a:xfrm>
            <a:off x="16135525" y="1524000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g2f4231cb09d_0_2391"/>
          <p:cNvSpPr/>
          <p:nvPr/>
        </p:nvSpPr>
        <p:spPr>
          <a:xfrm flipH="1" rot="10800000">
            <a:off x="16502670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g2f4231cb09d_0_2391"/>
          <p:cNvSpPr/>
          <p:nvPr/>
        </p:nvSpPr>
        <p:spPr>
          <a:xfrm>
            <a:off x="8896891" y="1523999"/>
            <a:ext cx="6669600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g2f4231cb09d_0_2391"/>
          <p:cNvSpPr/>
          <p:nvPr/>
        </p:nvSpPr>
        <p:spPr>
          <a:xfrm flipH="1" rot="10800000">
            <a:off x="9313728" y="2858632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g2f4231cb09d_0_2391"/>
          <p:cNvSpPr txBox="1"/>
          <p:nvPr>
            <p:ph type="title"/>
          </p:nvPr>
        </p:nvSpPr>
        <p:spPr>
          <a:xfrm>
            <a:off x="1581150" y="1943293"/>
            <a:ext cx="6612000" cy="26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1" name="Google Shape;2391;g2f4231cb09d_0_2391"/>
          <p:cNvSpPr txBox="1"/>
          <p:nvPr>
            <p:ph idx="1" type="body"/>
          </p:nvPr>
        </p:nvSpPr>
        <p:spPr>
          <a:xfrm>
            <a:off x="1581150" y="4763512"/>
            <a:ext cx="6612000" cy="24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2" name="Google Shape;2392;g2f4231cb09d_0_2391"/>
          <p:cNvSpPr txBox="1"/>
          <p:nvPr>
            <p:ph idx="2" type="body"/>
          </p:nvPr>
        </p:nvSpPr>
        <p:spPr>
          <a:xfrm>
            <a:off x="9246653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3" name="Google Shape;2393;g2f4231cb09d_0_2391"/>
          <p:cNvSpPr txBox="1"/>
          <p:nvPr>
            <p:ph idx="3" type="body"/>
          </p:nvPr>
        </p:nvSpPr>
        <p:spPr>
          <a:xfrm>
            <a:off x="9296941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4" name="Google Shape;2394;g2f4231cb09d_0_2391"/>
          <p:cNvSpPr txBox="1"/>
          <p:nvPr>
            <p:ph idx="4" type="body"/>
          </p:nvPr>
        </p:nvSpPr>
        <p:spPr>
          <a:xfrm>
            <a:off x="16454092" y="1930256"/>
            <a:ext cx="57756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5" name="Google Shape;2395;g2f4231cb09d_0_2391"/>
          <p:cNvSpPr txBox="1"/>
          <p:nvPr>
            <p:ph idx="5" type="body"/>
          </p:nvPr>
        </p:nvSpPr>
        <p:spPr>
          <a:xfrm>
            <a:off x="16504380" y="3304226"/>
            <a:ext cx="57255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g2f4231cb09d_0_2403"/>
          <p:cNvSpPr txBox="1"/>
          <p:nvPr>
            <p:ph type="title"/>
          </p:nvPr>
        </p:nvSpPr>
        <p:spPr>
          <a:xfrm>
            <a:off x="10369033" y="2796267"/>
            <a:ext cx="11119500" cy="438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8" name="Google Shape;2398;g2f4231cb09d_0_2403"/>
          <p:cNvSpPr txBox="1"/>
          <p:nvPr>
            <p:ph idx="1" type="body"/>
          </p:nvPr>
        </p:nvSpPr>
        <p:spPr>
          <a:xfrm>
            <a:off x="10369033" y="7820603"/>
            <a:ext cx="69195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99" name="Google Shape;2399;g2f4231cb09d_0_2403"/>
          <p:cNvSpPr txBox="1"/>
          <p:nvPr>
            <p:ph idx="2" type="body"/>
          </p:nvPr>
        </p:nvSpPr>
        <p:spPr>
          <a:xfrm>
            <a:off x="10369033" y="9985635"/>
            <a:ext cx="6638100" cy="6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0" name="Google Shape;2400;g2f4231cb09d_0_2403"/>
          <p:cNvSpPr/>
          <p:nvPr>
            <p:ph idx="3" type="pic"/>
          </p:nvPr>
        </p:nvSpPr>
        <p:spPr>
          <a:xfrm>
            <a:off x="-6585692" y="-1478848"/>
            <a:ext cx="15083700" cy="17503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01" name="Google Shape;2401;g2f4231cb09d_0_24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2402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2f4231cb09d_0_2409"/>
          <p:cNvSpPr txBox="1"/>
          <p:nvPr>
            <p:ph type="title"/>
          </p:nvPr>
        </p:nvSpPr>
        <p:spPr>
          <a:xfrm>
            <a:off x="15174931" y="3297460"/>
            <a:ext cx="7017900" cy="253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4" name="Google Shape;2404;g2f4231cb09d_0_2409"/>
          <p:cNvSpPr txBox="1"/>
          <p:nvPr>
            <p:ph idx="1" type="body"/>
          </p:nvPr>
        </p:nvSpPr>
        <p:spPr>
          <a:xfrm>
            <a:off x="15193963" y="6167641"/>
            <a:ext cx="6849000" cy="46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5" name="Google Shape;2405;g2f4231cb09d_0_2409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2406" name="Shape 2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7" name="Google Shape;2407;g2f4231cb09d_0_2413"/>
          <p:cNvSpPr txBox="1"/>
          <p:nvPr>
            <p:ph type="title"/>
          </p:nvPr>
        </p:nvSpPr>
        <p:spPr>
          <a:xfrm>
            <a:off x="13192020" y="1395663"/>
            <a:ext cx="96162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8" name="Google Shape;2408;g2f4231cb09d_0_2413"/>
          <p:cNvSpPr txBox="1"/>
          <p:nvPr>
            <p:ph idx="1" type="body"/>
          </p:nvPr>
        </p:nvSpPr>
        <p:spPr>
          <a:xfrm>
            <a:off x="13192020" y="3229222"/>
            <a:ext cx="9616200" cy="8702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09" name="Google Shape;2409;g2f4231cb09d_0_2413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2410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2f4231cb09d_0_2417"/>
          <p:cNvSpPr txBox="1"/>
          <p:nvPr>
            <p:ph type="title"/>
          </p:nvPr>
        </p:nvSpPr>
        <p:spPr>
          <a:xfrm>
            <a:off x="12385676" y="4345697"/>
            <a:ext cx="8719800" cy="258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2" name="Google Shape;2412;g2f4231cb09d_0_2417"/>
          <p:cNvSpPr txBox="1"/>
          <p:nvPr>
            <p:ph idx="1" type="body"/>
          </p:nvPr>
        </p:nvSpPr>
        <p:spPr>
          <a:xfrm>
            <a:off x="12385676" y="6980501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3" name="Google Shape;2413;g2f4231cb09d_0_2417"/>
          <p:cNvSpPr/>
          <p:nvPr>
            <p:ph idx="2" type="pic"/>
          </p:nvPr>
        </p:nvSpPr>
        <p:spPr>
          <a:xfrm>
            <a:off x="0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2414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2f4231cb09d_0_2421"/>
          <p:cNvSpPr txBox="1"/>
          <p:nvPr>
            <p:ph type="title"/>
          </p:nvPr>
        </p:nvSpPr>
        <p:spPr>
          <a:xfrm>
            <a:off x="3719226" y="4423719"/>
            <a:ext cx="8736300" cy="270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16" name="Google Shape;2416;g2f4231cb09d_0_2421"/>
          <p:cNvSpPr txBox="1"/>
          <p:nvPr>
            <p:ph idx="1" type="body"/>
          </p:nvPr>
        </p:nvSpPr>
        <p:spPr>
          <a:xfrm>
            <a:off x="3719226" y="7116776"/>
            <a:ext cx="8750100" cy="26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7" name="Google Shape;2417;g2f4231cb09d_0_2421"/>
          <p:cNvSpPr/>
          <p:nvPr>
            <p:ph idx="2" type="pic"/>
          </p:nvPr>
        </p:nvSpPr>
        <p:spPr>
          <a:xfrm>
            <a:off x="16155988" y="0"/>
            <a:ext cx="82311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2418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g2f4231cb09d_0_2425"/>
          <p:cNvSpPr txBox="1"/>
          <p:nvPr>
            <p:ph type="title"/>
          </p:nvPr>
        </p:nvSpPr>
        <p:spPr>
          <a:xfrm>
            <a:off x="16155988" y="3248640"/>
            <a:ext cx="69327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0" name="Google Shape;2420;g2f4231cb09d_0_2425"/>
          <p:cNvSpPr txBox="1"/>
          <p:nvPr>
            <p:ph idx="1" type="body"/>
          </p:nvPr>
        </p:nvSpPr>
        <p:spPr>
          <a:xfrm>
            <a:off x="16208375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1" name="Google Shape;2421;g2f4231cb09d_0_2425"/>
          <p:cNvSpPr/>
          <p:nvPr>
            <p:ph idx="2" type="pic"/>
          </p:nvPr>
        </p:nvSpPr>
        <p:spPr>
          <a:xfrm>
            <a:off x="0" y="0"/>
            <a:ext cx="155082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2f4231cb09d_0_2429"/>
          <p:cNvSpPr txBox="1"/>
          <p:nvPr>
            <p:ph type="title"/>
          </p:nvPr>
        </p:nvSpPr>
        <p:spPr>
          <a:xfrm>
            <a:off x="1552802" y="3248640"/>
            <a:ext cx="6905400" cy="29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4" name="Google Shape;2424;g2f4231cb09d_0_2429"/>
          <p:cNvSpPr txBox="1"/>
          <p:nvPr>
            <p:ph idx="1" type="body"/>
          </p:nvPr>
        </p:nvSpPr>
        <p:spPr>
          <a:xfrm>
            <a:off x="1573552" y="6533454"/>
            <a:ext cx="6576900" cy="40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5" name="Google Shape;2425;g2f4231cb09d_0_2429"/>
          <p:cNvSpPr/>
          <p:nvPr>
            <p:ph idx="2" type="pic"/>
          </p:nvPr>
        </p:nvSpPr>
        <p:spPr>
          <a:xfrm>
            <a:off x="8840788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g2f4231cb09d_0_2433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8" name="Google Shape;2428;g2f4231cb09d_0_2433"/>
          <p:cNvSpPr txBox="1"/>
          <p:nvPr>
            <p:ph idx="1" type="body"/>
          </p:nvPr>
        </p:nvSpPr>
        <p:spPr>
          <a:xfrm>
            <a:off x="1441696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9" name="Google Shape;2429;g2f4231cb09d_0_2433"/>
          <p:cNvSpPr/>
          <p:nvPr>
            <p:ph idx="2" type="pic"/>
          </p:nvPr>
        </p:nvSpPr>
        <p:spPr>
          <a:xfrm>
            <a:off x="8840787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2430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2f4231cb09d_0_2437"/>
          <p:cNvSpPr/>
          <p:nvPr>
            <p:ph idx="2" type="pic"/>
          </p:nvPr>
        </p:nvSpPr>
        <p:spPr>
          <a:xfrm>
            <a:off x="0" y="2909778"/>
            <a:ext cx="15546300" cy="789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2" name="Google Shape;2432;g2f4231cb09d_0_2437"/>
          <p:cNvSpPr txBox="1"/>
          <p:nvPr>
            <p:ph type="title"/>
          </p:nvPr>
        </p:nvSpPr>
        <p:spPr>
          <a:xfrm>
            <a:off x="16162306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3" name="Google Shape;2433;g2f4231cb09d_0_2437"/>
          <p:cNvSpPr txBox="1"/>
          <p:nvPr>
            <p:ph idx="1" type="body"/>
          </p:nvPr>
        </p:nvSpPr>
        <p:spPr>
          <a:xfrm>
            <a:off x="16155988" y="5386436"/>
            <a:ext cx="6745200" cy="53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2434" name="Shape 2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g2f4231cb09d_0_2441"/>
          <p:cNvSpPr txBox="1"/>
          <p:nvPr>
            <p:ph type="title"/>
          </p:nvPr>
        </p:nvSpPr>
        <p:spPr>
          <a:xfrm>
            <a:off x="1448014" y="2940443"/>
            <a:ext cx="67452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6" name="Google Shape;2436;g2f4231cb09d_0_2441"/>
          <p:cNvSpPr txBox="1"/>
          <p:nvPr>
            <p:ph idx="1" type="body"/>
          </p:nvPr>
        </p:nvSpPr>
        <p:spPr>
          <a:xfrm>
            <a:off x="1441697" y="5386436"/>
            <a:ext cx="6745200" cy="58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7" name="Google Shape;2437;g2f4231cb09d_0_2441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8" name="Google Shape;2438;g2f4231cb09d_0_2441"/>
          <p:cNvSpPr/>
          <p:nvPr>
            <p:ph idx="3" type="pic"/>
          </p:nvPr>
        </p:nvSpPr>
        <p:spPr>
          <a:xfrm>
            <a:off x="16501730" y="1524000"/>
            <a:ext cx="6283800" cy="31209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39" name="Google Shape;2439;g2f4231cb09d_0_2441"/>
          <p:cNvSpPr/>
          <p:nvPr>
            <p:ph idx="4" type="pic"/>
          </p:nvPr>
        </p:nvSpPr>
        <p:spPr>
          <a:xfrm>
            <a:off x="16501730" y="4965895"/>
            <a:ext cx="6283800" cy="7226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2440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2f4231cb09d_0_2447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2" name="Google Shape;2442;g2f4231cb09d_0_2447"/>
          <p:cNvSpPr txBox="1"/>
          <p:nvPr>
            <p:ph type="title"/>
          </p:nvPr>
        </p:nvSpPr>
        <p:spPr>
          <a:xfrm>
            <a:off x="1423990" y="4744995"/>
            <a:ext cx="75567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3" name="Google Shape;2443;g2f4231cb09d_0_2447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44" name="Google Shape;2444;g2f4231cb09d_0_2447"/>
          <p:cNvSpPr/>
          <p:nvPr>
            <p:ph idx="2" type="pic"/>
          </p:nvPr>
        </p:nvSpPr>
        <p:spPr>
          <a:xfrm>
            <a:off x="1072091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5" name="Google Shape;2445;g2f4231cb09d_0_2447"/>
          <p:cNvSpPr/>
          <p:nvPr>
            <p:ph idx="3" type="pic"/>
          </p:nvPr>
        </p:nvSpPr>
        <p:spPr>
          <a:xfrm>
            <a:off x="1484504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6" name="Google Shape;2446;g2f4231cb09d_0_2447"/>
          <p:cNvSpPr/>
          <p:nvPr>
            <p:ph idx="4" type="pic"/>
          </p:nvPr>
        </p:nvSpPr>
        <p:spPr>
          <a:xfrm>
            <a:off x="1899043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7" name="Google Shape;2447;g2f4231cb09d_0_2447"/>
          <p:cNvSpPr/>
          <p:nvPr>
            <p:ph idx="5" type="pic"/>
          </p:nvPr>
        </p:nvSpPr>
        <p:spPr>
          <a:xfrm>
            <a:off x="10720915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8" name="Google Shape;2448;g2f4231cb09d_0_2447"/>
          <p:cNvSpPr/>
          <p:nvPr>
            <p:ph idx="6" type="pic"/>
          </p:nvPr>
        </p:nvSpPr>
        <p:spPr>
          <a:xfrm>
            <a:off x="14866308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49" name="Google Shape;2449;g2f4231cb09d_0_2447"/>
          <p:cNvSpPr/>
          <p:nvPr>
            <p:ph idx="7" type="pic"/>
          </p:nvPr>
        </p:nvSpPr>
        <p:spPr>
          <a:xfrm>
            <a:off x="19011702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0" name="Google Shape;2450;g2f4231cb09d_0_2447"/>
          <p:cNvSpPr/>
          <p:nvPr>
            <p:ph idx="8" type="pic"/>
          </p:nvPr>
        </p:nvSpPr>
        <p:spPr>
          <a:xfrm>
            <a:off x="10720915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1" name="Google Shape;2451;g2f4231cb09d_0_2447"/>
          <p:cNvSpPr/>
          <p:nvPr>
            <p:ph idx="9" type="pic"/>
          </p:nvPr>
        </p:nvSpPr>
        <p:spPr>
          <a:xfrm>
            <a:off x="14866308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52" name="Google Shape;2452;g2f4231cb09d_0_2447"/>
          <p:cNvSpPr/>
          <p:nvPr>
            <p:ph idx="13" type="pic"/>
          </p:nvPr>
        </p:nvSpPr>
        <p:spPr>
          <a:xfrm>
            <a:off x="19011702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2453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g2f4231cb09d_0_2460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5" name="Google Shape;2455;g2f4231cb09d_0_2460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6" name="Google Shape;2456;g2f4231cb09d_0_2460"/>
          <p:cNvSpPr/>
          <p:nvPr>
            <p:ph idx="2" type="pic"/>
          </p:nvPr>
        </p:nvSpPr>
        <p:spPr>
          <a:xfrm>
            <a:off x="8840788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7" name="Google Shape;2457;g2f4231cb09d_0_2460"/>
          <p:cNvSpPr/>
          <p:nvPr>
            <p:ph idx="3" type="pic"/>
          </p:nvPr>
        </p:nvSpPr>
        <p:spPr>
          <a:xfrm>
            <a:off x="8840788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8" name="Google Shape;2458;g2f4231cb09d_0_2460"/>
          <p:cNvSpPr/>
          <p:nvPr>
            <p:ph idx="4" type="pic"/>
          </p:nvPr>
        </p:nvSpPr>
        <p:spPr>
          <a:xfrm>
            <a:off x="17835931" y="1524002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9" name="Google Shape;2459;g2f4231cb09d_0_2460"/>
          <p:cNvSpPr/>
          <p:nvPr>
            <p:ph idx="5" type="pic"/>
          </p:nvPr>
        </p:nvSpPr>
        <p:spPr>
          <a:xfrm>
            <a:off x="17835931" y="6904076"/>
            <a:ext cx="8298900" cy="4686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2460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g2f4231cb09d_0_2467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2" name="Google Shape;2462;g2f4231cb09d_0_2467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3" name="Google Shape;2463;g2f4231cb09d_0_2467"/>
          <p:cNvSpPr/>
          <p:nvPr>
            <p:ph idx="2" type="pic"/>
          </p:nvPr>
        </p:nvSpPr>
        <p:spPr>
          <a:xfrm>
            <a:off x="8840788" y="1524002"/>
            <a:ext cx="66675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4" name="Google Shape;2464;g2f4231cb09d_0_2467"/>
          <p:cNvSpPr/>
          <p:nvPr>
            <p:ph idx="3" type="pic"/>
          </p:nvPr>
        </p:nvSpPr>
        <p:spPr>
          <a:xfrm>
            <a:off x="16157575" y="1524002"/>
            <a:ext cx="66279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g2f4231cb09d_0_2472"/>
          <p:cNvSpPr txBox="1"/>
          <p:nvPr>
            <p:ph type="title"/>
          </p:nvPr>
        </p:nvSpPr>
        <p:spPr>
          <a:xfrm>
            <a:off x="1525588" y="2940443"/>
            <a:ext cx="6667500" cy="193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7" name="Google Shape;2467;g2f4231cb09d_0_2472"/>
          <p:cNvSpPr txBox="1"/>
          <p:nvPr>
            <p:ph idx="1" type="body"/>
          </p:nvPr>
        </p:nvSpPr>
        <p:spPr>
          <a:xfrm>
            <a:off x="1525588" y="5470038"/>
            <a:ext cx="6661200" cy="61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8" name="Google Shape;2468;g2f4231cb09d_0_2472"/>
          <p:cNvSpPr/>
          <p:nvPr>
            <p:ph idx="2" type="pic"/>
          </p:nvPr>
        </p:nvSpPr>
        <p:spPr>
          <a:xfrm>
            <a:off x="10440987" y="1524002"/>
            <a:ext cx="10671000" cy="106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2469" name="Shape 2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0" name="Google Shape;2470;g2f4231cb09d_0_2476"/>
          <p:cNvSpPr/>
          <p:nvPr>
            <p:ph idx="2" type="pic"/>
          </p:nvPr>
        </p:nvSpPr>
        <p:spPr>
          <a:xfrm>
            <a:off x="-31582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1" name="Google Shape;2471;g2f4231cb09d_0_2476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2472" name="Shape 2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3" name="Google Shape;2473;g2f4231cb09d_0_2479"/>
          <p:cNvSpPr/>
          <p:nvPr>
            <p:ph idx="2" type="pic"/>
          </p:nvPr>
        </p:nvSpPr>
        <p:spPr>
          <a:xfrm>
            <a:off x="-31582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4" name="Google Shape;2474;g2f4231cb09d_0_2479"/>
          <p:cNvSpPr/>
          <p:nvPr>
            <p:ph idx="3" type="pic"/>
          </p:nvPr>
        </p:nvSpPr>
        <p:spPr>
          <a:xfrm>
            <a:off x="16155988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2f4231cb09d_0_2482"/>
          <p:cNvSpPr/>
          <p:nvPr>
            <p:ph idx="2" type="pic"/>
          </p:nvPr>
        </p:nvSpPr>
        <p:spPr>
          <a:xfrm>
            <a:off x="8858373" y="1524000"/>
            <a:ext cx="1554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77" name="Google Shape;2477;g2f4231cb09d_0_2482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g2f4231cb09d_0_2485"/>
          <p:cNvSpPr/>
          <p:nvPr>
            <p:ph idx="2" type="pic"/>
          </p:nvPr>
        </p:nvSpPr>
        <p:spPr>
          <a:xfrm>
            <a:off x="8858373" y="0"/>
            <a:ext cx="1554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0" name="Google Shape;2480;g2f4231cb09d_0_2485"/>
          <p:cNvSpPr/>
          <p:nvPr>
            <p:ph idx="3" type="pic"/>
          </p:nvPr>
        </p:nvSpPr>
        <p:spPr>
          <a:xfrm>
            <a:off x="-2477905" y="1513618"/>
            <a:ext cx="10671000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2481" name="Shape 2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2" name="Google Shape;2482;g2f4231cb09d_0_2488"/>
          <p:cNvSpPr/>
          <p:nvPr>
            <p:ph idx="2" type="pic"/>
          </p:nvPr>
        </p:nvSpPr>
        <p:spPr>
          <a:xfrm>
            <a:off x="0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2483" name="Shape 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4" name="Google Shape;2484;g2f4231cb09d_0_2490"/>
          <p:cNvSpPr/>
          <p:nvPr>
            <p:ph idx="2" type="pic"/>
          </p:nvPr>
        </p:nvSpPr>
        <p:spPr>
          <a:xfrm>
            <a:off x="-1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5" name="Google Shape;2485;g2f4231cb09d_0_2490"/>
          <p:cNvSpPr txBox="1"/>
          <p:nvPr>
            <p:ph type="title"/>
          </p:nvPr>
        </p:nvSpPr>
        <p:spPr>
          <a:xfrm>
            <a:off x="3634722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6" name="Google Shape;2486;g2f4231cb09d_0_2490"/>
          <p:cNvSpPr txBox="1"/>
          <p:nvPr>
            <p:ph idx="1" type="body"/>
          </p:nvPr>
        </p:nvSpPr>
        <p:spPr>
          <a:xfrm flipH="1">
            <a:off x="3691915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2487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" name="Google Shape;2488;g2f4231cb09d_0_2494"/>
          <p:cNvSpPr/>
          <p:nvPr>
            <p:ph idx="2" type="pic"/>
          </p:nvPr>
        </p:nvSpPr>
        <p:spPr>
          <a:xfrm flipH="1">
            <a:off x="-125" y="0"/>
            <a:ext cx="243873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89" name="Google Shape;2489;g2f4231cb09d_0_2494"/>
          <p:cNvSpPr txBox="1"/>
          <p:nvPr>
            <p:ph type="title"/>
          </p:nvPr>
        </p:nvSpPr>
        <p:spPr>
          <a:xfrm>
            <a:off x="1458806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0" name="Google Shape;2490;g2f4231cb09d_0_2494"/>
          <p:cNvSpPr txBox="1"/>
          <p:nvPr>
            <p:ph idx="1" type="body"/>
          </p:nvPr>
        </p:nvSpPr>
        <p:spPr>
          <a:xfrm flipH="1">
            <a:off x="14645261" y="7086600"/>
            <a:ext cx="61404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2491" name="Shape 2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2" name="Google Shape;2492;g2f4231cb09d_0_2498"/>
          <p:cNvSpPr/>
          <p:nvPr>
            <p:ph idx="2" type="pic"/>
          </p:nvPr>
        </p:nvSpPr>
        <p:spPr>
          <a:xfrm>
            <a:off x="1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3" name="Google Shape;2493;g2f4231cb09d_0_2498"/>
          <p:cNvSpPr txBox="1"/>
          <p:nvPr>
            <p:ph type="title"/>
          </p:nvPr>
        </p:nvSpPr>
        <p:spPr>
          <a:xfrm>
            <a:off x="3262189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4" name="Google Shape;2494;g2f4231cb09d_0_2498"/>
          <p:cNvSpPr txBox="1"/>
          <p:nvPr>
            <p:ph idx="1" type="body"/>
          </p:nvPr>
        </p:nvSpPr>
        <p:spPr>
          <a:xfrm flipH="1">
            <a:off x="3319465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2495" name="Shape 2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6" name="Google Shape;2496;g2f4231cb09d_0_2502"/>
          <p:cNvSpPr/>
          <p:nvPr>
            <p:ph idx="2" type="pic"/>
          </p:nvPr>
        </p:nvSpPr>
        <p:spPr>
          <a:xfrm>
            <a:off x="12193587" y="0"/>
            <a:ext cx="12193500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2497" name="Google Shape;2497;g2f4231cb09d_0_2502"/>
          <p:cNvSpPr txBox="1"/>
          <p:nvPr>
            <p:ph type="title"/>
          </p:nvPr>
        </p:nvSpPr>
        <p:spPr>
          <a:xfrm>
            <a:off x="15455775" y="4300151"/>
            <a:ext cx="61977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98" name="Google Shape;2498;g2f4231cb09d_0_2502"/>
          <p:cNvSpPr txBox="1"/>
          <p:nvPr>
            <p:ph idx="1" type="body"/>
          </p:nvPr>
        </p:nvSpPr>
        <p:spPr>
          <a:xfrm flipH="1">
            <a:off x="15513052" y="7086600"/>
            <a:ext cx="60582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99" name="Google Shape;2499;g2f4231cb09d_0_2502"/>
          <p:cNvSpPr txBox="1"/>
          <p:nvPr/>
        </p:nvSpPr>
        <p:spPr>
          <a:xfrm>
            <a:off x="2815924" y="4300151"/>
            <a:ext cx="6198000" cy="58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2500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g2f4231cb09d_0_2507"/>
          <p:cNvSpPr/>
          <p:nvPr>
            <p:ph idx="2" type="pic"/>
          </p:nvPr>
        </p:nvSpPr>
        <p:spPr>
          <a:xfrm>
            <a:off x="10311624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2" name="Google Shape;2502;g2f4231cb09d_0_2507"/>
          <p:cNvSpPr/>
          <p:nvPr>
            <p:ph idx="3" type="pic"/>
          </p:nvPr>
        </p:nvSpPr>
        <p:spPr>
          <a:xfrm>
            <a:off x="14435752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3" name="Google Shape;2503;g2f4231cb09d_0_2507"/>
          <p:cNvSpPr/>
          <p:nvPr>
            <p:ph idx="4" type="pic"/>
          </p:nvPr>
        </p:nvSpPr>
        <p:spPr>
          <a:xfrm>
            <a:off x="18581145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4" name="Google Shape;2504;g2f4231cb09d_0_2507"/>
          <p:cNvSpPr/>
          <p:nvPr>
            <p:ph idx="5" type="pic"/>
          </p:nvPr>
        </p:nvSpPr>
        <p:spPr>
          <a:xfrm>
            <a:off x="10311624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5" name="Google Shape;2505;g2f4231cb09d_0_2507"/>
          <p:cNvSpPr/>
          <p:nvPr>
            <p:ph idx="6" type="pic"/>
          </p:nvPr>
        </p:nvSpPr>
        <p:spPr>
          <a:xfrm>
            <a:off x="1445701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6" name="Google Shape;2506;g2f4231cb09d_0_2507"/>
          <p:cNvSpPr/>
          <p:nvPr>
            <p:ph idx="7" type="pic"/>
          </p:nvPr>
        </p:nvSpPr>
        <p:spPr>
          <a:xfrm>
            <a:off x="18602409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7" name="Google Shape;2507;g2f4231cb09d_0_2507"/>
          <p:cNvSpPr/>
          <p:nvPr>
            <p:ph idx="8" type="pic"/>
          </p:nvPr>
        </p:nvSpPr>
        <p:spPr>
          <a:xfrm>
            <a:off x="10311624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8" name="Google Shape;2508;g2f4231cb09d_0_2507"/>
          <p:cNvSpPr/>
          <p:nvPr>
            <p:ph idx="9" type="pic"/>
          </p:nvPr>
        </p:nvSpPr>
        <p:spPr>
          <a:xfrm>
            <a:off x="1445701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09" name="Google Shape;2509;g2f4231cb09d_0_2507"/>
          <p:cNvSpPr/>
          <p:nvPr>
            <p:ph idx="13" type="pic"/>
          </p:nvPr>
        </p:nvSpPr>
        <p:spPr>
          <a:xfrm>
            <a:off x="18602409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0" name="Google Shape;2510;g2f4231cb09d_0_2507"/>
          <p:cNvSpPr/>
          <p:nvPr>
            <p:ph idx="14" type="pic"/>
          </p:nvPr>
        </p:nvSpPr>
        <p:spPr>
          <a:xfrm>
            <a:off x="6157066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1" name="Google Shape;2511;g2f4231cb09d_0_2507"/>
          <p:cNvSpPr/>
          <p:nvPr>
            <p:ph idx="15" type="pic"/>
          </p:nvPr>
        </p:nvSpPr>
        <p:spPr>
          <a:xfrm>
            <a:off x="6157066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2" name="Google Shape;2512;g2f4231cb09d_0_2507"/>
          <p:cNvSpPr/>
          <p:nvPr>
            <p:ph idx="16" type="pic"/>
          </p:nvPr>
        </p:nvSpPr>
        <p:spPr>
          <a:xfrm>
            <a:off x="6157066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3" name="Google Shape;2513;g2f4231cb09d_0_2507"/>
          <p:cNvSpPr/>
          <p:nvPr>
            <p:ph idx="17" type="pic"/>
          </p:nvPr>
        </p:nvSpPr>
        <p:spPr>
          <a:xfrm>
            <a:off x="2022387" y="818709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4" name="Google Shape;2514;g2f4231cb09d_0_2507"/>
          <p:cNvSpPr/>
          <p:nvPr>
            <p:ph idx="18" type="pic"/>
          </p:nvPr>
        </p:nvSpPr>
        <p:spPr>
          <a:xfrm>
            <a:off x="2022387" y="4926421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5" name="Google Shape;2515;g2f4231cb09d_0_2507"/>
          <p:cNvSpPr/>
          <p:nvPr>
            <p:ph idx="19" type="pic"/>
          </p:nvPr>
        </p:nvSpPr>
        <p:spPr>
          <a:xfrm>
            <a:off x="2022387" y="9055397"/>
            <a:ext cx="3763800" cy="3767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2516" name="Shape 2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g2f4231cb09d_0_2523"/>
          <p:cNvSpPr/>
          <p:nvPr>
            <p:ph idx="2" type="pic"/>
          </p:nvPr>
        </p:nvSpPr>
        <p:spPr>
          <a:xfrm>
            <a:off x="6023797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8" name="Google Shape;2518;g2f4231cb09d_0_2523"/>
          <p:cNvSpPr/>
          <p:nvPr>
            <p:ph idx="3" type="pic"/>
          </p:nvPr>
        </p:nvSpPr>
        <p:spPr>
          <a:xfrm>
            <a:off x="10379602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19" name="Google Shape;2519;g2f4231cb09d_0_2523"/>
          <p:cNvSpPr/>
          <p:nvPr>
            <p:ph idx="4" type="pic"/>
          </p:nvPr>
        </p:nvSpPr>
        <p:spPr>
          <a:xfrm>
            <a:off x="14735406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0" name="Google Shape;2520;g2f4231cb09d_0_2523"/>
          <p:cNvSpPr/>
          <p:nvPr>
            <p:ph idx="5" type="pic"/>
          </p:nvPr>
        </p:nvSpPr>
        <p:spPr>
          <a:xfrm>
            <a:off x="19091211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1" name="Google Shape;2521;g2f4231cb09d_0_2523"/>
          <p:cNvSpPr/>
          <p:nvPr>
            <p:ph idx="6" type="pic"/>
          </p:nvPr>
        </p:nvSpPr>
        <p:spPr>
          <a:xfrm>
            <a:off x="6023797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2" name="Google Shape;2522;g2f4231cb09d_0_2523"/>
          <p:cNvSpPr/>
          <p:nvPr>
            <p:ph idx="7" type="pic"/>
          </p:nvPr>
        </p:nvSpPr>
        <p:spPr>
          <a:xfrm>
            <a:off x="10379602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3" name="Google Shape;2523;g2f4231cb09d_0_2523"/>
          <p:cNvSpPr/>
          <p:nvPr>
            <p:ph idx="8" type="pic"/>
          </p:nvPr>
        </p:nvSpPr>
        <p:spPr>
          <a:xfrm>
            <a:off x="14735406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4" name="Google Shape;2524;g2f4231cb09d_0_2523"/>
          <p:cNvSpPr/>
          <p:nvPr>
            <p:ph idx="9" type="pic"/>
          </p:nvPr>
        </p:nvSpPr>
        <p:spPr>
          <a:xfrm>
            <a:off x="19091211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5" name="Google Shape;2525;g2f4231cb09d_0_2523"/>
          <p:cNvSpPr/>
          <p:nvPr>
            <p:ph idx="13" type="pic"/>
          </p:nvPr>
        </p:nvSpPr>
        <p:spPr>
          <a:xfrm>
            <a:off x="6023797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6" name="Google Shape;2526;g2f4231cb09d_0_2523"/>
          <p:cNvSpPr/>
          <p:nvPr>
            <p:ph idx="14" type="pic"/>
          </p:nvPr>
        </p:nvSpPr>
        <p:spPr>
          <a:xfrm>
            <a:off x="10379602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7" name="Google Shape;2527;g2f4231cb09d_0_2523"/>
          <p:cNvSpPr/>
          <p:nvPr>
            <p:ph idx="15" type="pic"/>
          </p:nvPr>
        </p:nvSpPr>
        <p:spPr>
          <a:xfrm>
            <a:off x="14735406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8" name="Google Shape;2528;g2f4231cb09d_0_2523"/>
          <p:cNvSpPr/>
          <p:nvPr>
            <p:ph idx="16" type="pic"/>
          </p:nvPr>
        </p:nvSpPr>
        <p:spPr>
          <a:xfrm>
            <a:off x="19091211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29" name="Google Shape;2529;g2f4231cb09d_0_2523"/>
          <p:cNvSpPr/>
          <p:nvPr>
            <p:ph idx="17" type="pic"/>
          </p:nvPr>
        </p:nvSpPr>
        <p:spPr>
          <a:xfrm>
            <a:off x="1719809" y="789615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0" name="Google Shape;2530;g2f4231cb09d_0_2523"/>
          <p:cNvSpPr/>
          <p:nvPr>
            <p:ph idx="18" type="pic"/>
          </p:nvPr>
        </p:nvSpPr>
        <p:spPr>
          <a:xfrm>
            <a:off x="1719809" y="5088713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1" name="Google Shape;2531;g2f4231cb09d_0_2523"/>
          <p:cNvSpPr/>
          <p:nvPr>
            <p:ph idx="19" type="pic"/>
          </p:nvPr>
        </p:nvSpPr>
        <p:spPr>
          <a:xfrm>
            <a:off x="1719809" y="9366546"/>
            <a:ext cx="3465600" cy="346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g2f4231cb09d_0_2539"/>
          <p:cNvSpPr/>
          <p:nvPr>
            <p:ph idx="2" type="pic"/>
          </p:nvPr>
        </p:nvSpPr>
        <p:spPr>
          <a:xfrm>
            <a:off x="15267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4" name="Google Shape;2534;g2f4231cb09d_0_2539"/>
          <p:cNvSpPr/>
          <p:nvPr>
            <p:ph idx="3" type="pic"/>
          </p:nvPr>
        </p:nvSpPr>
        <p:spPr>
          <a:xfrm>
            <a:off x="8853282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535" name="Google Shape;2535;g2f4231cb09d_0_2539"/>
          <p:cNvSpPr/>
          <p:nvPr>
            <p:ph idx="4" type="pic"/>
          </p:nvPr>
        </p:nvSpPr>
        <p:spPr>
          <a:xfrm>
            <a:off x="16157119" y="1524000"/>
            <a:ext cx="66663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g2f4231cb09d_0_2543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8" name="Google Shape;2538;g2f4231cb09d_0_2543"/>
          <p:cNvSpPr/>
          <p:nvPr/>
        </p:nvSpPr>
        <p:spPr>
          <a:xfrm>
            <a:off x="12521856" y="3125973"/>
            <a:ext cx="10263600" cy="9066000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g2f4231cb09d_0_2543"/>
          <p:cNvSpPr/>
          <p:nvPr/>
        </p:nvSpPr>
        <p:spPr>
          <a:xfrm flipH="1" rot="10800000">
            <a:off x="13050001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g2f4231cb09d_0_2543"/>
          <p:cNvSpPr/>
          <p:nvPr/>
        </p:nvSpPr>
        <p:spPr>
          <a:xfrm>
            <a:off x="1525588" y="3125973"/>
            <a:ext cx="10371300" cy="906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g2f4231cb09d_0_2543"/>
          <p:cNvSpPr/>
          <p:nvPr/>
        </p:nvSpPr>
        <p:spPr>
          <a:xfrm flipH="1" rot="10800000">
            <a:off x="2119369" y="4825530"/>
            <a:ext cx="914400" cy="45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g2f4231cb09d_0_2543"/>
          <p:cNvSpPr txBox="1"/>
          <p:nvPr>
            <p:ph idx="1" type="body"/>
          </p:nvPr>
        </p:nvSpPr>
        <p:spPr>
          <a:xfrm>
            <a:off x="2119369" y="3812094"/>
            <a:ext cx="67752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3" name="Google Shape;2543;g2f4231cb09d_0_2543"/>
          <p:cNvSpPr txBox="1"/>
          <p:nvPr>
            <p:ph idx="2" type="body"/>
          </p:nvPr>
        </p:nvSpPr>
        <p:spPr>
          <a:xfrm>
            <a:off x="2119369" y="5271124"/>
            <a:ext cx="89841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4" name="Google Shape;2544;g2f4231cb09d_0_2543"/>
          <p:cNvSpPr txBox="1"/>
          <p:nvPr>
            <p:ph idx="3" type="body"/>
          </p:nvPr>
        </p:nvSpPr>
        <p:spPr>
          <a:xfrm>
            <a:off x="13001423" y="3812094"/>
            <a:ext cx="6753900" cy="12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45" name="Google Shape;2545;g2f4231cb09d_0_2543"/>
          <p:cNvSpPr txBox="1"/>
          <p:nvPr>
            <p:ph idx="4" type="body"/>
          </p:nvPr>
        </p:nvSpPr>
        <p:spPr>
          <a:xfrm>
            <a:off x="13051710" y="5271124"/>
            <a:ext cx="8959200" cy="6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2546" name="Shape 2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7" name="Google Shape;2547;g2f4231cb09d_0_2553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g2f4231cb09d_0_2553"/>
          <p:cNvSpPr txBox="1"/>
          <p:nvPr>
            <p:ph type="title"/>
          </p:nvPr>
        </p:nvSpPr>
        <p:spPr>
          <a:xfrm>
            <a:off x="1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9" name="Google Shape;2549;g2f4231cb09d_0_2553"/>
          <p:cNvSpPr txBox="1"/>
          <p:nvPr>
            <p:ph idx="1" type="body"/>
          </p:nvPr>
        </p:nvSpPr>
        <p:spPr>
          <a:xfrm>
            <a:off x="0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0" name="Google Shape;2550;g2f4231cb09d_0_2553"/>
          <p:cNvSpPr txBox="1"/>
          <p:nvPr>
            <p:ph idx="2" type="body"/>
          </p:nvPr>
        </p:nvSpPr>
        <p:spPr>
          <a:xfrm>
            <a:off x="12193589" y="3741162"/>
            <a:ext cx="12193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1" name="Google Shape;2551;g2f4231cb09d_0_2553"/>
          <p:cNvSpPr txBox="1"/>
          <p:nvPr>
            <p:ph idx="3" type="body"/>
          </p:nvPr>
        </p:nvSpPr>
        <p:spPr>
          <a:xfrm>
            <a:off x="12193588" y="9383753"/>
            <a:ext cx="121935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2552" name="Shape 2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3" name="Google Shape;2553;g2f4231cb09d_0_2559"/>
          <p:cNvSpPr txBox="1"/>
          <p:nvPr>
            <p:ph type="title"/>
          </p:nvPr>
        </p:nvSpPr>
        <p:spPr>
          <a:xfrm>
            <a:off x="1525585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4" name="Google Shape;2554;g2f4231cb09d_0_2559"/>
          <p:cNvSpPr txBox="1"/>
          <p:nvPr>
            <p:ph idx="1" type="body"/>
          </p:nvPr>
        </p:nvSpPr>
        <p:spPr>
          <a:xfrm>
            <a:off x="1525588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5" name="Google Shape;2555;g2f4231cb09d_0_2559"/>
          <p:cNvSpPr txBox="1"/>
          <p:nvPr>
            <p:ph idx="2" type="body"/>
          </p:nvPr>
        </p:nvSpPr>
        <p:spPr>
          <a:xfrm>
            <a:off x="8840788" y="3022706"/>
            <a:ext cx="66675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6" name="Google Shape;2556;g2f4231cb09d_0_2559"/>
          <p:cNvSpPr txBox="1"/>
          <p:nvPr>
            <p:ph idx="3" type="body"/>
          </p:nvPr>
        </p:nvSpPr>
        <p:spPr>
          <a:xfrm>
            <a:off x="8840787" y="9383753"/>
            <a:ext cx="66675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7" name="Google Shape;2557;g2f4231cb09d_0_2559"/>
          <p:cNvSpPr txBox="1"/>
          <p:nvPr>
            <p:ph idx="4" type="body"/>
          </p:nvPr>
        </p:nvSpPr>
        <p:spPr>
          <a:xfrm>
            <a:off x="16155989" y="3022706"/>
            <a:ext cx="66294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8" name="Google Shape;2558;g2f4231cb09d_0_2559"/>
          <p:cNvSpPr txBox="1"/>
          <p:nvPr>
            <p:ph idx="5" type="body"/>
          </p:nvPr>
        </p:nvSpPr>
        <p:spPr>
          <a:xfrm>
            <a:off x="16155988" y="9383753"/>
            <a:ext cx="6629400" cy="15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2559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2f4231cb09d_0_2566"/>
          <p:cNvSpPr/>
          <p:nvPr/>
        </p:nvSpPr>
        <p:spPr>
          <a:xfrm>
            <a:off x="0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1" name="Google Shape;2561;g2f4231cb09d_0_2566"/>
          <p:cNvSpPr txBox="1"/>
          <p:nvPr>
            <p:ph idx="1" type="body"/>
          </p:nvPr>
        </p:nvSpPr>
        <p:spPr>
          <a:xfrm>
            <a:off x="298938" y="3741162"/>
            <a:ext cx="115899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2" name="Google Shape;2562;g2f4231cb09d_0_2566"/>
          <p:cNvSpPr txBox="1"/>
          <p:nvPr>
            <p:ph idx="2" type="body"/>
          </p:nvPr>
        </p:nvSpPr>
        <p:spPr>
          <a:xfrm>
            <a:off x="12492525" y="3741162"/>
            <a:ext cx="115956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3" name="Google Shape;2563;g2f4231cb09d_0_2566"/>
          <p:cNvSpPr txBox="1"/>
          <p:nvPr>
            <p:ph idx="3" type="body"/>
          </p:nvPr>
        </p:nvSpPr>
        <p:spPr>
          <a:xfrm>
            <a:off x="29893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4" name="Google Shape;2564;g2f4231cb09d_0_2566"/>
          <p:cNvSpPr txBox="1"/>
          <p:nvPr>
            <p:ph idx="4" type="body"/>
          </p:nvPr>
        </p:nvSpPr>
        <p:spPr>
          <a:xfrm>
            <a:off x="12498388" y="9383753"/>
            <a:ext cx="115899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2565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6" name="Google Shape;2566;g2f4231cb09d_0_2572"/>
          <p:cNvSpPr/>
          <p:nvPr/>
        </p:nvSpPr>
        <p:spPr>
          <a:xfrm>
            <a:off x="12193588" y="1"/>
            <a:ext cx="12193500" cy="13716000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7" name="Google Shape;2567;g2f4231cb09d_0_2572"/>
          <p:cNvSpPr txBox="1"/>
          <p:nvPr>
            <p:ph idx="1" type="body"/>
          </p:nvPr>
        </p:nvSpPr>
        <p:spPr>
          <a:xfrm>
            <a:off x="316523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8" name="Google Shape;2568;g2f4231cb09d_0_2572"/>
          <p:cNvSpPr txBox="1"/>
          <p:nvPr>
            <p:ph idx="2" type="body"/>
          </p:nvPr>
        </p:nvSpPr>
        <p:spPr>
          <a:xfrm>
            <a:off x="12498388" y="3741162"/>
            <a:ext cx="11572200" cy="562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9" name="Google Shape;2569;g2f4231cb09d_0_2572"/>
          <p:cNvSpPr txBox="1"/>
          <p:nvPr>
            <p:ph idx="3" type="body"/>
          </p:nvPr>
        </p:nvSpPr>
        <p:spPr>
          <a:xfrm>
            <a:off x="316523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0" name="Google Shape;2570;g2f4231cb09d_0_2572"/>
          <p:cNvSpPr txBox="1"/>
          <p:nvPr>
            <p:ph idx="4" type="body"/>
          </p:nvPr>
        </p:nvSpPr>
        <p:spPr>
          <a:xfrm>
            <a:off x="12498389" y="9383753"/>
            <a:ext cx="11572200" cy="1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2571" name="Shape 2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2" name="Google Shape;2572;g2f4231cb09d_0_257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3" name="Google Shape;2573;g2f4231cb09d_0_257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4" name="Google Shape;2574;g2f4231cb09d_0_2578"/>
          <p:cNvSpPr txBox="1"/>
          <p:nvPr>
            <p:ph idx="2" type="body"/>
          </p:nvPr>
        </p:nvSpPr>
        <p:spPr>
          <a:xfrm>
            <a:off x="6442900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5" name="Google Shape;2575;g2f4231cb09d_0_2578"/>
          <p:cNvSpPr txBox="1"/>
          <p:nvPr>
            <p:ph idx="3" type="body"/>
          </p:nvPr>
        </p:nvSpPr>
        <p:spPr>
          <a:xfrm>
            <a:off x="137562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6" name="Google Shape;2576;g2f4231cb09d_0_2578"/>
          <p:cNvSpPr/>
          <p:nvPr/>
        </p:nvSpPr>
        <p:spPr>
          <a:xfrm flipH="1" rot="10800000">
            <a:off x="8139126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7" name="Google Shape;2577;g2f4231cb09d_0_2578"/>
          <p:cNvSpPr/>
          <p:nvPr/>
        </p:nvSpPr>
        <p:spPr>
          <a:xfrm flipH="1" rot="10800000">
            <a:off x="154524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8" name="Google Shape;2578;g2f4231cb09d_0_2578"/>
          <p:cNvSpPr/>
          <p:nvPr/>
        </p:nvSpPr>
        <p:spPr>
          <a:xfrm>
            <a:off x="6482873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9" name="Google Shape;2579;g2f4231cb09d_0_2578"/>
          <p:cNvSpPr/>
          <p:nvPr/>
        </p:nvSpPr>
        <p:spPr>
          <a:xfrm>
            <a:off x="137962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2580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2f4231cb09d_0_2587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2" name="Google Shape;2582;g2f4231cb09d_0_2587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3" name="Google Shape;2583;g2f4231cb09d_0_2587"/>
          <p:cNvSpPr txBox="1"/>
          <p:nvPr>
            <p:ph idx="2" type="body"/>
          </p:nvPr>
        </p:nvSpPr>
        <p:spPr>
          <a:xfrm>
            <a:off x="266697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4" name="Google Shape;2584;g2f4231cb09d_0_2587"/>
          <p:cNvSpPr txBox="1"/>
          <p:nvPr>
            <p:ph idx="3" type="body"/>
          </p:nvPr>
        </p:nvSpPr>
        <p:spPr>
          <a:xfrm>
            <a:off x="15255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5" name="Google Shape;2585;g2f4231cb09d_0_2587"/>
          <p:cNvSpPr txBox="1"/>
          <p:nvPr>
            <p:ph idx="4" type="body"/>
          </p:nvPr>
        </p:nvSpPr>
        <p:spPr>
          <a:xfrm>
            <a:off x="10113866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6" name="Google Shape;2586;g2f4231cb09d_0_2587"/>
          <p:cNvSpPr txBox="1"/>
          <p:nvPr>
            <p:ph idx="5" type="body"/>
          </p:nvPr>
        </p:nvSpPr>
        <p:spPr>
          <a:xfrm>
            <a:off x="8840787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7" name="Google Shape;2587;g2f4231cb09d_0_2587"/>
          <p:cNvSpPr txBox="1"/>
          <p:nvPr>
            <p:ph idx="6" type="body"/>
          </p:nvPr>
        </p:nvSpPr>
        <p:spPr>
          <a:xfrm>
            <a:off x="17600728" y="8339909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8" name="Google Shape;2588;g2f4231cb09d_0_2587"/>
          <p:cNvSpPr txBox="1"/>
          <p:nvPr>
            <p:ph idx="7" type="body"/>
          </p:nvPr>
        </p:nvSpPr>
        <p:spPr>
          <a:xfrm>
            <a:off x="16155988" y="9153852"/>
            <a:ext cx="6667500" cy="31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2589" name="Shape 2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" name="Google Shape;2590;g2f4231cb09d_0_2596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1" name="Google Shape;2591;g2f4231cb09d_0_2596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2" name="Google Shape;2592;g2f4231cb09d_0_2596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3" name="Google Shape;2593;g2f4231cb09d_0_2596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4" name="Google Shape;2594;g2f4231cb09d_0_2596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95" name="Google Shape;2595;g2f4231cb09d_0_2596"/>
          <p:cNvSpPr/>
          <p:nvPr/>
        </p:nvSpPr>
        <p:spPr>
          <a:xfrm flipH="1" rot="10800000">
            <a:off x="4363204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6" name="Google Shape;2596;g2f4231cb09d_0_2596"/>
          <p:cNvSpPr/>
          <p:nvPr/>
        </p:nvSpPr>
        <p:spPr>
          <a:xfrm flipH="1" rot="10800000">
            <a:off x="19296955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7" name="Google Shape;2597;g2f4231cb09d_0_2596"/>
          <p:cNvSpPr/>
          <p:nvPr/>
        </p:nvSpPr>
        <p:spPr>
          <a:xfrm flipH="1" rot="10800000">
            <a:off x="11810092" y="10510990"/>
            <a:ext cx="7671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8" name="Google Shape;2598;g2f4231cb09d_0_2596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9" name="Google Shape;2599;g2f4231cb09d_0_2596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0" name="Google Shape;2600;g2f4231cb09d_0_2596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2601" name="Shape 2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2" name="Google Shape;2602;g2f4231cb09d_0_2608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3" name="Google Shape;2603;g2f4231cb09d_0_2608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4" name="Google Shape;2604;g2f4231cb09d_0_2608"/>
          <p:cNvSpPr txBox="1"/>
          <p:nvPr>
            <p:ph idx="2" type="body"/>
          </p:nvPr>
        </p:nvSpPr>
        <p:spPr>
          <a:xfrm>
            <a:off x="266697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5" name="Google Shape;2605;g2f4231cb09d_0_2608"/>
          <p:cNvSpPr txBox="1"/>
          <p:nvPr>
            <p:ph idx="3" type="body"/>
          </p:nvPr>
        </p:nvSpPr>
        <p:spPr>
          <a:xfrm>
            <a:off x="10113866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6" name="Google Shape;2606;g2f4231cb09d_0_2608"/>
          <p:cNvSpPr txBox="1"/>
          <p:nvPr>
            <p:ph idx="4" type="body"/>
          </p:nvPr>
        </p:nvSpPr>
        <p:spPr>
          <a:xfrm>
            <a:off x="17600728" y="9310057"/>
            <a:ext cx="4159500" cy="6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7" name="Google Shape;2607;g2f4231cb09d_0_2608"/>
          <p:cNvSpPr/>
          <p:nvPr/>
        </p:nvSpPr>
        <p:spPr>
          <a:xfrm flipH="1" rot="10800000">
            <a:off x="4558347" y="10733416"/>
            <a:ext cx="15453300" cy="53100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8" name="Google Shape;2608;g2f4231cb09d_0_2608"/>
          <p:cNvSpPr/>
          <p:nvPr/>
        </p:nvSpPr>
        <p:spPr>
          <a:xfrm>
            <a:off x="2706951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9" name="Google Shape;2609;g2f4231cb09d_0_2608"/>
          <p:cNvSpPr/>
          <p:nvPr/>
        </p:nvSpPr>
        <p:spPr>
          <a:xfrm>
            <a:off x="17640702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0" name="Google Shape;2610;g2f4231cb09d_0_2608"/>
          <p:cNvSpPr/>
          <p:nvPr/>
        </p:nvSpPr>
        <p:spPr>
          <a:xfrm>
            <a:off x="10153839" y="4686300"/>
            <a:ext cx="4079400" cy="40794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2611" name="Shape 2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2" name="Google Shape;2612;g2f4231cb09d_0_261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3" name="Google Shape;2613;g2f4231cb09d_0_2618"/>
          <p:cNvSpPr txBox="1"/>
          <p:nvPr>
            <p:ph idx="1" type="body"/>
          </p:nvPr>
        </p:nvSpPr>
        <p:spPr>
          <a:xfrm>
            <a:off x="1441696" y="2429313"/>
            <a:ext cx="216120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4" name="Google Shape;2614;g2f4231cb09d_0_2618"/>
          <p:cNvSpPr txBox="1"/>
          <p:nvPr>
            <p:ph idx="2" type="body"/>
          </p:nvPr>
        </p:nvSpPr>
        <p:spPr>
          <a:xfrm>
            <a:off x="1563687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5" name="Google Shape;2615;g2f4231cb09d_0_2618"/>
          <p:cNvSpPr txBox="1"/>
          <p:nvPr>
            <p:ph idx="3" type="body"/>
          </p:nvPr>
        </p:nvSpPr>
        <p:spPr>
          <a:xfrm>
            <a:off x="1599728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6" name="Google Shape;2616;g2f4231cb09d_0_2618"/>
          <p:cNvSpPr txBox="1"/>
          <p:nvPr>
            <p:ph idx="4" type="body"/>
          </p:nvPr>
        </p:nvSpPr>
        <p:spPr>
          <a:xfrm>
            <a:off x="885983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7" name="Google Shape;2617;g2f4231cb09d_0_2618"/>
          <p:cNvSpPr txBox="1"/>
          <p:nvPr>
            <p:ph idx="5" type="body"/>
          </p:nvPr>
        </p:nvSpPr>
        <p:spPr>
          <a:xfrm>
            <a:off x="8914926" y="10820400"/>
            <a:ext cx="66675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8" name="Google Shape;2618;g2f4231cb09d_0_2618"/>
          <p:cNvSpPr txBox="1"/>
          <p:nvPr>
            <p:ph idx="6" type="body"/>
          </p:nvPr>
        </p:nvSpPr>
        <p:spPr>
          <a:xfrm>
            <a:off x="16194088" y="9960962"/>
            <a:ext cx="66675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9" name="Google Shape;2619;g2f4231cb09d_0_2618"/>
          <p:cNvSpPr txBox="1"/>
          <p:nvPr>
            <p:ph idx="7" type="body"/>
          </p:nvPr>
        </p:nvSpPr>
        <p:spPr>
          <a:xfrm>
            <a:off x="16230127" y="10820400"/>
            <a:ext cx="6629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20" name="Google Shape;2620;g2f4231cb09d_0_2618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1" name="Google Shape;2621;g2f4231cb09d_0_2618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22" name="Google Shape;2622;g2f4231cb09d_0_2618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2623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2f4231cb09d_0_2630"/>
          <p:cNvSpPr txBox="1"/>
          <p:nvPr>
            <p:ph type="title"/>
          </p:nvPr>
        </p:nvSpPr>
        <p:spPr>
          <a:xfrm>
            <a:off x="1448013" y="1524001"/>
            <a:ext cx="21343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625" name="Google Shape;2625;g2f4231cb09d_0_2630"/>
          <p:cNvGrpSpPr/>
          <p:nvPr/>
        </p:nvGrpSpPr>
        <p:grpSpPr>
          <a:xfrm>
            <a:off x="1525588" y="3056020"/>
            <a:ext cx="21266100" cy="9380454"/>
            <a:chOff x="1525588" y="3056020"/>
            <a:chExt cx="21266100" cy="9380454"/>
          </a:xfrm>
        </p:grpSpPr>
        <p:cxnSp>
          <p:nvCxnSpPr>
            <p:cNvPr id="2626" name="Google Shape;2626;g2f4231cb09d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7" name="Google Shape;2627;g2f4231cb09d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8" name="Google Shape;2628;g2f4231cb09d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9" name="Google Shape;2629;g2f4231cb09d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0" name="Google Shape;2630;g2f4231cb09d_0_2630"/>
            <p:cNvCxnSpPr/>
            <p:nvPr/>
          </p:nvCxnSpPr>
          <p:spPr>
            <a:xfrm>
              <a:off x="1525588" y="9309657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1" name="Google Shape;2631;g2f4231cb09d_0_2630"/>
            <p:cNvCxnSpPr/>
            <p:nvPr/>
          </p:nvCxnSpPr>
          <p:spPr>
            <a:xfrm>
              <a:off x="1525588" y="6182839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2" name="Google Shape;2632;g2f4231cb09d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3" name="Google Shape;2633;g2f4231cb09d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4" name="Google Shape;2634;g2f4231cb09d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5" name="Google Shape;2635;g2f4231cb09d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6" name="Google Shape;2636;g2f4231cb09d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7" name="Google Shape;2637;g2f4231cb09d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8" name="Google Shape;2638;g2f4231cb09d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9" name="Google Shape;2639;g2f4231cb09d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0" name="Google Shape;2640;g2f4231cb09d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1" name="Google Shape;2641;g2f4231cb09d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2" name="Google Shape;2642;g2f4231cb09d_0_2630"/>
            <p:cNvCxnSpPr/>
            <p:nvPr/>
          </p:nvCxnSpPr>
          <p:spPr>
            <a:xfrm>
              <a:off x="2279156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3" name="Google Shape;2643;g2f4231cb09d_0_2630"/>
            <p:cNvCxnSpPr/>
            <p:nvPr/>
          </p:nvCxnSpPr>
          <p:spPr>
            <a:xfrm>
              <a:off x="153181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4" name="Google Shape;2644;g2f4231cb09d_0_2630"/>
            <p:cNvCxnSpPr/>
            <p:nvPr/>
          </p:nvCxnSpPr>
          <p:spPr>
            <a:xfrm>
              <a:off x="4997610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5" name="Google Shape;2645;g2f4231cb09d_0_2630"/>
            <p:cNvCxnSpPr/>
            <p:nvPr/>
          </p:nvCxnSpPr>
          <p:spPr>
            <a:xfrm>
              <a:off x="8606279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6" name="Google Shape;2646;g2f4231cb09d_0_2630"/>
            <p:cNvCxnSpPr/>
            <p:nvPr/>
          </p:nvCxnSpPr>
          <p:spPr>
            <a:xfrm>
              <a:off x="12214948" y="3056021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7" name="Google Shape;2647;g2f4231cb09d_0_2630"/>
            <p:cNvCxnSpPr/>
            <p:nvPr/>
          </p:nvCxnSpPr>
          <p:spPr>
            <a:xfrm>
              <a:off x="1525588" y="12436474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8" name="Google Shape;2648;g2f4231cb09d_0_2630"/>
            <p:cNvCxnSpPr/>
            <p:nvPr/>
          </p:nvCxnSpPr>
          <p:spPr>
            <a:xfrm>
              <a:off x="1525588" y="3056020"/>
              <a:ext cx="21266100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9" name="Google Shape;2649;g2f4231cb09d_0_2630"/>
            <p:cNvCxnSpPr/>
            <p:nvPr/>
          </p:nvCxnSpPr>
          <p:spPr>
            <a:xfrm>
              <a:off x="15823617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0" name="Google Shape;2650;g2f4231cb09d_0_2630"/>
            <p:cNvCxnSpPr/>
            <p:nvPr/>
          </p:nvCxnSpPr>
          <p:spPr>
            <a:xfrm>
              <a:off x="19432286" y="3056020"/>
              <a:ext cx="0" cy="938040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2652" name="Google Shape;2652;g2f4231cb09d_0_2658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653" name="Google Shape;2653;g2f4231cb09d_0_2658"/>
          <p:cNvSpPr/>
          <p:nvPr/>
        </p:nvSpPr>
        <p:spPr>
          <a:xfrm>
            <a:off x="-2176725" y="2347666"/>
            <a:ext cx="9020700" cy="9020700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4" name="Google Shape;2654;g2f4231cb09d_0_2658"/>
          <p:cNvSpPr txBox="1"/>
          <p:nvPr>
            <p:ph type="title"/>
          </p:nvPr>
        </p:nvSpPr>
        <p:spPr>
          <a:xfrm>
            <a:off x="1423990" y="4744995"/>
            <a:ext cx="70086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5" name="Google Shape;2655;g2f4231cb09d_0_2658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2656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2f4231cb09d_0_2663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8" name="Google Shape;2658;g2f4231cb09d_0_2663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9" name="Google Shape;2659;g2f4231cb09d_0_2663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2660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g2f4231cb09d_0_2667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2" name="Google Shape;2662;g2f4231cb09d_0_2667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3" name="Google Shape;2663;g2f4231cb09d_0_2667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2664" name="Shape 2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5" name="Google Shape;2665;g2f4231cb09d_0_2671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g2f4231cb09d_0_2671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7" name="Google Shape;2667;g2f4231cb09d_0_2671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2668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2f4231cb09d_0_2675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0" name="Google Shape;2670;g2f4231cb09d_0_2675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1" name="Google Shape;2671;g2f4231cb09d_0_2675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2672" name="Shape 2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3" name="Google Shape;2673;g2f4231cb09d_0_2679"/>
          <p:cNvSpPr/>
          <p:nvPr/>
        </p:nvSpPr>
        <p:spPr>
          <a:xfrm rot="-5400000">
            <a:off x="3066763" y="-2268973"/>
            <a:ext cx="18253800" cy="1825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4" name="Google Shape;2674;g2f4231cb09d_0_2679"/>
          <p:cNvSpPr txBox="1"/>
          <p:nvPr>
            <p:ph type="title"/>
          </p:nvPr>
        </p:nvSpPr>
        <p:spPr>
          <a:xfrm>
            <a:off x="4475968" y="5568609"/>
            <a:ext cx="15435300" cy="25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5" name="Google Shape;2675;g2f4231cb09d_0_2679"/>
          <p:cNvSpPr/>
          <p:nvPr/>
        </p:nvSpPr>
        <p:spPr>
          <a:xfrm flipH="1" rot="10800000">
            <a:off x="10226675" y="9490094"/>
            <a:ext cx="3933900" cy="53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2676" name="Shape 2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7" name="Google Shape;2677;g2f4231cb09d_0_2683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2678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g2f4231cb09d_0_2685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2680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2f4231cb09d_0_2687"/>
          <p:cNvSpPr txBox="1"/>
          <p:nvPr>
            <p:ph idx="1" type="body"/>
          </p:nvPr>
        </p:nvSpPr>
        <p:spPr>
          <a:xfrm>
            <a:off x="1525588" y="6234689"/>
            <a:ext cx="21259800" cy="50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2682" name="Shape 2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3" name="Google Shape;2683;g2f4231cb09d_0_2689"/>
          <p:cNvSpPr txBox="1"/>
          <p:nvPr>
            <p:ph idx="1" type="body"/>
          </p:nvPr>
        </p:nvSpPr>
        <p:spPr>
          <a:xfrm>
            <a:off x="1525588" y="6234690"/>
            <a:ext cx="21259800" cy="5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2684" name="Shape 2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" name="Google Shape;2685;g2f4231cb09d_0_2691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2686" name="Shape 2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7" name="Google Shape;2687;g2f4231cb09d_0_2693"/>
          <p:cNvSpPr txBox="1"/>
          <p:nvPr>
            <p:ph idx="1" type="body"/>
          </p:nvPr>
        </p:nvSpPr>
        <p:spPr>
          <a:xfrm>
            <a:off x="1438656" y="3259322"/>
            <a:ext cx="17597400" cy="67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2688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g2f4231cb09d_0_2695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0" name="Google Shape;2690;g2f4231cb09d_0_2695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2691" name="Shape 2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" name="Google Shape;2692;g2f4231cb09d_0_2698"/>
          <p:cNvSpPr txBox="1"/>
          <p:nvPr>
            <p:ph idx="1" type="body"/>
          </p:nvPr>
        </p:nvSpPr>
        <p:spPr>
          <a:xfrm>
            <a:off x="1588168" y="3167883"/>
            <a:ext cx="21363300" cy="1002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3" name="Google Shape;2693;g2f4231cb09d_0_2698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2694" name="Shape 2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5" name="Google Shape;2695;g2f4231cb09d_0_2701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g2f4231cb09d_0_2701"/>
          <p:cNvSpPr txBox="1"/>
          <p:nvPr>
            <p:ph type="title"/>
          </p:nvPr>
        </p:nvSpPr>
        <p:spPr>
          <a:xfrm>
            <a:off x="1468437" y="5659394"/>
            <a:ext cx="14040000" cy="156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7" name="Google Shape;2697;g2f4231cb09d_0_2701"/>
          <p:cNvSpPr txBox="1"/>
          <p:nvPr>
            <p:ph idx="1" type="body"/>
          </p:nvPr>
        </p:nvSpPr>
        <p:spPr>
          <a:xfrm>
            <a:off x="1524216" y="7430079"/>
            <a:ext cx="103647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2698" name="Shape 2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9" name="Google Shape;2699;g2f4231cb09d_0_270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g2f4231cb09d_0_2705"/>
          <p:cNvSpPr txBox="1"/>
          <p:nvPr>
            <p:ph type="title"/>
          </p:nvPr>
        </p:nvSpPr>
        <p:spPr>
          <a:xfrm>
            <a:off x="1394296" y="4843849"/>
            <a:ext cx="6410700" cy="237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1" name="Google Shape;2701;g2f4231cb09d_0_2705"/>
          <p:cNvSpPr txBox="1"/>
          <p:nvPr>
            <p:ph idx="1" type="body"/>
          </p:nvPr>
        </p:nvSpPr>
        <p:spPr>
          <a:xfrm>
            <a:off x="1474788" y="7430079"/>
            <a:ext cx="60924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2" name="Google Shape;2702;g2f4231cb09d_0_2705"/>
          <p:cNvSpPr txBox="1"/>
          <p:nvPr>
            <p:ph idx="2" type="body"/>
          </p:nvPr>
        </p:nvSpPr>
        <p:spPr>
          <a:xfrm>
            <a:off x="884562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3" name="Google Shape;2703;g2f4231cb09d_0_270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4" name="Google Shape;2704;g2f4231cb09d_0_2705"/>
          <p:cNvSpPr txBox="1"/>
          <p:nvPr>
            <p:ph idx="4" type="body"/>
          </p:nvPr>
        </p:nvSpPr>
        <p:spPr>
          <a:xfrm>
            <a:off x="159335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5" name="Google Shape;2705;g2f4231cb09d_0_2705"/>
          <p:cNvSpPr txBox="1"/>
          <p:nvPr>
            <p:ph idx="5" type="body"/>
          </p:nvPr>
        </p:nvSpPr>
        <p:spPr>
          <a:xfrm>
            <a:off x="8845628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6" name="Google Shape;2706;g2f4231cb09d_0_2705"/>
          <p:cNvSpPr txBox="1"/>
          <p:nvPr>
            <p:ph idx="6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7" name="Google Shape;2707;g2f4231cb09d_0_2705"/>
          <p:cNvSpPr txBox="1"/>
          <p:nvPr>
            <p:ph idx="7" type="body"/>
          </p:nvPr>
        </p:nvSpPr>
        <p:spPr>
          <a:xfrm>
            <a:off x="15933538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2708" name="Shape 2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9" name="Google Shape;2709;g2f4231cb09d_0_2715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g2f4231cb09d_0_2715"/>
          <p:cNvSpPr txBox="1"/>
          <p:nvPr>
            <p:ph type="title"/>
          </p:nvPr>
        </p:nvSpPr>
        <p:spPr>
          <a:xfrm>
            <a:off x="1423990" y="4744995"/>
            <a:ext cx="6237300" cy="247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1" name="Google Shape;2711;g2f4231cb09d_0_2715"/>
          <p:cNvSpPr txBox="1"/>
          <p:nvPr>
            <p:ph idx="1" type="body"/>
          </p:nvPr>
        </p:nvSpPr>
        <p:spPr>
          <a:xfrm>
            <a:off x="1474788" y="7430079"/>
            <a:ext cx="6186300" cy="15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2" name="Google Shape;2712;g2f4231cb09d_0_2715"/>
          <p:cNvSpPr txBox="1"/>
          <p:nvPr/>
        </p:nvSpPr>
        <p:spPr>
          <a:xfrm>
            <a:off x="874858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g2f4231cb09d_0_2715"/>
          <p:cNvSpPr txBox="1"/>
          <p:nvPr>
            <p:ph idx="2" type="body"/>
          </p:nvPr>
        </p:nvSpPr>
        <p:spPr>
          <a:xfrm>
            <a:off x="8771486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4" name="Google Shape;2714;g2f4231cb09d_0_2715"/>
          <p:cNvSpPr txBox="1"/>
          <p:nvPr/>
        </p:nvSpPr>
        <p:spPr>
          <a:xfrm>
            <a:off x="12345987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5" name="Google Shape;2715;g2f4231cb09d_0_2715"/>
          <p:cNvSpPr txBox="1"/>
          <p:nvPr>
            <p:ph idx="3" type="body"/>
          </p:nvPr>
        </p:nvSpPr>
        <p:spPr>
          <a:xfrm>
            <a:off x="12414097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6" name="Google Shape;2716;g2f4231cb09d_0_2715"/>
          <p:cNvSpPr txBox="1"/>
          <p:nvPr/>
        </p:nvSpPr>
        <p:spPr>
          <a:xfrm>
            <a:off x="16382523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7" name="Google Shape;2717;g2f4231cb09d_0_2715"/>
          <p:cNvSpPr txBox="1"/>
          <p:nvPr>
            <p:ph idx="4" type="body"/>
          </p:nvPr>
        </p:nvSpPr>
        <p:spPr>
          <a:xfrm>
            <a:off x="16353673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8" name="Google Shape;2718;g2f4231cb09d_0_2715"/>
          <p:cNvSpPr txBox="1"/>
          <p:nvPr/>
        </p:nvSpPr>
        <p:spPr>
          <a:xfrm>
            <a:off x="20276961" y="3731741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9" name="Google Shape;2719;g2f4231cb09d_0_2715"/>
          <p:cNvSpPr txBox="1"/>
          <p:nvPr>
            <p:ph idx="5" type="body"/>
          </p:nvPr>
        </p:nvSpPr>
        <p:spPr>
          <a:xfrm>
            <a:off x="20308238" y="5218356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0" name="Google Shape;2720;g2f4231cb09d_0_2715"/>
          <p:cNvSpPr txBox="1"/>
          <p:nvPr/>
        </p:nvSpPr>
        <p:spPr>
          <a:xfrm>
            <a:off x="87131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1" name="Google Shape;2721;g2f4231cb09d_0_2715"/>
          <p:cNvSpPr txBox="1"/>
          <p:nvPr>
            <p:ph idx="6" type="body"/>
          </p:nvPr>
        </p:nvSpPr>
        <p:spPr>
          <a:xfrm>
            <a:off x="8771486" y="9170272"/>
            <a:ext cx="31173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2" name="Google Shape;2722;g2f4231cb09d_0_2715"/>
          <p:cNvSpPr txBox="1"/>
          <p:nvPr/>
        </p:nvSpPr>
        <p:spPr>
          <a:xfrm>
            <a:off x="12370701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3" name="Google Shape;2723;g2f4231cb09d_0_2715"/>
          <p:cNvSpPr txBox="1"/>
          <p:nvPr>
            <p:ph idx="7" type="body"/>
          </p:nvPr>
        </p:nvSpPr>
        <p:spPr>
          <a:xfrm>
            <a:off x="12414096" y="9170272"/>
            <a:ext cx="30942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4" name="Google Shape;2724;g2f4231cb09d_0_2715"/>
          <p:cNvSpPr txBox="1"/>
          <p:nvPr/>
        </p:nvSpPr>
        <p:spPr>
          <a:xfrm>
            <a:off x="16382523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5" name="Google Shape;2725;g2f4231cb09d_0_2715"/>
          <p:cNvSpPr txBox="1"/>
          <p:nvPr>
            <p:ph idx="8" type="body"/>
          </p:nvPr>
        </p:nvSpPr>
        <p:spPr>
          <a:xfrm>
            <a:off x="16353673" y="9170272"/>
            <a:ext cx="31716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26" name="Google Shape;2726;g2f4231cb09d_0_2715"/>
          <p:cNvSpPr txBox="1"/>
          <p:nvPr/>
        </p:nvSpPr>
        <p:spPr>
          <a:xfrm>
            <a:off x="20279020" y="7720914"/>
            <a:ext cx="1186200" cy="15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7" name="Google Shape;2727;g2f4231cb09d_0_2715"/>
          <p:cNvSpPr txBox="1"/>
          <p:nvPr>
            <p:ph idx="9" type="body"/>
          </p:nvPr>
        </p:nvSpPr>
        <p:spPr>
          <a:xfrm>
            <a:off x="20308238" y="9170272"/>
            <a:ext cx="3129000" cy="15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2728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g2f4231cb09d_0_2735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0" name="Google Shape;2730;g2f4231cb09d_0_2735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1" name="Google Shape;2731;g2f4231cb09d_0_2735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2" name="Google Shape;2732;g2f4231cb09d_0_2735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2733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2f4231cb09d_0_2740"/>
          <p:cNvSpPr txBox="1"/>
          <p:nvPr>
            <p:ph type="title"/>
          </p:nvPr>
        </p:nvSpPr>
        <p:spPr>
          <a:xfrm>
            <a:off x="1525587" y="4382266"/>
            <a:ext cx="8740500" cy="2769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5" name="Google Shape;2735;g2f4231cb09d_0_2740"/>
          <p:cNvSpPr txBox="1"/>
          <p:nvPr>
            <p:ph idx="1" type="body"/>
          </p:nvPr>
        </p:nvSpPr>
        <p:spPr>
          <a:xfrm>
            <a:off x="1576384" y="7358577"/>
            <a:ext cx="8679600" cy="3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6" name="Google Shape;2736;g2f4231cb09d_0_2740"/>
          <p:cNvSpPr/>
          <p:nvPr/>
        </p:nvSpPr>
        <p:spPr>
          <a:xfrm>
            <a:off x="12193588" y="0"/>
            <a:ext cx="12193500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7" name="Google Shape;2737;g2f4231cb09d_0_2740"/>
          <p:cNvSpPr txBox="1"/>
          <p:nvPr>
            <p:ph idx="2" type="body"/>
          </p:nvPr>
        </p:nvSpPr>
        <p:spPr>
          <a:xfrm>
            <a:off x="13504236" y="4382265"/>
            <a:ext cx="7665600" cy="68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2738" name="Shape 2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9" name="Google Shape;2739;g2f4231cb09d_0_274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0" name="Google Shape;2740;g2f4231cb09d_0_2745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1" name="Google Shape;2741;g2f4231cb09d_0_2745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2" name="Google Shape;2742;g2f4231cb09d_0_2745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2743" name="Shape 2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" name="Google Shape;2744;g2f4231cb09d_0_2750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5" name="Google Shape;2745;g2f4231cb09d_0_2750"/>
          <p:cNvSpPr txBox="1"/>
          <p:nvPr>
            <p:ph type="title"/>
          </p:nvPr>
        </p:nvSpPr>
        <p:spPr>
          <a:xfrm>
            <a:off x="1464421" y="3781176"/>
            <a:ext cx="8594100" cy="37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6" name="Google Shape;2746;g2f4231cb09d_0_2750"/>
          <p:cNvSpPr txBox="1"/>
          <p:nvPr>
            <p:ph idx="1" type="body"/>
          </p:nvPr>
        </p:nvSpPr>
        <p:spPr>
          <a:xfrm>
            <a:off x="1519919" y="7755111"/>
            <a:ext cx="85425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7" name="Google Shape;2747;g2f4231cb09d_0_2750"/>
          <p:cNvSpPr txBox="1"/>
          <p:nvPr>
            <p:ph idx="2" type="body"/>
          </p:nvPr>
        </p:nvSpPr>
        <p:spPr>
          <a:xfrm>
            <a:off x="14267281" y="4533900"/>
            <a:ext cx="7656600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2748" name="Shape 2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9" name="Google Shape;2749;g2f4231cb09d_0_2755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0" name="Google Shape;2750;g2f4231cb09d_0_2755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1" name="Google Shape;2751;g2f4231cb09d_0_2755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2" name="Google Shape;2752;g2f4231cb09d_0_2755"/>
          <p:cNvSpPr txBox="1"/>
          <p:nvPr>
            <p:ph type="title"/>
          </p:nvPr>
        </p:nvSpPr>
        <p:spPr>
          <a:xfrm>
            <a:off x="1448014" y="1524001"/>
            <a:ext cx="213375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3" name="Google Shape;2753;g2f4231cb09d_0_2755"/>
          <p:cNvSpPr txBox="1"/>
          <p:nvPr>
            <p:ph idx="1" type="body"/>
          </p:nvPr>
        </p:nvSpPr>
        <p:spPr>
          <a:xfrm>
            <a:off x="1441696" y="2429313"/>
            <a:ext cx="21337500" cy="69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4" name="Google Shape;2754;g2f4231cb09d_0_2755"/>
          <p:cNvSpPr txBox="1"/>
          <p:nvPr>
            <p:ph idx="2" type="body"/>
          </p:nvPr>
        </p:nvSpPr>
        <p:spPr>
          <a:xfrm>
            <a:off x="220501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5" name="Google Shape;2755;g2f4231cb09d_0_2755"/>
          <p:cNvSpPr txBox="1"/>
          <p:nvPr>
            <p:ph idx="3" type="body"/>
          </p:nvPr>
        </p:nvSpPr>
        <p:spPr>
          <a:xfrm>
            <a:off x="15255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6" name="Google Shape;2756;g2f4231cb09d_0_2755"/>
          <p:cNvSpPr txBox="1"/>
          <p:nvPr>
            <p:ph idx="4" type="body"/>
          </p:nvPr>
        </p:nvSpPr>
        <p:spPr>
          <a:xfrm>
            <a:off x="9435104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7" name="Google Shape;2757;g2f4231cb09d_0_2755"/>
          <p:cNvSpPr txBox="1"/>
          <p:nvPr>
            <p:ph idx="5" type="body"/>
          </p:nvPr>
        </p:nvSpPr>
        <p:spPr>
          <a:xfrm>
            <a:off x="8840787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8" name="Google Shape;2758;g2f4231cb09d_0_2755"/>
          <p:cNvSpPr txBox="1"/>
          <p:nvPr>
            <p:ph idx="6" type="body"/>
          </p:nvPr>
        </p:nvSpPr>
        <p:spPr>
          <a:xfrm>
            <a:off x="16706761" y="5503338"/>
            <a:ext cx="54864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9" name="Google Shape;2759;g2f4231cb09d_0_2755"/>
          <p:cNvSpPr txBox="1"/>
          <p:nvPr>
            <p:ph idx="7" type="body"/>
          </p:nvPr>
        </p:nvSpPr>
        <p:spPr>
          <a:xfrm>
            <a:off x="16155988" y="9834533"/>
            <a:ext cx="6667500" cy="26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2760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2f4231cb09d_0_2767"/>
          <p:cNvSpPr txBox="1"/>
          <p:nvPr>
            <p:ph type="title"/>
          </p:nvPr>
        </p:nvSpPr>
        <p:spPr>
          <a:xfrm>
            <a:off x="1545372" y="2490930"/>
            <a:ext cx="10468200" cy="26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2" name="Google Shape;2762;g2f4231cb09d_0_2767"/>
          <p:cNvSpPr/>
          <p:nvPr/>
        </p:nvSpPr>
        <p:spPr>
          <a:xfrm flipH="1" rot="10800000">
            <a:off x="15453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g2f4231cb09d_0_2767"/>
          <p:cNvSpPr/>
          <p:nvPr/>
        </p:nvSpPr>
        <p:spPr>
          <a:xfrm flipH="1" rot="10800000">
            <a:off x="12518172" y="6974375"/>
            <a:ext cx="1170300" cy="6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g2f4231cb09d_0_2767"/>
          <p:cNvSpPr txBox="1"/>
          <p:nvPr>
            <p:ph idx="1" type="body"/>
          </p:nvPr>
        </p:nvSpPr>
        <p:spPr>
          <a:xfrm>
            <a:off x="15446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5" name="Google Shape;2765;g2f4231cb09d_0_276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6" name="Google Shape;2766;g2f4231cb09d_0_2767"/>
          <p:cNvSpPr txBox="1"/>
          <p:nvPr>
            <p:ph idx="3" type="body"/>
          </p:nvPr>
        </p:nvSpPr>
        <p:spPr>
          <a:xfrm>
            <a:off x="12517438" y="5931539"/>
            <a:ext cx="102681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7" name="Google Shape;2767;g2f4231cb09d_0_276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2768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2f4231cb09d_0_2775"/>
          <p:cNvSpPr/>
          <p:nvPr/>
        </p:nvSpPr>
        <p:spPr>
          <a:xfrm>
            <a:off x="-4677093" y="-1902344"/>
            <a:ext cx="17520600" cy="17520600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2770" name="Google Shape;2770;g2f4231cb09d_0_2775"/>
          <p:cNvSpPr/>
          <p:nvPr>
            <p:ph idx="2" type="pic"/>
          </p:nvPr>
        </p:nvSpPr>
        <p:spPr>
          <a:xfrm>
            <a:off x="9530817" y="-1"/>
            <a:ext cx="148563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1" name="Google Shape;2771;g2f4231cb09d_0_2775"/>
          <p:cNvSpPr txBox="1"/>
          <p:nvPr>
            <p:ph type="title"/>
          </p:nvPr>
        </p:nvSpPr>
        <p:spPr>
          <a:xfrm>
            <a:off x="1440940" y="4816476"/>
            <a:ext cx="9235200" cy="204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2" name="Google Shape;2772;g2f4231cb09d_0_2775"/>
          <p:cNvSpPr txBox="1"/>
          <p:nvPr>
            <p:ph idx="1" type="body"/>
          </p:nvPr>
        </p:nvSpPr>
        <p:spPr>
          <a:xfrm>
            <a:off x="1421062" y="7285545"/>
            <a:ext cx="9235200" cy="2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2773" name="Shape 2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4" name="Google Shape;2774;g2f4231cb09d_0_2780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5" name="Google Shape;2775;g2f4231cb09d_0_27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6" name="Google Shape;2776;g2f4231cb09d_0_2780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7" name="Google Shape;2777;g2f4231cb09d_0_2780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8" name="Google Shape;2778;g2f4231cb09d_0_2780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79" name="Google Shape;2779;g2f4231cb09d_0_2780"/>
          <p:cNvSpPr txBox="1"/>
          <p:nvPr>
            <p:ph idx="3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0" name="Google Shape;2780;g2f4231cb09d_0_2780"/>
          <p:cNvSpPr txBox="1"/>
          <p:nvPr>
            <p:ph idx="4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2781" name="Shape 2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2" name="Google Shape;2782;g2f4231cb09d_0_2788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83" name="Google Shape;2783;g2f4231cb09d_0_27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84" name="Google Shape;2784;g2f4231cb09d_0_2788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5" name="Google Shape;2785;g2f4231cb09d_0_2788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6" name="Google Shape;2786;g2f4231cb09d_0_2788"/>
          <p:cNvSpPr/>
          <p:nvPr>
            <p:ph idx="2" type="pic"/>
          </p:nvPr>
        </p:nvSpPr>
        <p:spPr>
          <a:xfrm>
            <a:off x="202428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87" name="Google Shape;2787;g2f4231cb09d_0_2788"/>
          <p:cNvSpPr txBox="1"/>
          <p:nvPr>
            <p:ph idx="3" type="body"/>
          </p:nvPr>
        </p:nvSpPr>
        <p:spPr>
          <a:xfrm>
            <a:off x="1573249" y="11073260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8" name="Google Shape;2788;g2f4231cb09d_0_2788"/>
          <p:cNvSpPr txBox="1"/>
          <p:nvPr>
            <p:ph idx="4" type="body"/>
          </p:nvPr>
        </p:nvSpPr>
        <p:spPr>
          <a:xfrm>
            <a:off x="1573249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89" name="Google Shape;2789;g2f4231cb09d_0_2788"/>
          <p:cNvSpPr/>
          <p:nvPr>
            <p:ph idx="5" type="pic"/>
          </p:nvPr>
        </p:nvSpPr>
        <p:spPr>
          <a:xfrm>
            <a:off x="7778356" y="7343355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0" name="Google Shape;2790;g2f4231cb09d_0_2788"/>
          <p:cNvSpPr txBox="1"/>
          <p:nvPr>
            <p:ph idx="6" type="body"/>
          </p:nvPr>
        </p:nvSpPr>
        <p:spPr>
          <a:xfrm>
            <a:off x="7403435" y="11073259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1" name="Google Shape;2791;g2f4231cb09d_0_2788"/>
          <p:cNvSpPr txBox="1"/>
          <p:nvPr>
            <p:ph idx="7" type="body"/>
          </p:nvPr>
        </p:nvSpPr>
        <p:spPr>
          <a:xfrm>
            <a:off x="7403435" y="1170501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2792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g2f4231cb09d_0_2799"/>
          <p:cNvSpPr/>
          <p:nvPr/>
        </p:nvSpPr>
        <p:spPr>
          <a:xfrm>
            <a:off x="0" y="0"/>
            <a:ext cx="24387300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4" name="Google Shape;2794;g2f4231cb09d_0_27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95" name="Google Shape;2795;g2f4231cb09d_0_2799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6" name="Google Shape;2796;g2f4231cb09d_0_2799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97" name="Google Shape;2797;g2f4231cb09d_0_2799"/>
          <p:cNvSpPr/>
          <p:nvPr>
            <p:ph idx="2" type="pic"/>
          </p:nvPr>
        </p:nvSpPr>
        <p:spPr>
          <a:xfrm>
            <a:off x="202428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8" name="Google Shape;2798;g2f4231cb09d_0_2799"/>
          <p:cNvSpPr/>
          <p:nvPr>
            <p:ph idx="3" type="pic"/>
          </p:nvPr>
        </p:nvSpPr>
        <p:spPr>
          <a:xfrm>
            <a:off x="7778356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99" name="Google Shape;2799;g2f4231cb09d_0_2799"/>
          <p:cNvSpPr/>
          <p:nvPr>
            <p:ph idx="4" type="pic"/>
          </p:nvPr>
        </p:nvSpPr>
        <p:spPr>
          <a:xfrm>
            <a:off x="13663394" y="7354241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00" name="Google Shape;2800;g2f4231cb09d_0_2799"/>
          <p:cNvSpPr txBox="1"/>
          <p:nvPr>
            <p:ph idx="5" type="body"/>
          </p:nvPr>
        </p:nvSpPr>
        <p:spPr>
          <a:xfrm>
            <a:off x="1573249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1" name="Google Shape;2801;g2f4231cb09d_0_2799"/>
          <p:cNvSpPr txBox="1"/>
          <p:nvPr>
            <p:ph idx="6" type="body"/>
          </p:nvPr>
        </p:nvSpPr>
        <p:spPr>
          <a:xfrm>
            <a:off x="1573249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2" name="Google Shape;2802;g2f4231cb09d_0_2799"/>
          <p:cNvSpPr txBox="1"/>
          <p:nvPr>
            <p:ph idx="7" type="body"/>
          </p:nvPr>
        </p:nvSpPr>
        <p:spPr>
          <a:xfrm>
            <a:off x="7403435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3" name="Google Shape;2803;g2f4231cb09d_0_2799"/>
          <p:cNvSpPr txBox="1"/>
          <p:nvPr>
            <p:ph idx="8" type="body"/>
          </p:nvPr>
        </p:nvSpPr>
        <p:spPr>
          <a:xfrm>
            <a:off x="7403435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4" name="Google Shape;2804;g2f4231cb09d_0_2799"/>
          <p:cNvSpPr txBox="1"/>
          <p:nvPr>
            <p:ph idx="9" type="body"/>
          </p:nvPr>
        </p:nvSpPr>
        <p:spPr>
          <a:xfrm>
            <a:off x="13212356" y="11058746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05" name="Google Shape;2805;g2f4231cb09d_0_2799"/>
          <p:cNvSpPr txBox="1"/>
          <p:nvPr>
            <p:ph idx="13" type="body"/>
          </p:nvPr>
        </p:nvSpPr>
        <p:spPr>
          <a:xfrm>
            <a:off x="13212356" y="11690497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2806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g2f4231cb09d_0_2813"/>
          <p:cNvSpPr/>
          <p:nvPr/>
        </p:nvSpPr>
        <p:spPr>
          <a:xfrm>
            <a:off x="0" y="0"/>
            <a:ext cx="24387300" cy="63618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8" name="Google Shape;2808;g2f4231cb09d_0_28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09" name="Google Shape;2809;g2f4231cb09d_0_2813"/>
          <p:cNvSpPr txBox="1"/>
          <p:nvPr>
            <p:ph type="title"/>
          </p:nvPr>
        </p:nvSpPr>
        <p:spPr>
          <a:xfrm>
            <a:off x="2211387" y="3104393"/>
            <a:ext cx="19274700" cy="11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0" name="Google Shape;2810;g2f4231cb09d_0_2813"/>
          <p:cNvSpPr txBox="1"/>
          <p:nvPr>
            <p:ph idx="1" type="body"/>
          </p:nvPr>
        </p:nvSpPr>
        <p:spPr>
          <a:xfrm>
            <a:off x="2211387" y="4431157"/>
            <a:ext cx="19274700" cy="9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1" name="Google Shape;2811;g2f4231cb09d_0_2813"/>
          <p:cNvSpPr/>
          <p:nvPr>
            <p:ph idx="2" type="pic"/>
          </p:nvPr>
        </p:nvSpPr>
        <p:spPr>
          <a:xfrm>
            <a:off x="202428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2" name="Google Shape;2812;g2f4231cb09d_0_2813"/>
          <p:cNvSpPr/>
          <p:nvPr>
            <p:ph idx="3" type="pic"/>
          </p:nvPr>
        </p:nvSpPr>
        <p:spPr>
          <a:xfrm>
            <a:off x="7778356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3" name="Google Shape;2813;g2f4231cb09d_0_2813"/>
          <p:cNvSpPr/>
          <p:nvPr>
            <p:ph idx="4" type="pic"/>
          </p:nvPr>
        </p:nvSpPr>
        <p:spPr>
          <a:xfrm>
            <a:off x="13663394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4" name="Google Shape;2814;g2f4231cb09d_0_2813"/>
          <p:cNvSpPr/>
          <p:nvPr>
            <p:ph idx="5" type="pic"/>
          </p:nvPr>
        </p:nvSpPr>
        <p:spPr>
          <a:xfrm>
            <a:off x="19493580" y="7354246"/>
            <a:ext cx="3257400" cy="32574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15" name="Google Shape;2815;g2f4231cb09d_0_2813"/>
          <p:cNvSpPr txBox="1"/>
          <p:nvPr>
            <p:ph idx="6" type="body"/>
          </p:nvPr>
        </p:nvSpPr>
        <p:spPr>
          <a:xfrm>
            <a:off x="1573249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6" name="Google Shape;2816;g2f4231cb09d_0_2813"/>
          <p:cNvSpPr txBox="1"/>
          <p:nvPr>
            <p:ph idx="7" type="body"/>
          </p:nvPr>
        </p:nvSpPr>
        <p:spPr>
          <a:xfrm>
            <a:off x="1573249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7" name="Google Shape;2817;g2f4231cb09d_0_2813"/>
          <p:cNvSpPr txBox="1"/>
          <p:nvPr>
            <p:ph idx="8" type="body"/>
          </p:nvPr>
        </p:nvSpPr>
        <p:spPr>
          <a:xfrm>
            <a:off x="7403435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8" name="Google Shape;2818;g2f4231cb09d_0_2813"/>
          <p:cNvSpPr txBox="1"/>
          <p:nvPr>
            <p:ph idx="9" type="body"/>
          </p:nvPr>
        </p:nvSpPr>
        <p:spPr>
          <a:xfrm>
            <a:off x="7403435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19" name="Google Shape;2819;g2f4231cb09d_0_2813"/>
          <p:cNvSpPr txBox="1"/>
          <p:nvPr>
            <p:ph idx="13" type="body"/>
          </p:nvPr>
        </p:nvSpPr>
        <p:spPr>
          <a:xfrm>
            <a:off x="13212356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0" name="Google Shape;2820;g2f4231cb09d_0_2813"/>
          <p:cNvSpPr txBox="1"/>
          <p:nvPr>
            <p:ph idx="14" type="body"/>
          </p:nvPr>
        </p:nvSpPr>
        <p:spPr>
          <a:xfrm>
            <a:off x="13212356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1" name="Google Shape;2821;g2f4231cb09d_0_2813"/>
          <p:cNvSpPr txBox="1"/>
          <p:nvPr>
            <p:ph idx="15" type="body"/>
          </p:nvPr>
        </p:nvSpPr>
        <p:spPr>
          <a:xfrm>
            <a:off x="19042542" y="11058751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22" name="Google Shape;2822;g2f4231cb09d_0_2813"/>
          <p:cNvSpPr txBox="1"/>
          <p:nvPr>
            <p:ph idx="16" type="body"/>
          </p:nvPr>
        </p:nvSpPr>
        <p:spPr>
          <a:xfrm>
            <a:off x="19042542" y="11690502"/>
            <a:ext cx="4159500" cy="5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2823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g2f4231cb09d_0_2830"/>
          <p:cNvSpPr txBox="1"/>
          <p:nvPr>
            <p:ph type="title"/>
          </p:nvPr>
        </p:nvSpPr>
        <p:spPr>
          <a:xfrm>
            <a:off x="6576559" y="4414157"/>
            <a:ext cx="11234100" cy="48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5" name="Google Shape;2825;g2f4231cb09d_0_2830"/>
          <p:cNvSpPr/>
          <p:nvPr>
            <p:ph idx="2" type="pic"/>
          </p:nvPr>
        </p:nvSpPr>
        <p:spPr>
          <a:xfrm>
            <a:off x="15099436" y="0"/>
            <a:ext cx="9284400" cy="13813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26" name="Google Shape;2826;g2f4231cb09d_0_2830"/>
          <p:cNvSpPr/>
          <p:nvPr>
            <p:ph idx="3" type="pic"/>
          </p:nvPr>
        </p:nvSpPr>
        <p:spPr>
          <a:xfrm>
            <a:off x="0" y="0"/>
            <a:ext cx="92877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2827" name="Shape 2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8" name="Google Shape;2828;g2f4231cb09d_0_283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9" name="Google Shape;2829;g2f4231cb09d_0_283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2830" name="Google Shape;2830;g2f4231cb09d_0_28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7" cy="8865599"/>
          </a:xfrm>
          <a:prstGeom prst="rect">
            <a:avLst/>
          </a:prstGeom>
          <a:noFill/>
          <a:ln>
            <a:noFill/>
          </a:ln>
        </p:spPr>
      </p:pic>
      <p:sp>
        <p:nvSpPr>
          <p:cNvPr id="2831" name="Google Shape;2831;g2f4231cb09d_0_2834"/>
          <p:cNvSpPr/>
          <p:nvPr>
            <p:ph idx="2" type="pic"/>
          </p:nvPr>
        </p:nvSpPr>
        <p:spPr>
          <a:xfrm>
            <a:off x="16190366" y="1935554"/>
            <a:ext cx="11849100" cy="710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2832" name="Google Shape;2832;g2f4231cb09d_0_28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4" y="6361249"/>
            <a:ext cx="3701143" cy="7746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2833" name="Google Shape;2833;g2f4231cb09d_0_28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4" name="Google Shape;2834;g2f4231cb09d_0_2834"/>
          <p:cNvSpPr/>
          <p:nvPr>
            <p:ph idx="3" type="pic"/>
          </p:nvPr>
        </p:nvSpPr>
        <p:spPr>
          <a:xfrm>
            <a:off x="12689881" y="3952931"/>
            <a:ext cx="3318300" cy="723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35" name="Google Shape;2835;g2f4231cb09d_0_2834"/>
          <p:cNvSpPr/>
          <p:nvPr>
            <p:ph idx="4" type="pic"/>
          </p:nvPr>
        </p:nvSpPr>
        <p:spPr>
          <a:xfrm>
            <a:off x="17140209" y="8554645"/>
            <a:ext cx="6913500" cy="33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36" name="Google Shape;2836;g2f4231cb09d_0_28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2837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8" name="Google Shape;2838;g2f4231cb09d_0_28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7" cy="12656417"/>
          </a:xfrm>
          <a:prstGeom prst="rect">
            <a:avLst/>
          </a:prstGeom>
          <a:noFill/>
          <a:ln>
            <a:noFill/>
          </a:ln>
        </p:spPr>
      </p:pic>
      <p:sp>
        <p:nvSpPr>
          <p:cNvPr id="2839" name="Google Shape;2839;g2f4231cb09d_0_2844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0" name="Google Shape;2840;g2f4231cb09d_0_2844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1" name="Google Shape;2841;g2f4231cb09d_0_28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7"/>
          </a:xfrm>
          <a:prstGeom prst="rect">
            <a:avLst/>
          </a:prstGeom>
          <a:noFill/>
          <a:ln>
            <a:noFill/>
          </a:ln>
        </p:spPr>
      </p:pic>
      <p:sp>
        <p:nvSpPr>
          <p:cNvPr id="2842" name="Google Shape;2842;g2f4231cb09d_0_2844"/>
          <p:cNvSpPr/>
          <p:nvPr>
            <p:ph idx="2" type="pic"/>
          </p:nvPr>
        </p:nvSpPr>
        <p:spPr>
          <a:xfrm>
            <a:off x="13635903" y="1028039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843" name="Google Shape;2843;g2f4231cb09d_0_2844"/>
          <p:cNvSpPr/>
          <p:nvPr>
            <p:ph idx="3" type="pic"/>
          </p:nvPr>
        </p:nvSpPr>
        <p:spPr>
          <a:xfrm>
            <a:off x="20116031" y="1219715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44" name="Google Shape;2844;g2f4231cb09d_0_28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2845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2f4231cb09d_0_2852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7" name="Google Shape;2847;g2f4231cb09d_0_2852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48" name="Google Shape;2848;g2f4231cb09d_0_28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9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2849" name="Google Shape;2849;g2f4231cb09d_0_2852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0" name="Google Shape;2850;g2f4231cb09d_0_28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851" name="Google Shape;2851;g2f4231cb09d_0_2852"/>
          <p:cNvSpPr/>
          <p:nvPr>
            <p:ph idx="3" type="pic"/>
          </p:nvPr>
        </p:nvSpPr>
        <p:spPr>
          <a:xfrm>
            <a:off x="13036458" y="2493791"/>
            <a:ext cx="4777200" cy="10409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2" name="Google Shape;2852;g2f4231cb09d_0_28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2853" name="Shape 2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4" name="Google Shape;2854;g2f4231cb09d_0_286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5" name="Google Shape;2855;g2f4231cb09d_0_2860"/>
          <p:cNvSpPr txBox="1"/>
          <p:nvPr>
            <p:ph type="title"/>
          </p:nvPr>
        </p:nvSpPr>
        <p:spPr>
          <a:xfrm>
            <a:off x="1491297" y="4206240"/>
            <a:ext cx="8910000" cy="534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56" name="Google Shape;2856;g2f4231cb09d_0_28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2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2857" name="Google Shape;2857;g2f4231cb09d_0_2860"/>
          <p:cNvSpPr/>
          <p:nvPr>
            <p:ph idx="2" type="pic"/>
          </p:nvPr>
        </p:nvSpPr>
        <p:spPr>
          <a:xfrm>
            <a:off x="19295313" y="1324971"/>
            <a:ext cx="17121600" cy="10267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8" name="Google Shape;2858;g2f4231cb09d_0_28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7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2859" name="Google Shape;2859;g2f4231cb09d_0_2860"/>
          <p:cNvSpPr/>
          <p:nvPr>
            <p:ph idx="3" type="pic"/>
          </p:nvPr>
        </p:nvSpPr>
        <p:spPr>
          <a:xfrm>
            <a:off x="12755111" y="2623883"/>
            <a:ext cx="4895100" cy="100563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60" name="Google Shape;2860;g2f4231cb09d_0_28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2861" name="Shape 2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2" name="Google Shape;2862;g2f4231cb09d_0_286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3" name="Google Shape;2863;g2f4231cb09d_0_286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4" name="Google Shape;2864;g2f4231cb09d_0_286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65" name="Google Shape;2865;g2f4231cb09d_0_28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6" name="Google Shape;2866;g2f4231cb09d_0_286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2867" name="Shape 2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" name="Google Shape;2868;g2f4231cb09d_0_2874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9" name="Google Shape;2869;g2f4231cb09d_0_287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0" name="Google Shape;2870;g2f4231cb09d_0_287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2f4231cb09d_0_2878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3" name="Google Shape;2873;g2f4231cb09d_0_2878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4" name="Google Shape;2874;g2f4231cb09d_0_287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75" name="Google Shape;2875;g2f4231cb09d_0_28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76" name="Google Shape;2876;g2f4231cb09d_0_2878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2877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2f4231cb09d_0_2884"/>
          <p:cNvSpPr/>
          <p:nvPr/>
        </p:nvSpPr>
        <p:spPr>
          <a:xfrm>
            <a:off x="-2089931" y="3261864"/>
            <a:ext cx="7192200" cy="719220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9" name="Google Shape;2879;g2f4231cb09d_0_2884"/>
          <p:cNvSpPr txBox="1"/>
          <p:nvPr>
            <p:ph type="title"/>
          </p:nvPr>
        </p:nvSpPr>
        <p:spPr>
          <a:xfrm>
            <a:off x="1441696" y="4343400"/>
            <a:ext cx="7179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0" name="Google Shape;2880;g2f4231cb09d_0_288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81" name="Google Shape;2881;g2f4231cb09d_0_28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9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2882" name="Google Shape;2882;g2f4231cb09d_0_2884"/>
          <p:cNvSpPr/>
          <p:nvPr>
            <p:ph idx="2" type="pic"/>
          </p:nvPr>
        </p:nvSpPr>
        <p:spPr>
          <a:xfrm>
            <a:off x="10460736" y="2948638"/>
            <a:ext cx="11832300" cy="7109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2883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2f4231cb09d_0_2890"/>
          <p:cNvSpPr txBox="1"/>
          <p:nvPr>
            <p:ph type="title"/>
          </p:nvPr>
        </p:nvSpPr>
        <p:spPr>
          <a:xfrm>
            <a:off x="1441695" y="4343400"/>
            <a:ext cx="73431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5" name="Google Shape;2885;g2f4231cb09d_0_2890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6" name="Google Shape;2886;g2f4231cb09d_0_289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7" name="Google Shape;2887;g2f4231cb09d_0_28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88" name="Google Shape;2888;g2f4231cb09d_0_2890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2889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2f4231cb09d_0_2896"/>
          <p:cNvSpPr txBox="1"/>
          <p:nvPr>
            <p:ph type="title"/>
          </p:nvPr>
        </p:nvSpPr>
        <p:spPr>
          <a:xfrm>
            <a:off x="1441695" y="4343400"/>
            <a:ext cx="71472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1" name="Google Shape;2891;g2f4231cb09d_0_289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2" name="Google Shape;2892;g2f4231cb09d_0_289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93" name="Google Shape;2893;g2f4231cb09d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4" name="Google Shape;2894;g2f4231cb09d_0_2896"/>
          <p:cNvSpPr/>
          <p:nvPr>
            <p:ph idx="2" type="pic"/>
          </p:nvPr>
        </p:nvSpPr>
        <p:spPr>
          <a:xfrm>
            <a:off x="12883128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95" name="Google Shape;2895;g2f4231cb09d_0_28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8"/>
          </a:xfrm>
          <a:prstGeom prst="rect">
            <a:avLst/>
          </a:prstGeom>
          <a:noFill/>
          <a:ln>
            <a:noFill/>
          </a:ln>
        </p:spPr>
      </p:pic>
      <p:sp>
        <p:nvSpPr>
          <p:cNvPr id="2896" name="Google Shape;2896;g2f4231cb09d_0_2896"/>
          <p:cNvSpPr/>
          <p:nvPr>
            <p:ph idx="3" type="pic"/>
          </p:nvPr>
        </p:nvSpPr>
        <p:spPr>
          <a:xfrm>
            <a:off x="19155913" y="860145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2897" name="Shape 2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" name="Google Shape;2898;g2f4231cb09d_0_2904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9" name="Google Shape;2899;g2f4231cb09d_0_2904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0" name="Google Shape;2900;g2f4231cb09d_0_290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1" name="Google Shape;2901;g2f4231cb09d_0_29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69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2902" name="Google Shape;2902;g2f4231cb09d_0_2904"/>
          <p:cNvSpPr/>
          <p:nvPr>
            <p:ph idx="2" type="pic"/>
          </p:nvPr>
        </p:nvSpPr>
        <p:spPr>
          <a:xfrm rot="5400000">
            <a:off x="13835005" y="860193"/>
            <a:ext cx="5512500" cy="120117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3" name="Google Shape;2903;g2f4231cb09d_0_2904"/>
          <p:cNvSpPr txBox="1"/>
          <p:nvPr/>
        </p:nvSpPr>
        <p:spPr>
          <a:xfrm>
            <a:off x="10585277" y="4109773"/>
            <a:ext cx="12011700" cy="551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2904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2f4231cb09d_0_2911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06" name="Google Shape;2906;g2f4231cb09d_0_291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07" name="Google Shape;2907;g2f4231cb09d_0_291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8" name="Google Shape;2908;g2f4231cb09d_0_29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909" name="Google Shape;2909;g2f4231cb09d_0_2911"/>
          <p:cNvSpPr/>
          <p:nvPr>
            <p:ph idx="2" type="pic"/>
          </p:nvPr>
        </p:nvSpPr>
        <p:spPr>
          <a:xfrm>
            <a:off x="12835464" y="-1290625"/>
            <a:ext cx="7504500" cy="163524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10" name="Google Shape;2910;g2f4231cb09d_0_2911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291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2" name="Google Shape;2912;g2f4231cb09d_0_2918"/>
          <p:cNvSpPr txBox="1"/>
          <p:nvPr>
            <p:ph type="title"/>
          </p:nvPr>
        </p:nvSpPr>
        <p:spPr>
          <a:xfrm>
            <a:off x="1441696" y="4343400"/>
            <a:ext cx="70818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3" name="Google Shape;2913;g2f4231cb09d_0_2918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14" name="Google Shape;2914;g2f4231cb09d_0_29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15" name="Google Shape;2915;g2f4231cb09d_0_29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89"/>
            <a:ext cx="8037218" cy="16770197"/>
          </a:xfrm>
          <a:prstGeom prst="rect">
            <a:avLst/>
          </a:prstGeom>
          <a:noFill/>
          <a:ln>
            <a:noFill/>
          </a:ln>
        </p:spPr>
      </p:pic>
      <p:sp>
        <p:nvSpPr>
          <p:cNvPr id="2916" name="Google Shape;2916;g2f4231cb09d_0_2918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g2f4231cb09d_0_2918"/>
          <p:cNvSpPr/>
          <p:nvPr>
            <p:ph idx="2" type="pic"/>
          </p:nvPr>
        </p:nvSpPr>
        <p:spPr>
          <a:xfrm>
            <a:off x="10569386" y="3122625"/>
            <a:ext cx="16324200" cy="7491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2918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g2f4231cb09d_0_2925"/>
          <p:cNvSpPr txBox="1"/>
          <p:nvPr>
            <p:ph type="title"/>
          </p:nvPr>
        </p:nvSpPr>
        <p:spPr>
          <a:xfrm>
            <a:off x="1441695" y="4343400"/>
            <a:ext cx="72123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0" name="Google Shape;2920;g2f4231cb09d_0_2925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1" name="Google Shape;2921;g2f4231cb09d_0_29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2" name="Google Shape;2922;g2f4231cb09d_0_29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3" name="Google Shape;2923;g2f4231cb09d_0_2925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2924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Google Shape;2925;g2f4231cb09d_0_2931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26" name="Google Shape;2926;g2f4231cb09d_0_2931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27" name="Google Shape;2927;g2f4231cb09d_0_29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8" name="Google Shape;2928;g2f4231cb09d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29" name="Google Shape;2929;g2f4231cb09d_0_2931"/>
          <p:cNvSpPr/>
          <p:nvPr>
            <p:ph idx="2" type="pic"/>
          </p:nvPr>
        </p:nvSpPr>
        <p:spPr>
          <a:xfrm>
            <a:off x="12847319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930" name="Google Shape;2930;g2f4231cb09d_0_29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5" cy="12551350"/>
          </a:xfrm>
          <a:prstGeom prst="rect">
            <a:avLst/>
          </a:prstGeom>
          <a:noFill/>
          <a:ln>
            <a:noFill/>
          </a:ln>
        </p:spPr>
      </p:pic>
      <p:sp>
        <p:nvSpPr>
          <p:cNvPr id="2931" name="Google Shape;2931;g2f4231cb09d_0_2931"/>
          <p:cNvSpPr/>
          <p:nvPr>
            <p:ph idx="3" type="pic"/>
          </p:nvPr>
        </p:nvSpPr>
        <p:spPr>
          <a:xfrm>
            <a:off x="19100525" y="1188720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2932" name="Shape 2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3" name="Google Shape;2933;g2f4231cb09d_0_2939"/>
          <p:cNvSpPr txBox="1"/>
          <p:nvPr>
            <p:ph type="title"/>
          </p:nvPr>
        </p:nvSpPr>
        <p:spPr>
          <a:xfrm>
            <a:off x="1441695" y="4343400"/>
            <a:ext cx="71679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4" name="Google Shape;2934;g2f4231cb09d_0_2939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35" name="Google Shape;2935;g2f4231cb09d_0_293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6" name="Google Shape;2936;g2f4231cb09d_0_29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3" y="465716"/>
            <a:ext cx="5999378" cy="12556834"/>
          </a:xfrm>
          <a:prstGeom prst="rect">
            <a:avLst/>
          </a:prstGeom>
          <a:noFill/>
          <a:ln>
            <a:noFill/>
          </a:ln>
        </p:spPr>
      </p:pic>
      <p:sp>
        <p:nvSpPr>
          <p:cNvPr id="2937" name="Google Shape;2937;g2f4231cb09d_0_2939"/>
          <p:cNvSpPr/>
          <p:nvPr>
            <p:ph idx="2" type="pic"/>
          </p:nvPr>
        </p:nvSpPr>
        <p:spPr>
          <a:xfrm rot="5400000">
            <a:off x="13524642" y="1017896"/>
            <a:ext cx="5578500" cy="11460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38" name="Google Shape;2938;g2f4231cb09d_0_2939"/>
          <p:cNvSpPr txBox="1"/>
          <p:nvPr/>
        </p:nvSpPr>
        <p:spPr>
          <a:xfrm>
            <a:off x="10583699" y="3958925"/>
            <a:ext cx="11460600" cy="55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2939" name="Shape 2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0" name="Google Shape;2940;g2f4231cb09d_0_294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1" name="Google Shape;2941;g2f4231cb09d_0_29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7" cy="18465547"/>
          </a:xfrm>
          <a:prstGeom prst="rect">
            <a:avLst/>
          </a:prstGeom>
          <a:noFill/>
          <a:ln>
            <a:noFill/>
          </a:ln>
        </p:spPr>
      </p:pic>
      <p:sp>
        <p:nvSpPr>
          <p:cNvPr id="2942" name="Google Shape;2942;g2f4231cb09d_0_2946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3" name="Google Shape;2943;g2f4231cb09d_0_2946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44" name="Google Shape;2944;g2f4231cb09d_0_2946"/>
          <p:cNvSpPr/>
          <p:nvPr>
            <p:ph idx="2" type="pic"/>
          </p:nvPr>
        </p:nvSpPr>
        <p:spPr>
          <a:xfrm>
            <a:off x="12896721" y="-1573557"/>
            <a:ext cx="8154000" cy="167856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2945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g2f4231cb09d_0_295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7" name="Google Shape;2947;g2f4231cb09d_0_29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4"/>
            <a:ext cx="8823365" cy="18467511"/>
          </a:xfrm>
          <a:prstGeom prst="rect">
            <a:avLst/>
          </a:prstGeom>
          <a:noFill/>
          <a:ln>
            <a:noFill/>
          </a:ln>
        </p:spPr>
      </p:pic>
      <p:sp>
        <p:nvSpPr>
          <p:cNvPr id="2948" name="Google Shape;2948;g2f4231cb09d_0_2952"/>
          <p:cNvSpPr txBox="1"/>
          <p:nvPr>
            <p:ph type="title"/>
          </p:nvPr>
        </p:nvSpPr>
        <p:spPr>
          <a:xfrm>
            <a:off x="1441695" y="4343400"/>
            <a:ext cx="71145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9" name="Google Shape;2949;g2f4231cb09d_0_2952"/>
          <p:cNvSpPr txBox="1"/>
          <p:nvPr>
            <p:ph idx="1" type="body"/>
          </p:nvPr>
        </p:nvSpPr>
        <p:spPr>
          <a:xfrm>
            <a:off x="1441696" y="6949440"/>
            <a:ext cx="6745200" cy="23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50" name="Google Shape;2950;g2f4231cb09d_0_2952"/>
          <p:cNvSpPr/>
          <p:nvPr>
            <p:ph idx="2" type="pic"/>
          </p:nvPr>
        </p:nvSpPr>
        <p:spPr>
          <a:xfrm>
            <a:off x="11100672" y="2742173"/>
            <a:ext cx="16785600" cy="81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2" name="Google Shape;2952;g2f4231cb09d_0_2958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3" name="Google Shape;2953;g2f4231cb09d_0_2958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54" name="Google Shape;2954;g2f4231cb09d_0_29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5" name="Google Shape;2955;g2f4231cb09d_0_29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56" name="Google Shape;2956;g2f4231cb09d_0_2958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2957" name="Shape 2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8" name="Google Shape;2958;g2f4231cb09d_0_2964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9" name="Google Shape;2959;g2f4231cb09d_0_2964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0" name="Google Shape;2960;g2f4231cb09d_0_29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1" name="Google Shape;2961;g2f4231cb09d_0_29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g2f4231cb09d_0_2964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2963" name="Shape 2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4" name="Google Shape;2964;g2f4231cb09d_0_2970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5" name="Google Shape;2965;g2f4231cb09d_0_2970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66" name="Google Shape;2966;g2f4231cb09d_0_29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7" name="Google Shape;2967;g2f4231cb09d_0_29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68" name="Google Shape;2968;g2f4231cb09d_0_2970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2969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2f4231cb09d_0_2976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1" name="Google Shape;2971;g2f4231cb09d_0_2976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2" name="Google Shape;2972;g2f4231cb09d_0_29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3" name="Google Shape;2973;g2f4231cb09d_0_29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74" name="Google Shape;2974;g2f4231cb09d_0_2976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2975" name="Shape 2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6" name="Google Shape;2976;g2f4231cb09d_0_2982"/>
          <p:cNvSpPr/>
          <p:nvPr/>
        </p:nvSpPr>
        <p:spPr>
          <a:xfrm>
            <a:off x="0" y="8700655"/>
            <a:ext cx="24387300" cy="50154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g2f4231cb09d_0_2982"/>
          <p:cNvSpPr txBox="1"/>
          <p:nvPr>
            <p:ph type="title"/>
          </p:nvPr>
        </p:nvSpPr>
        <p:spPr>
          <a:xfrm>
            <a:off x="1525588" y="9892146"/>
            <a:ext cx="13657500" cy="28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2978" name="Google Shape;2978;g2f4231cb09d_0_29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9" name="Google Shape;2979;g2f4231cb09d_0_29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2980" name="Google Shape;2980;g2f4231cb09d_0_2982"/>
          <p:cNvSpPr/>
          <p:nvPr>
            <p:ph idx="2" type="pic"/>
          </p:nvPr>
        </p:nvSpPr>
        <p:spPr>
          <a:xfrm>
            <a:off x="-2883433" y="2"/>
            <a:ext cx="30153900" cy="75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g2f4231cb09d_0_2988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g2f4231cb09d_0_298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g2f4231cb09d_0_2988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5" name="Google Shape;2985;g2f4231cb09d_0_298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g2f4231cb09d_0_298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g2f4231cb09d_0_298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8" name="Google Shape;2988;g2f4231cb09d_0_29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2989" name="Shape 2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" name="Google Shape;2990;g2f4231cb09d_0_2996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g2f4231cb09d_0_2996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g2f4231cb09d_0_2996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3" name="Google Shape;2993;g2f4231cb09d_0_2996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g2f4231cb09d_0_2996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g2f4231cb09d_0_2996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6" name="Google Shape;2996;g2f4231cb09d_0_29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2997" name="Shape 2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8" name="Google Shape;2998;g2f4231cb09d_0_3004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g2f4231cb09d_0_3004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g2f4231cb09d_0_3004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1" name="Google Shape;3001;g2f4231cb09d_0_3004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g2f4231cb09d_0_3004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g2f4231cb09d_0_3004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04" name="Google Shape;3004;g2f4231cb09d_0_30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3005" name="Shape 3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6" name="Google Shape;3006;g2f4231cb09d_0_3012"/>
          <p:cNvSpPr/>
          <p:nvPr/>
        </p:nvSpPr>
        <p:spPr>
          <a:xfrm>
            <a:off x="0" y="10134601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g2f4231cb09d_0_3012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g2f4231cb09d_0_3012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9" name="Google Shape;3009;g2f4231cb09d_0_3012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g2f4231cb09d_0_3012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g2f4231cb09d_0_3012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2" name="Google Shape;3012;g2f4231cb09d_0_30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g2f4231cb09d_0_3020"/>
          <p:cNvSpPr/>
          <p:nvPr/>
        </p:nvSpPr>
        <p:spPr>
          <a:xfrm>
            <a:off x="-1" y="10116820"/>
            <a:ext cx="24387300" cy="3759300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g2f4231cb09d_0_302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g2f4231cb09d_0_3020"/>
          <p:cNvSpPr txBox="1"/>
          <p:nvPr>
            <p:ph idx="1" type="body"/>
          </p:nvPr>
        </p:nvSpPr>
        <p:spPr>
          <a:xfrm>
            <a:off x="4890051" y="4382711"/>
            <a:ext cx="14590500" cy="31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7" name="Google Shape;3017;g2f4231cb09d_0_302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g2f4231cb09d_0_302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g2f4231cb09d_0_302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0" name="Google Shape;3020;g2f4231cb09d_0_30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302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2" name="Google Shape;3022;g2f4231cb09d_0_30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3023" name="Shape 3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4" name="Google Shape;3024;g2f4231cb09d_0_30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6" name="Google Shape;3026;g2f4231cb09d_0_30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1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20"/>
          </a:schemeClr>
        </a:solidFill>
      </p:bgPr>
    </p:bg>
    <p:spTree>
      <p:nvGrpSpPr>
        <p:cNvPr id="3027" name="Shape 3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Google Shape;3028;g2f4231cb09d_0_3034"/>
          <p:cNvSpPr/>
          <p:nvPr/>
        </p:nvSpPr>
        <p:spPr>
          <a:xfrm>
            <a:off x="1587" y="0"/>
            <a:ext cx="24384000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f4231cb09d_0_3036"/>
          <p:cNvSpPr txBox="1"/>
          <p:nvPr>
            <p:ph idx="1" type="body"/>
          </p:nvPr>
        </p:nvSpPr>
        <p:spPr>
          <a:xfrm>
            <a:off x="1310699" y="5029200"/>
            <a:ext cx="17919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238.xml"/><Relationship Id="rId190" Type="http://schemas.openxmlformats.org/officeDocument/2006/relationships/slideLayout" Target="../slideLayouts/slideLayout388.xml"/><Relationship Id="rId42" Type="http://schemas.openxmlformats.org/officeDocument/2006/relationships/slideLayout" Target="../slideLayouts/slideLayout240.xml"/><Relationship Id="rId41" Type="http://schemas.openxmlformats.org/officeDocument/2006/relationships/slideLayout" Target="../slideLayouts/slideLayout239.xml"/><Relationship Id="rId44" Type="http://schemas.openxmlformats.org/officeDocument/2006/relationships/slideLayout" Target="../slideLayouts/slideLayout242.xml"/><Relationship Id="rId194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241.xml"/><Relationship Id="rId193" Type="http://schemas.openxmlformats.org/officeDocument/2006/relationships/slideLayout" Target="../slideLayouts/slideLayout391.xml"/><Relationship Id="rId46" Type="http://schemas.openxmlformats.org/officeDocument/2006/relationships/slideLayout" Target="../slideLayouts/slideLayout244.xml"/><Relationship Id="rId192" Type="http://schemas.openxmlformats.org/officeDocument/2006/relationships/slideLayout" Target="../slideLayouts/slideLayout390.xml"/><Relationship Id="rId45" Type="http://schemas.openxmlformats.org/officeDocument/2006/relationships/slideLayout" Target="../slideLayouts/slideLayout243.xml"/><Relationship Id="rId191" Type="http://schemas.openxmlformats.org/officeDocument/2006/relationships/slideLayout" Target="../slideLayouts/slideLayout389.xml"/><Relationship Id="rId48" Type="http://schemas.openxmlformats.org/officeDocument/2006/relationships/slideLayout" Target="../slideLayouts/slideLayout246.xml"/><Relationship Id="rId187" Type="http://schemas.openxmlformats.org/officeDocument/2006/relationships/slideLayout" Target="../slideLayouts/slideLayout385.xml"/><Relationship Id="rId47" Type="http://schemas.openxmlformats.org/officeDocument/2006/relationships/slideLayout" Target="../slideLayouts/slideLayout245.xml"/><Relationship Id="rId186" Type="http://schemas.openxmlformats.org/officeDocument/2006/relationships/slideLayout" Target="../slideLayouts/slideLayout384.xml"/><Relationship Id="rId185" Type="http://schemas.openxmlformats.org/officeDocument/2006/relationships/slideLayout" Target="../slideLayouts/slideLayout383.xml"/><Relationship Id="rId49" Type="http://schemas.openxmlformats.org/officeDocument/2006/relationships/slideLayout" Target="../slideLayouts/slideLayout247.xml"/><Relationship Id="rId184" Type="http://schemas.openxmlformats.org/officeDocument/2006/relationships/slideLayout" Target="../slideLayouts/slideLayout382.xml"/><Relationship Id="rId189" Type="http://schemas.openxmlformats.org/officeDocument/2006/relationships/slideLayout" Target="../slideLayouts/slideLayout387.xml"/><Relationship Id="rId188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229.xml"/><Relationship Id="rId30" Type="http://schemas.openxmlformats.org/officeDocument/2006/relationships/slideLayout" Target="../slideLayouts/slideLayout228.xml"/><Relationship Id="rId33" Type="http://schemas.openxmlformats.org/officeDocument/2006/relationships/slideLayout" Target="../slideLayouts/slideLayout231.xml"/><Relationship Id="rId183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230.xml"/><Relationship Id="rId182" Type="http://schemas.openxmlformats.org/officeDocument/2006/relationships/slideLayout" Target="../slideLayouts/slideLayout380.xml"/><Relationship Id="rId35" Type="http://schemas.openxmlformats.org/officeDocument/2006/relationships/slideLayout" Target="../slideLayouts/slideLayout233.xml"/><Relationship Id="rId181" Type="http://schemas.openxmlformats.org/officeDocument/2006/relationships/slideLayout" Target="../slideLayouts/slideLayout379.xml"/><Relationship Id="rId34" Type="http://schemas.openxmlformats.org/officeDocument/2006/relationships/slideLayout" Target="../slideLayouts/slideLayout232.xml"/><Relationship Id="rId180" Type="http://schemas.openxmlformats.org/officeDocument/2006/relationships/slideLayout" Target="../slideLayouts/slideLayout378.xml"/><Relationship Id="rId37" Type="http://schemas.openxmlformats.org/officeDocument/2006/relationships/slideLayout" Target="../slideLayouts/slideLayout235.xml"/><Relationship Id="rId176" Type="http://schemas.openxmlformats.org/officeDocument/2006/relationships/slideLayout" Target="../slideLayouts/slideLayout374.xml"/><Relationship Id="rId36" Type="http://schemas.openxmlformats.org/officeDocument/2006/relationships/slideLayout" Target="../slideLayouts/slideLayout234.xml"/><Relationship Id="rId175" Type="http://schemas.openxmlformats.org/officeDocument/2006/relationships/slideLayout" Target="../slideLayouts/slideLayout373.xml"/><Relationship Id="rId39" Type="http://schemas.openxmlformats.org/officeDocument/2006/relationships/slideLayout" Target="../slideLayouts/slideLayout237.xml"/><Relationship Id="rId174" Type="http://schemas.openxmlformats.org/officeDocument/2006/relationships/slideLayout" Target="../slideLayouts/slideLayout372.xml"/><Relationship Id="rId38" Type="http://schemas.openxmlformats.org/officeDocument/2006/relationships/slideLayout" Target="../slideLayouts/slideLayout236.xml"/><Relationship Id="rId173" Type="http://schemas.openxmlformats.org/officeDocument/2006/relationships/slideLayout" Target="../slideLayouts/slideLayout371.xml"/><Relationship Id="rId179" Type="http://schemas.openxmlformats.org/officeDocument/2006/relationships/slideLayout" Target="../slideLayouts/slideLayout377.xml"/><Relationship Id="rId178" Type="http://schemas.openxmlformats.org/officeDocument/2006/relationships/slideLayout" Target="../slideLayouts/slideLayout376.xml"/><Relationship Id="rId177" Type="http://schemas.openxmlformats.org/officeDocument/2006/relationships/slideLayout" Target="../slideLayouts/slideLayout375.xml"/><Relationship Id="rId20" Type="http://schemas.openxmlformats.org/officeDocument/2006/relationships/slideLayout" Target="../slideLayouts/slideLayout218.xml"/><Relationship Id="rId22" Type="http://schemas.openxmlformats.org/officeDocument/2006/relationships/slideLayout" Target="../slideLayouts/slideLayout220.xml"/><Relationship Id="rId21" Type="http://schemas.openxmlformats.org/officeDocument/2006/relationships/slideLayout" Target="../slideLayouts/slideLayout219.xml"/><Relationship Id="rId24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21.xml"/><Relationship Id="rId26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6.xml"/><Relationship Id="rId27" Type="http://schemas.openxmlformats.org/officeDocument/2006/relationships/slideLayout" Target="../slideLayouts/slideLayout225.xml"/><Relationship Id="rId29" Type="http://schemas.openxmlformats.org/officeDocument/2006/relationships/slideLayout" Target="../slideLayouts/slideLayout227.xml"/><Relationship Id="rId11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0.xml"/><Relationship Id="rId15" Type="http://schemas.openxmlformats.org/officeDocument/2006/relationships/slideLayout" Target="../slideLayouts/slideLayout213.xml"/><Relationship Id="rId198" Type="http://schemas.openxmlformats.org/officeDocument/2006/relationships/slideLayout" Target="../slideLayouts/slideLayout396.xml"/><Relationship Id="rId14" Type="http://schemas.openxmlformats.org/officeDocument/2006/relationships/slideLayout" Target="../slideLayouts/slideLayout212.xml"/><Relationship Id="rId197" Type="http://schemas.openxmlformats.org/officeDocument/2006/relationships/slideLayout" Target="../slideLayouts/slideLayout395.xml"/><Relationship Id="rId17" Type="http://schemas.openxmlformats.org/officeDocument/2006/relationships/slideLayout" Target="../slideLayouts/slideLayout215.xml"/><Relationship Id="rId196" Type="http://schemas.openxmlformats.org/officeDocument/2006/relationships/slideLayout" Target="../slideLayouts/slideLayout394.xml"/><Relationship Id="rId16" Type="http://schemas.openxmlformats.org/officeDocument/2006/relationships/slideLayout" Target="../slideLayouts/slideLayout214.xml"/><Relationship Id="rId195" Type="http://schemas.openxmlformats.org/officeDocument/2006/relationships/slideLayout" Target="../slideLayouts/slideLayout393.xml"/><Relationship Id="rId19" Type="http://schemas.openxmlformats.org/officeDocument/2006/relationships/slideLayout" Target="../slideLayouts/slideLayout217.xml"/><Relationship Id="rId18" Type="http://schemas.openxmlformats.org/officeDocument/2006/relationships/slideLayout" Target="../slideLayouts/slideLayout216.xml"/><Relationship Id="rId199" Type="http://schemas.openxmlformats.org/officeDocument/2006/relationships/theme" Target="../theme/theme3.xml"/><Relationship Id="rId84" Type="http://schemas.openxmlformats.org/officeDocument/2006/relationships/slideLayout" Target="../slideLayouts/slideLayout282.xml"/><Relationship Id="rId83" Type="http://schemas.openxmlformats.org/officeDocument/2006/relationships/slideLayout" Target="../slideLayouts/slideLayout281.xml"/><Relationship Id="rId86" Type="http://schemas.openxmlformats.org/officeDocument/2006/relationships/slideLayout" Target="../slideLayouts/slideLayout284.xml"/><Relationship Id="rId85" Type="http://schemas.openxmlformats.org/officeDocument/2006/relationships/slideLayout" Target="../slideLayouts/slideLayout283.xml"/><Relationship Id="rId88" Type="http://schemas.openxmlformats.org/officeDocument/2006/relationships/slideLayout" Target="../slideLayouts/slideLayout286.xml"/><Relationship Id="rId150" Type="http://schemas.openxmlformats.org/officeDocument/2006/relationships/slideLayout" Target="../slideLayouts/slideLayout348.xml"/><Relationship Id="rId87" Type="http://schemas.openxmlformats.org/officeDocument/2006/relationships/slideLayout" Target="../slideLayouts/slideLayout285.xml"/><Relationship Id="rId89" Type="http://schemas.openxmlformats.org/officeDocument/2006/relationships/slideLayout" Target="../slideLayouts/slideLayout287.xml"/><Relationship Id="rId80" Type="http://schemas.openxmlformats.org/officeDocument/2006/relationships/slideLayout" Target="../slideLayouts/slideLayout278.xml"/><Relationship Id="rId82" Type="http://schemas.openxmlformats.org/officeDocument/2006/relationships/slideLayout" Target="../slideLayouts/slideLayout280.xml"/><Relationship Id="rId81" Type="http://schemas.openxmlformats.org/officeDocument/2006/relationships/slideLayout" Target="../slideLayouts/slideLayout279.xml"/><Relationship Id="rId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201.xml"/><Relationship Id="rId149" Type="http://schemas.openxmlformats.org/officeDocument/2006/relationships/slideLayout" Target="../slideLayouts/slideLayout347.xml"/><Relationship Id="rId4" Type="http://schemas.openxmlformats.org/officeDocument/2006/relationships/slideLayout" Target="../slideLayouts/slideLayout202.xml"/><Relationship Id="rId14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207.xml"/><Relationship Id="rId143" Type="http://schemas.openxmlformats.org/officeDocument/2006/relationships/slideLayout" Target="../slideLayouts/slideLayout341.xml"/><Relationship Id="rId142" Type="http://schemas.openxmlformats.org/officeDocument/2006/relationships/slideLayout" Target="../slideLayouts/slideLayout340.xml"/><Relationship Id="rId141" Type="http://schemas.openxmlformats.org/officeDocument/2006/relationships/slideLayout" Target="../slideLayouts/slideLayout339.xml"/><Relationship Id="rId140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203.xml"/><Relationship Id="rId147" Type="http://schemas.openxmlformats.org/officeDocument/2006/relationships/slideLayout" Target="../slideLayouts/slideLayout345.xml"/><Relationship Id="rId6" Type="http://schemas.openxmlformats.org/officeDocument/2006/relationships/slideLayout" Target="../slideLayouts/slideLayout204.xml"/><Relationship Id="rId14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205.xml"/><Relationship Id="rId145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06.xml"/><Relationship Id="rId144" Type="http://schemas.openxmlformats.org/officeDocument/2006/relationships/slideLayout" Target="../slideLayouts/slideLayout342.xml"/><Relationship Id="rId73" Type="http://schemas.openxmlformats.org/officeDocument/2006/relationships/slideLayout" Target="../slideLayouts/slideLayout271.xml"/><Relationship Id="rId72" Type="http://schemas.openxmlformats.org/officeDocument/2006/relationships/slideLayout" Target="../slideLayouts/slideLayout270.xml"/><Relationship Id="rId75" Type="http://schemas.openxmlformats.org/officeDocument/2006/relationships/slideLayout" Target="../slideLayouts/slideLayout273.xml"/><Relationship Id="rId74" Type="http://schemas.openxmlformats.org/officeDocument/2006/relationships/slideLayout" Target="../slideLayouts/slideLayout272.xml"/><Relationship Id="rId77" Type="http://schemas.openxmlformats.org/officeDocument/2006/relationships/slideLayout" Target="../slideLayouts/slideLayout275.xml"/><Relationship Id="rId76" Type="http://schemas.openxmlformats.org/officeDocument/2006/relationships/slideLayout" Target="../slideLayouts/slideLayout274.xml"/><Relationship Id="rId79" Type="http://schemas.openxmlformats.org/officeDocument/2006/relationships/slideLayout" Target="../slideLayouts/slideLayout277.xml"/><Relationship Id="rId78" Type="http://schemas.openxmlformats.org/officeDocument/2006/relationships/slideLayout" Target="../slideLayouts/slideLayout276.xml"/><Relationship Id="rId71" Type="http://schemas.openxmlformats.org/officeDocument/2006/relationships/slideLayout" Target="../slideLayouts/slideLayout269.xml"/><Relationship Id="rId70" Type="http://schemas.openxmlformats.org/officeDocument/2006/relationships/slideLayout" Target="../slideLayouts/slideLayout268.xml"/><Relationship Id="rId139" Type="http://schemas.openxmlformats.org/officeDocument/2006/relationships/slideLayout" Target="../slideLayouts/slideLayout337.xml"/><Relationship Id="rId138" Type="http://schemas.openxmlformats.org/officeDocument/2006/relationships/slideLayout" Target="../slideLayouts/slideLayout336.xml"/><Relationship Id="rId137" Type="http://schemas.openxmlformats.org/officeDocument/2006/relationships/slideLayout" Target="../slideLayouts/slideLayout335.xml"/><Relationship Id="rId132" Type="http://schemas.openxmlformats.org/officeDocument/2006/relationships/slideLayout" Target="../slideLayouts/slideLayout330.xml"/><Relationship Id="rId131" Type="http://schemas.openxmlformats.org/officeDocument/2006/relationships/slideLayout" Target="../slideLayouts/slideLayout329.xml"/><Relationship Id="rId130" Type="http://schemas.openxmlformats.org/officeDocument/2006/relationships/slideLayout" Target="../slideLayouts/slideLayout328.xml"/><Relationship Id="rId136" Type="http://schemas.openxmlformats.org/officeDocument/2006/relationships/slideLayout" Target="../slideLayouts/slideLayout334.xml"/><Relationship Id="rId135" Type="http://schemas.openxmlformats.org/officeDocument/2006/relationships/slideLayout" Target="../slideLayouts/slideLayout333.xml"/><Relationship Id="rId134" Type="http://schemas.openxmlformats.org/officeDocument/2006/relationships/slideLayout" Target="../slideLayouts/slideLayout332.xml"/><Relationship Id="rId133" Type="http://schemas.openxmlformats.org/officeDocument/2006/relationships/slideLayout" Target="../slideLayouts/slideLayout331.xml"/><Relationship Id="rId62" Type="http://schemas.openxmlformats.org/officeDocument/2006/relationships/slideLayout" Target="../slideLayouts/slideLayout260.xml"/><Relationship Id="rId61" Type="http://schemas.openxmlformats.org/officeDocument/2006/relationships/slideLayout" Target="../slideLayouts/slideLayout259.xml"/><Relationship Id="rId64" Type="http://schemas.openxmlformats.org/officeDocument/2006/relationships/slideLayout" Target="../slideLayouts/slideLayout262.xml"/><Relationship Id="rId63" Type="http://schemas.openxmlformats.org/officeDocument/2006/relationships/slideLayout" Target="../slideLayouts/slideLayout261.xml"/><Relationship Id="rId66" Type="http://schemas.openxmlformats.org/officeDocument/2006/relationships/slideLayout" Target="../slideLayouts/slideLayout264.xml"/><Relationship Id="rId172" Type="http://schemas.openxmlformats.org/officeDocument/2006/relationships/slideLayout" Target="../slideLayouts/slideLayout370.xml"/><Relationship Id="rId65" Type="http://schemas.openxmlformats.org/officeDocument/2006/relationships/slideLayout" Target="../slideLayouts/slideLayout263.xml"/><Relationship Id="rId171" Type="http://schemas.openxmlformats.org/officeDocument/2006/relationships/slideLayout" Target="../slideLayouts/slideLayout369.xml"/><Relationship Id="rId68" Type="http://schemas.openxmlformats.org/officeDocument/2006/relationships/slideLayout" Target="../slideLayouts/slideLayout266.xml"/><Relationship Id="rId170" Type="http://schemas.openxmlformats.org/officeDocument/2006/relationships/slideLayout" Target="../slideLayouts/slideLayout368.xml"/><Relationship Id="rId67" Type="http://schemas.openxmlformats.org/officeDocument/2006/relationships/slideLayout" Target="../slideLayouts/slideLayout265.xml"/><Relationship Id="rId60" Type="http://schemas.openxmlformats.org/officeDocument/2006/relationships/slideLayout" Target="../slideLayouts/slideLayout258.xml"/><Relationship Id="rId165" Type="http://schemas.openxmlformats.org/officeDocument/2006/relationships/slideLayout" Target="../slideLayouts/slideLayout363.xml"/><Relationship Id="rId69" Type="http://schemas.openxmlformats.org/officeDocument/2006/relationships/slideLayout" Target="../slideLayouts/slideLayout267.xml"/><Relationship Id="rId164" Type="http://schemas.openxmlformats.org/officeDocument/2006/relationships/slideLayout" Target="../slideLayouts/slideLayout362.xml"/><Relationship Id="rId163" Type="http://schemas.openxmlformats.org/officeDocument/2006/relationships/slideLayout" Target="../slideLayouts/slideLayout361.xml"/><Relationship Id="rId162" Type="http://schemas.openxmlformats.org/officeDocument/2006/relationships/slideLayout" Target="../slideLayouts/slideLayout360.xml"/><Relationship Id="rId169" Type="http://schemas.openxmlformats.org/officeDocument/2006/relationships/slideLayout" Target="../slideLayouts/slideLayout367.xml"/><Relationship Id="rId168" Type="http://schemas.openxmlformats.org/officeDocument/2006/relationships/slideLayout" Target="../slideLayouts/slideLayout366.xml"/><Relationship Id="rId167" Type="http://schemas.openxmlformats.org/officeDocument/2006/relationships/slideLayout" Target="../slideLayouts/slideLayout365.xml"/><Relationship Id="rId166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249.xml"/><Relationship Id="rId50" Type="http://schemas.openxmlformats.org/officeDocument/2006/relationships/slideLayout" Target="../slideLayouts/slideLayout248.xml"/><Relationship Id="rId53" Type="http://schemas.openxmlformats.org/officeDocument/2006/relationships/slideLayout" Target="../slideLayouts/slideLayout251.xml"/><Relationship Id="rId52" Type="http://schemas.openxmlformats.org/officeDocument/2006/relationships/slideLayout" Target="../slideLayouts/slideLayout250.xml"/><Relationship Id="rId55" Type="http://schemas.openxmlformats.org/officeDocument/2006/relationships/slideLayout" Target="../slideLayouts/slideLayout253.xml"/><Relationship Id="rId161" Type="http://schemas.openxmlformats.org/officeDocument/2006/relationships/slideLayout" Target="../slideLayouts/slideLayout359.xml"/><Relationship Id="rId54" Type="http://schemas.openxmlformats.org/officeDocument/2006/relationships/slideLayout" Target="../slideLayouts/slideLayout252.xml"/><Relationship Id="rId160" Type="http://schemas.openxmlformats.org/officeDocument/2006/relationships/slideLayout" Target="../slideLayouts/slideLayout358.xml"/><Relationship Id="rId57" Type="http://schemas.openxmlformats.org/officeDocument/2006/relationships/slideLayout" Target="../slideLayouts/slideLayout255.xml"/><Relationship Id="rId56" Type="http://schemas.openxmlformats.org/officeDocument/2006/relationships/slideLayout" Target="../slideLayouts/slideLayout254.xml"/><Relationship Id="rId159" Type="http://schemas.openxmlformats.org/officeDocument/2006/relationships/slideLayout" Target="../slideLayouts/slideLayout357.xml"/><Relationship Id="rId59" Type="http://schemas.openxmlformats.org/officeDocument/2006/relationships/slideLayout" Target="../slideLayouts/slideLayout257.xml"/><Relationship Id="rId154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256.xml"/><Relationship Id="rId153" Type="http://schemas.openxmlformats.org/officeDocument/2006/relationships/slideLayout" Target="../slideLayouts/slideLayout351.xml"/><Relationship Id="rId152" Type="http://schemas.openxmlformats.org/officeDocument/2006/relationships/slideLayout" Target="../slideLayouts/slideLayout350.xml"/><Relationship Id="rId151" Type="http://schemas.openxmlformats.org/officeDocument/2006/relationships/slideLayout" Target="../slideLayouts/slideLayout349.xml"/><Relationship Id="rId158" Type="http://schemas.openxmlformats.org/officeDocument/2006/relationships/slideLayout" Target="../slideLayouts/slideLayout356.xml"/><Relationship Id="rId157" Type="http://schemas.openxmlformats.org/officeDocument/2006/relationships/slideLayout" Target="../slideLayouts/slideLayout355.xml"/><Relationship Id="rId156" Type="http://schemas.openxmlformats.org/officeDocument/2006/relationships/slideLayout" Target="../slideLayouts/slideLayout354.xml"/><Relationship Id="rId155" Type="http://schemas.openxmlformats.org/officeDocument/2006/relationships/slideLayout" Target="../slideLayouts/slideLayout353.xml"/><Relationship Id="rId107" Type="http://schemas.openxmlformats.org/officeDocument/2006/relationships/slideLayout" Target="../slideLayouts/slideLayout305.xml"/><Relationship Id="rId106" Type="http://schemas.openxmlformats.org/officeDocument/2006/relationships/slideLayout" Target="../slideLayouts/slideLayout304.xml"/><Relationship Id="rId105" Type="http://schemas.openxmlformats.org/officeDocument/2006/relationships/slideLayout" Target="../slideLayouts/slideLayout303.xml"/><Relationship Id="rId104" Type="http://schemas.openxmlformats.org/officeDocument/2006/relationships/slideLayout" Target="../slideLayouts/slideLayout302.xml"/><Relationship Id="rId109" Type="http://schemas.openxmlformats.org/officeDocument/2006/relationships/slideLayout" Target="../slideLayouts/slideLayout307.xml"/><Relationship Id="rId108" Type="http://schemas.openxmlformats.org/officeDocument/2006/relationships/slideLayout" Target="../slideLayouts/slideLayout306.xml"/><Relationship Id="rId103" Type="http://schemas.openxmlformats.org/officeDocument/2006/relationships/slideLayout" Target="../slideLayouts/slideLayout301.xml"/><Relationship Id="rId102" Type="http://schemas.openxmlformats.org/officeDocument/2006/relationships/slideLayout" Target="../slideLayouts/slideLayout300.xml"/><Relationship Id="rId101" Type="http://schemas.openxmlformats.org/officeDocument/2006/relationships/slideLayout" Target="../slideLayouts/slideLayout299.xml"/><Relationship Id="rId100" Type="http://schemas.openxmlformats.org/officeDocument/2006/relationships/slideLayout" Target="../slideLayouts/slideLayout298.xml"/><Relationship Id="rId129" Type="http://schemas.openxmlformats.org/officeDocument/2006/relationships/slideLayout" Target="../slideLayouts/slideLayout327.xml"/><Relationship Id="rId128" Type="http://schemas.openxmlformats.org/officeDocument/2006/relationships/slideLayout" Target="../slideLayouts/slideLayout326.xml"/><Relationship Id="rId127" Type="http://schemas.openxmlformats.org/officeDocument/2006/relationships/slideLayout" Target="../slideLayouts/slideLayout325.xml"/><Relationship Id="rId126" Type="http://schemas.openxmlformats.org/officeDocument/2006/relationships/slideLayout" Target="../slideLayouts/slideLayout324.xml"/><Relationship Id="rId121" Type="http://schemas.openxmlformats.org/officeDocument/2006/relationships/slideLayout" Target="../slideLayouts/slideLayout319.xml"/><Relationship Id="rId120" Type="http://schemas.openxmlformats.org/officeDocument/2006/relationships/slideLayout" Target="../slideLayouts/slideLayout318.xml"/><Relationship Id="rId125" Type="http://schemas.openxmlformats.org/officeDocument/2006/relationships/slideLayout" Target="../slideLayouts/slideLayout323.xml"/><Relationship Id="rId124" Type="http://schemas.openxmlformats.org/officeDocument/2006/relationships/slideLayout" Target="../slideLayouts/slideLayout322.xml"/><Relationship Id="rId123" Type="http://schemas.openxmlformats.org/officeDocument/2006/relationships/slideLayout" Target="../slideLayouts/slideLayout321.xml"/><Relationship Id="rId122" Type="http://schemas.openxmlformats.org/officeDocument/2006/relationships/slideLayout" Target="../slideLayouts/slideLayout320.xml"/><Relationship Id="rId95" Type="http://schemas.openxmlformats.org/officeDocument/2006/relationships/slideLayout" Target="../slideLayouts/slideLayout293.xml"/><Relationship Id="rId94" Type="http://schemas.openxmlformats.org/officeDocument/2006/relationships/slideLayout" Target="../slideLayouts/slideLayout292.xml"/><Relationship Id="rId97" Type="http://schemas.openxmlformats.org/officeDocument/2006/relationships/slideLayout" Target="../slideLayouts/slideLayout295.xml"/><Relationship Id="rId96" Type="http://schemas.openxmlformats.org/officeDocument/2006/relationships/slideLayout" Target="../slideLayouts/slideLayout294.xml"/><Relationship Id="rId99" Type="http://schemas.openxmlformats.org/officeDocument/2006/relationships/slideLayout" Target="../slideLayouts/slideLayout297.xml"/><Relationship Id="rId98" Type="http://schemas.openxmlformats.org/officeDocument/2006/relationships/slideLayout" Target="../slideLayouts/slideLayout296.xml"/><Relationship Id="rId91" Type="http://schemas.openxmlformats.org/officeDocument/2006/relationships/slideLayout" Target="../slideLayouts/slideLayout289.xml"/><Relationship Id="rId90" Type="http://schemas.openxmlformats.org/officeDocument/2006/relationships/slideLayout" Target="../slideLayouts/slideLayout288.xml"/><Relationship Id="rId93" Type="http://schemas.openxmlformats.org/officeDocument/2006/relationships/slideLayout" Target="../slideLayouts/slideLayout291.xml"/><Relationship Id="rId92" Type="http://schemas.openxmlformats.org/officeDocument/2006/relationships/slideLayout" Target="../slideLayouts/slideLayout290.xml"/><Relationship Id="rId118" Type="http://schemas.openxmlformats.org/officeDocument/2006/relationships/slideLayout" Target="../slideLayouts/slideLayout316.xml"/><Relationship Id="rId117" Type="http://schemas.openxmlformats.org/officeDocument/2006/relationships/slideLayout" Target="../slideLayouts/slideLayout315.xml"/><Relationship Id="rId116" Type="http://schemas.openxmlformats.org/officeDocument/2006/relationships/slideLayout" Target="../slideLayouts/slideLayout314.xml"/><Relationship Id="rId115" Type="http://schemas.openxmlformats.org/officeDocument/2006/relationships/slideLayout" Target="../slideLayouts/slideLayout313.xml"/><Relationship Id="rId119" Type="http://schemas.openxmlformats.org/officeDocument/2006/relationships/slideLayout" Target="../slideLayouts/slideLayout317.xml"/><Relationship Id="rId110" Type="http://schemas.openxmlformats.org/officeDocument/2006/relationships/slideLayout" Target="../slideLayouts/slideLayout308.xml"/><Relationship Id="rId114" Type="http://schemas.openxmlformats.org/officeDocument/2006/relationships/slideLayout" Target="../slideLayouts/slideLayout312.xml"/><Relationship Id="rId113" Type="http://schemas.openxmlformats.org/officeDocument/2006/relationships/slideLayout" Target="../slideLayouts/slideLayout311.xml"/><Relationship Id="rId112" Type="http://schemas.openxmlformats.org/officeDocument/2006/relationships/slideLayout" Target="../slideLayouts/slideLayout310.xml"/><Relationship Id="rId111" Type="http://schemas.openxmlformats.org/officeDocument/2006/relationships/slideLayout" Target="../slideLayouts/slideLayout3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4231cb09d_0_1527"/>
          <p:cNvSpPr txBox="1"/>
          <p:nvPr>
            <p:ph type="title"/>
          </p:nvPr>
        </p:nvSpPr>
        <p:spPr>
          <a:xfrm>
            <a:off x="1468437" y="1374334"/>
            <a:ext cx="21259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2" name="Google Shape;1522;g2f4231cb09d_0_1527"/>
          <p:cNvSpPr txBox="1"/>
          <p:nvPr>
            <p:ph idx="1" type="body"/>
          </p:nvPr>
        </p:nvSpPr>
        <p:spPr>
          <a:xfrm>
            <a:off x="1481138" y="2980884"/>
            <a:ext cx="21237900" cy="9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3" name="Google Shape;1523;g2f4231cb09d_0_1527"/>
          <p:cNvSpPr txBox="1"/>
          <p:nvPr>
            <p:ph idx="10" type="dt"/>
          </p:nvPr>
        </p:nvSpPr>
        <p:spPr>
          <a:xfrm>
            <a:off x="1554698" y="12604750"/>
            <a:ext cx="54870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4" name="Google Shape;1524;g2f4231cb09d_0_1527"/>
          <p:cNvSpPr txBox="1"/>
          <p:nvPr>
            <p:ph idx="11" type="ftr"/>
          </p:nvPr>
        </p:nvSpPr>
        <p:spPr>
          <a:xfrm>
            <a:off x="8840788" y="12604750"/>
            <a:ext cx="66675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5" name="Google Shape;1525;g2f4231cb09d_0_1527"/>
          <p:cNvSpPr txBox="1"/>
          <p:nvPr>
            <p:ph idx="12" type="sldNum"/>
          </p:nvPr>
        </p:nvSpPr>
        <p:spPr>
          <a:xfrm>
            <a:off x="18083327" y="12604750"/>
            <a:ext cx="47022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  <p:sldLayoutId id="2147483876" r:id="rId29"/>
    <p:sldLayoutId id="2147483877" r:id="rId30"/>
    <p:sldLayoutId id="2147483878" r:id="rId31"/>
    <p:sldLayoutId id="2147483879" r:id="rId32"/>
    <p:sldLayoutId id="2147483880" r:id="rId33"/>
    <p:sldLayoutId id="2147483881" r:id="rId34"/>
    <p:sldLayoutId id="2147483882" r:id="rId35"/>
    <p:sldLayoutId id="2147483883" r:id="rId36"/>
    <p:sldLayoutId id="2147483884" r:id="rId37"/>
    <p:sldLayoutId id="2147483885" r:id="rId38"/>
    <p:sldLayoutId id="2147483886" r:id="rId39"/>
    <p:sldLayoutId id="2147483887" r:id="rId40"/>
    <p:sldLayoutId id="2147483888" r:id="rId41"/>
    <p:sldLayoutId id="2147483889" r:id="rId42"/>
    <p:sldLayoutId id="2147483890" r:id="rId43"/>
    <p:sldLayoutId id="2147483891" r:id="rId44"/>
    <p:sldLayoutId id="2147483892" r:id="rId45"/>
    <p:sldLayoutId id="2147483893" r:id="rId46"/>
    <p:sldLayoutId id="2147483894" r:id="rId47"/>
    <p:sldLayoutId id="2147483895" r:id="rId48"/>
    <p:sldLayoutId id="2147483896" r:id="rId49"/>
    <p:sldLayoutId id="2147483897" r:id="rId50"/>
    <p:sldLayoutId id="2147483898" r:id="rId51"/>
    <p:sldLayoutId id="2147483899" r:id="rId52"/>
    <p:sldLayoutId id="2147483900" r:id="rId53"/>
    <p:sldLayoutId id="2147483901" r:id="rId54"/>
    <p:sldLayoutId id="2147483902" r:id="rId55"/>
    <p:sldLayoutId id="2147483903" r:id="rId56"/>
    <p:sldLayoutId id="2147483904" r:id="rId57"/>
    <p:sldLayoutId id="2147483905" r:id="rId58"/>
    <p:sldLayoutId id="2147483906" r:id="rId59"/>
    <p:sldLayoutId id="2147483907" r:id="rId60"/>
    <p:sldLayoutId id="2147483908" r:id="rId61"/>
    <p:sldLayoutId id="2147483909" r:id="rId62"/>
    <p:sldLayoutId id="2147483910" r:id="rId63"/>
    <p:sldLayoutId id="2147483911" r:id="rId64"/>
    <p:sldLayoutId id="2147483912" r:id="rId65"/>
    <p:sldLayoutId id="2147483913" r:id="rId66"/>
    <p:sldLayoutId id="2147483914" r:id="rId67"/>
    <p:sldLayoutId id="2147483915" r:id="rId68"/>
    <p:sldLayoutId id="2147483916" r:id="rId69"/>
    <p:sldLayoutId id="2147483917" r:id="rId70"/>
    <p:sldLayoutId id="2147483918" r:id="rId71"/>
    <p:sldLayoutId id="2147483919" r:id="rId72"/>
    <p:sldLayoutId id="2147483920" r:id="rId73"/>
    <p:sldLayoutId id="2147483921" r:id="rId74"/>
    <p:sldLayoutId id="2147483922" r:id="rId75"/>
    <p:sldLayoutId id="2147483923" r:id="rId76"/>
    <p:sldLayoutId id="2147483924" r:id="rId77"/>
    <p:sldLayoutId id="2147483925" r:id="rId78"/>
    <p:sldLayoutId id="2147483926" r:id="rId79"/>
    <p:sldLayoutId id="2147483927" r:id="rId80"/>
    <p:sldLayoutId id="2147483928" r:id="rId81"/>
    <p:sldLayoutId id="2147483929" r:id="rId82"/>
    <p:sldLayoutId id="2147483930" r:id="rId83"/>
    <p:sldLayoutId id="2147483931" r:id="rId84"/>
    <p:sldLayoutId id="2147483932" r:id="rId85"/>
    <p:sldLayoutId id="2147483933" r:id="rId86"/>
    <p:sldLayoutId id="2147483934" r:id="rId87"/>
    <p:sldLayoutId id="2147483935" r:id="rId88"/>
    <p:sldLayoutId id="2147483936" r:id="rId89"/>
    <p:sldLayoutId id="2147483937" r:id="rId90"/>
    <p:sldLayoutId id="2147483938" r:id="rId91"/>
    <p:sldLayoutId id="2147483939" r:id="rId92"/>
    <p:sldLayoutId id="2147483940" r:id="rId93"/>
    <p:sldLayoutId id="2147483941" r:id="rId94"/>
    <p:sldLayoutId id="2147483942" r:id="rId95"/>
    <p:sldLayoutId id="2147483943" r:id="rId96"/>
    <p:sldLayoutId id="2147483944" r:id="rId97"/>
    <p:sldLayoutId id="2147483945" r:id="rId98"/>
    <p:sldLayoutId id="2147483946" r:id="rId99"/>
    <p:sldLayoutId id="2147483947" r:id="rId100"/>
    <p:sldLayoutId id="2147483948" r:id="rId101"/>
    <p:sldLayoutId id="2147483949" r:id="rId102"/>
    <p:sldLayoutId id="2147483950" r:id="rId103"/>
    <p:sldLayoutId id="2147483951" r:id="rId104"/>
    <p:sldLayoutId id="2147483952" r:id="rId105"/>
    <p:sldLayoutId id="2147483953" r:id="rId106"/>
    <p:sldLayoutId id="2147483954" r:id="rId107"/>
    <p:sldLayoutId id="2147483955" r:id="rId108"/>
    <p:sldLayoutId id="2147483956" r:id="rId109"/>
    <p:sldLayoutId id="2147483957" r:id="rId110"/>
    <p:sldLayoutId id="2147483958" r:id="rId111"/>
    <p:sldLayoutId id="2147483959" r:id="rId112"/>
    <p:sldLayoutId id="2147483960" r:id="rId113"/>
    <p:sldLayoutId id="2147483961" r:id="rId114"/>
    <p:sldLayoutId id="2147483962" r:id="rId115"/>
    <p:sldLayoutId id="2147483963" r:id="rId116"/>
    <p:sldLayoutId id="2147483964" r:id="rId117"/>
    <p:sldLayoutId id="2147483965" r:id="rId118"/>
    <p:sldLayoutId id="2147483966" r:id="rId119"/>
    <p:sldLayoutId id="2147483967" r:id="rId120"/>
    <p:sldLayoutId id="2147483968" r:id="rId121"/>
    <p:sldLayoutId id="2147483969" r:id="rId122"/>
    <p:sldLayoutId id="2147483970" r:id="rId123"/>
    <p:sldLayoutId id="2147483971" r:id="rId124"/>
    <p:sldLayoutId id="2147483972" r:id="rId125"/>
    <p:sldLayoutId id="2147483973" r:id="rId126"/>
    <p:sldLayoutId id="2147483974" r:id="rId127"/>
    <p:sldLayoutId id="2147483975" r:id="rId128"/>
    <p:sldLayoutId id="2147483976" r:id="rId129"/>
    <p:sldLayoutId id="2147483977" r:id="rId130"/>
    <p:sldLayoutId id="2147483978" r:id="rId131"/>
    <p:sldLayoutId id="2147483979" r:id="rId132"/>
    <p:sldLayoutId id="2147483980" r:id="rId133"/>
    <p:sldLayoutId id="2147483981" r:id="rId134"/>
    <p:sldLayoutId id="2147483982" r:id="rId135"/>
    <p:sldLayoutId id="2147483983" r:id="rId136"/>
    <p:sldLayoutId id="2147483984" r:id="rId137"/>
    <p:sldLayoutId id="2147483985" r:id="rId138"/>
    <p:sldLayoutId id="2147483986" r:id="rId139"/>
    <p:sldLayoutId id="2147483987" r:id="rId140"/>
    <p:sldLayoutId id="2147483988" r:id="rId141"/>
    <p:sldLayoutId id="2147483989" r:id="rId142"/>
    <p:sldLayoutId id="2147483990" r:id="rId143"/>
    <p:sldLayoutId id="2147483991" r:id="rId144"/>
    <p:sldLayoutId id="2147483992" r:id="rId145"/>
    <p:sldLayoutId id="2147483993" r:id="rId146"/>
    <p:sldLayoutId id="2147483994" r:id="rId147"/>
    <p:sldLayoutId id="2147483995" r:id="rId148"/>
    <p:sldLayoutId id="2147483996" r:id="rId149"/>
    <p:sldLayoutId id="2147483997" r:id="rId150"/>
    <p:sldLayoutId id="2147483998" r:id="rId151"/>
    <p:sldLayoutId id="2147483999" r:id="rId152"/>
    <p:sldLayoutId id="2147484000" r:id="rId153"/>
    <p:sldLayoutId id="2147484001" r:id="rId154"/>
    <p:sldLayoutId id="2147484002" r:id="rId155"/>
    <p:sldLayoutId id="2147484003" r:id="rId156"/>
    <p:sldLayoutId id="2147484004" r:id="rId157"/>
    <p:sldLayoutId id="2147484005" r:id="rId158"/>
    <p:sldLayoutId id="2147484006" r:id="rId159"/>
    <p:sldLayoutId id="2147484007" r:id="rId160"/>
    <p:sldLayoutId id="2147484008" r:id="rId161"/>
    <p:sldLayoutId id="2147484009" r:id="rId162"/>
    <p:sldLayoutId id="2147484010" r:id="rId163"/>
    <p:sldLayoutId id="2147484011" r:id="rId164"/>
    <p:sldLayoutId id="2147484012" r:id="rId165"/>
    <p:sldLayoutId id="2147484013" r:id="rId166"/>
    <p:sldLayoutId id="2147484014" r:id="rId167"/>
    <p:sldLayoutId id="2147484015" r:id="rId168"/>
    <p:sldLayoutId id="2147484016" r:id="rId169"/>
    <p:sldLayoutId id="2147484017" r:id="rId170"/>
    <p:sldLayoutId id="2147484018" r:id="rId171"/>
    <p:sldLayoutId id="2147484019" r:id="rId172"/>
    <p:sldLayoutId id="2147484020" r:id="rId173"/>
    <p:sldLayoutId id="2147484021" r:id="rId174"/>
    <p:sldLayoutId id="2147484022" r:id="rId175"/>
    <p:sldLayoutId id="2147484023" r:id="rId176"/>
    <p:sldLayoutId id="2147484024" r:id="rId177"/>
    <p:sldLayoutId id="2147484025" r:id="rId178"/>
    <p:sldLayoutId id="2147484026" r:id="rId179"/>
    <p:sldLayoutId id="2147484027" r:id="rId180"/>
    <p:sldLayoutId id="2147484028" r:id="rId181"/>
    <p:sldLayoutId id="2147484029" r:id="rId182"/>
    <p:sldLayoutId id="2147484030" r:id="rId183"/>
    <p:sldLayoutId id="2147484031" r:id="rId184"/>
    <p:sldLayoutId id="2147484032" r:id="rId185"/>
    <p:sldLayoutId id="2147484033" r:id="rId186"/>
    <p:sldLayoutId id="2147484034" r:id="rId187"/>
    <p:sldLayoutId id="2147484035" r:id="rId188"/>
    <p:sldLayoutId id="2147484036" r:id="rId189"/>
    <p:sldLayoutId id="2147484037" r:id="rId190"/>
    <p:sldLayoutId id="2147484038" r:id="rId191"/>
    <p:sldLayoutId id="2147484039" r:id="rId192"/>
    <p:sldLayoutId id="2147484040" r:id="rId193"/>
    <p:sldLayoutId id="2147484041" r:id="rId194"/>
    <p:sldLayoutId id="2147484042" r:id="rId195"/>
    <p:sldLayoutId id="2147484043" r:id="rId196"/>
    <p:sldLayoutId id="2147484044" r:id="rId197"/>
    <p:sldLayoutId id="2147484045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linkedin.com/learning/confident-performance-excelling-when-it-counts/cultivating-solution-oriented-thinking?trk=learnermappingfile" TargetMode="External"/><Relationship Id="rId21" Type="http://schemas.openxmlformats.org/officeDocument/2006/relationships/image" Target="../media/image20.png"/><Relationship Id="rId11" Type="http://schemas.openxmlformats.org/officeDocument/2006/relationships/hyperlink" Target="https://www.linkedin.com/learning/mindfulness-nano-tips-for-decision-making-with-lillian-daniels/unlock-decision-making-power-practical-habits?trk=learnermappingfile" TargetMode="External"/><Relationship Id="rId10" Type="http://schemas.openxmlformats.org/officeDocument/2006/relationships/hyperlink" Target="https://www.linkedin.com/learning/cultivating-mental-agility/spot-new-trends-and-broaden-your-thinking?trk=learnermappingfile" TargetMode="External"/><Relationship Id="rId13" Type="http://schemas.openxmlformats.org/officeDocument/2006/relationships/hyperlink" Target="https://www.linkedin.com/learning/how-to-start-everyday-with-productivity/building-productive-routines?trk=learnermappingfile" TargetMode="External"/><Relationship Id="rId12" Type="http://schemas.openxmlformats.org/officeDocument/2006/relationships/hyperlink" Target="https://www.linkedin.com/learning/setting-a-vision-how-to-gain-clarity-on-your-goals/identify-your-personal-goals?trk=learnermappingfile" TargetMode="External"/><Relationship Id="rId15" Type="http://schemas.openxmlformats.org/officeDocument/2006/relationships/hyperlink" Target="https://www.linkedin.com/learning/building-the-reputation-and-skills-to-become-a-first-time-manager/develop-the-mindset-and-habits-to-become-a-great-leader?trk=learnermappingfile" TargetMode="External"/><Relationship Id="rId14" Type="http://schemas.openxmlformats.org/officeDocument/2006/relationships/hyperlink" Target="https://www.linkedin.com/learning/eight-ways-you-block-your-success/failing-to-see-how-successful-you-already-are?trk=learnermappingfile" TargetMode="External"/><Relationship Id="rId17" Type="http://schemas.openxmlformats.org/officeDocument/2006/relationships/hyperlink" Target="https://www.linkedin.com/learning/staying-positive-and-persevering/rewire-that-bad-habit?trk=learnermappingfile" TargetMode="External"/><Relationship Id="rId16" Type="http://schemas.openxmlformats.org/officeDocument/2006/relationships/hyperlink" Target="https://www.linkedin.com/learning/uncertain-the-wisdom-and-wonder-of-being-unsure/leverage-uncertainty-to-achieve-more?trk=learnermappingfile" TargetMode="External"/><Relationship Id="rId19" Type="http://schemas.openxmlformats.org/officeDocument/2006/relationships/hyperlink" Target="https://www.linkedin.com/learning/making-a-difference-how-to-advocate-for-the-change-you-want/sharpening-your-skillset?trk=learnermappingfile" TargetMode="External"/><Relationship Id="rId18" Type="http://schemas.openxmlformats.org/officeDocument/2006/relationships/hyperlink" Target="https://www.linkedin.com/learning/ten-minutes-to-better-prioritization/step-4-deciding-on-actions?trk=learnermappingfile" TargetMode="External"/><Relationship Id="rId1" Type="http://schemas.openxmlformats.org/officeDocument/2006/relationships/slideLayout" Target="../slideLayouts/slideLayout19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hyperlink" Target="https://www.linkedin.com/learning/creating-your-internal-mobility-career-plan/determine-areas-to-upskill-or-reskill-for-your-next-role?trk=learnermappingfile" TargetMode="External"/><Relationship Id="rId9" Type="http://schemas.openxmlformats.org/officeDocument/2006/relationships/hyperlink" Target="https://www.linkedin.com/learning/strategies-to-learn-and-upskill-more-effectively/remove-distractions-while-learning?trk=learnermappingfile" TargetMode="External"/><Relationship Id="rId5" Type="http://schemas.openxmlformats.org/officeDocument/2006/relationships/hyperlink" Target="https://www.linkedin.com/learning/strategies-to-learn-and-upskill-more-effectively/understand-yourself-as-a-learner?trk=learnermappingfile" TargetMode="External"/><Relationship Id="rId6" Type="http://schemas.openxmlformats.org/officeDocument/2006/relationships/hyperlink" Target="https://www.linkedin.com/learning/cultivating-a-growth-mindset-23792198/reach-your-potential-with-a-growth-mindset?trk=learnermappingfile" TargetMode="External"/><Relationship Id="rId7" Type="http://schemas.openxmlformats.org/officeDocument/2006/relationships/hyperlink" Target="https://www.linkedin.com/learning/nano-tips-to-uncover-your-strengths-with-shade-zahrai/maximizing-strengths-for-success?trk=learnermappingfile" TargetMode="External"/><Relationship Id="rId8" Type="http://schemas.openxmlformats.org/officeDocument/2006/relationships/hyperlink" Target="https://www.linkedin.com/learning/activating-your-courage-to-increase-workplace-success/stay-in-it-to-win-it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35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036" name="Google Shape;3036;g2f4231cb09d_0_15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7" name="Google Shape;3037;g2f4231cb09d_0_1519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8" name="Google Shape;3038;g2f4231cb09d_0_1519"/>
          <p:cNvSpPr txBox="1"/>
          <p:nvPr/>
        </p:nvSpPr>
        <p:spPr>
          <a:xfrm>
            <a:off x="755180" y="546639"/>
            <a:ext cx="14265600" cy="19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dk1"/>
                </a:solidFill>
              </a:rPr>
              <a:t>Learning Habits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accent6"/>
                </a:solidFill>
              </a:rPr>
              <a:t>Discover new lessons every day which can be completed in around 5-10 minutes. </a:t>
            </a: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2800">
                <a:solidFill>
                  <a:schemeClr val="accent6"/>
                </a:solidFill>
              </a:rPr>
              <a:t>on’t </a:t>
            </a:r>
            <a:r>
              <a:rPr b="0" i="0" lang="en-US" sz="28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worry if you miss a day — you can always catch up tomorrow.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39" name="Google Shape;3039;g2f4231cb09d_0_1519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{C3215608-EEF2-43A9-A56C-50C11BDF9F94}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Monday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Tuesday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Wednesday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Thursday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i="0"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Friday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Determine areas to upskill or reskill for your next role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(2m 47s)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2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Understand yourself as a learner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(4m 15s)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Reach your potential with a growth mindset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(3m 40s)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Maximizing strengths for success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(1m 05s)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5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Stay in it to win it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(4m 23s) 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Remove distractions while learning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(4m 18s)</a:t>
                      </a:r>
                      <a:endParaRPr b="1"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7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Spot new trends and broaden your thinking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(2m 53s)</a:t>
                      </a:r>
                      <a:endParaRPr sz="20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000"/>
                        <a:t>Activity: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Email your manager the name</a:t>
                      </a:r>
                      <a:br>
                        <a:rPr lang="en-US" sz="2000"/>
                      </a:br>
                      <a:r>
                        <a:rPr lang="en-US" sz="2000"/>
                        <a:t> of one LinkedIn Learning course you’re interested in taking</a:t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Unlock decision making power: Practical habits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(1m 37s)</a:t>
                      </a:r>
                      <a:endParaRPr sz="2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10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Identify your personal goals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 (3m 22s)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11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Building productive routines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(3m 23s)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12</a:t>
                      </a:r>
                      <a:endParaRPr sz="2000" u="sng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Failing to see how successful you already are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(4m 51s)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13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Develop the mindset and habits to become a great leader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(4m 02s)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14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Activity: 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Recommend a course or video to a colleague or teammate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15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Leverage uncertainty to achieve more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(2m 11s)</a:t>
                      </a:r>
                      <a:endParaRPr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16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Rewire that bad habit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(4m 35s)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17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Step 4: Decide on your actions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rPr lang="en-US" sz="2000"/>
                        <a:t>(2m 58s)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18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1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Sharpening your skill set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(1m 55s)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i="0" lang="en-US" sz="2000" u="none" cap="none" strike="noStrike">
                          <a:solidFill>
                            <a:srgbClr val="3C4345"/>
                          </a:solidFill>
                        </a:rPr>
                        <a:t>Day 19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lt2"/>
                          </a:solidFill>
                          <a:hlinkClick r:id="rId2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Cultivating solution-oriented thinking</a:t>
                      </a:r>
                      <a:endParaRPr sz="2000">
                        <a:solidFill>
                          <a:schemeClr val="lt2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(4m 44s)</a:t>
                      </a:r>
                      <a:endParaRPr sz="2000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2000" u="none" cap="none" strike="noStrike"/>
                        <a:t>Day 20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None/>
                      </a:pPr>
                      <a:r>
                        <a:rPr b="1" lang="en-US" sz="2000"/>
                        <a:t>Reflection:</a:t>
                      </a:r>
                      <a:br>
                        <a:rPr b="1" lang="en-US" sz="2000"/>
                      </a:br>
                      <a:r>
                        <a:rPr lang="en-US" sz="2000"/>
                        <a:t>What were your key takeaways from</a:t>
                      </a:r>
                      <a:br>
                        <a:rPr lang="en-US" sz="2000"/>
                      </a:br>
                      <a:r>
                        <a:rPr lang="en-US" sz="2000"/>
                        <a:t>the Learning Habits challenge?</a:t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descr="Graphical user interface, application, icon&#10;&#10;Description automatically generated" id="3040" name="Google Shape;3040;g2f4231cb09d_0_1519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13498413" y="812950"/>
            <a:ext cx="4629376" cy="20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