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A6Lx/ogpgqCJTR9aKwewZb1QU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6FB3A8-9360-4775-B90C-B82C1707C7AE}">
  <a:tblStyle styleId="{046FB3A8-9360-4775-B90C-B82C1707C7A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425730875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425730875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425730875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425730875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425730875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425730875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425730875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425730875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425730875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425730875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425730875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425730875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425730875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425730875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425730875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425730875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425730875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425730875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425730875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425730875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425730875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425730875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425730875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425730875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425730875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425730875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425730875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425730875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425730875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425730875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425730875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425730875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425730875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425730875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425730875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425730875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425730875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425730875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425730875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425730875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425730875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425730875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425730875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425730875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425730875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425730875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425730875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425730875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425730875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425730875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425730875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425730875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425730875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425730875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25730875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425730875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425730875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425730875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425730875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425730875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425730875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425730875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425730875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425730875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425730875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425730875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25730875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425730875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425730875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425730875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425730875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425730875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25730875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425730875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425730875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425730875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425730875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425730875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425730875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425730875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425730875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425730875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425730875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425730875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425730875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425730875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425730875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425730875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425730875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425730875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425730875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425730875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425730875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425730875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425730875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425730875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425730875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425730875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425730875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425730875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425730875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425730875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425730875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425730875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425730875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425730875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425730875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425730875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425730875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425730875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425730875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425730875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425730875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425730875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425730875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425730875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425730875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425730875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425730875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425730875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425730875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425730875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425730875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425730875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425730875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425730875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425730875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425730875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425730875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425730875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425730875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425730875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425730875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425730875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425730875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425730875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425730875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425730875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425730875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425730875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425730875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425730875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425730875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425730875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425730875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425730875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425730875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425730875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425730875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425730875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425730875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425730875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425730875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425730875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425730875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425730875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425730875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425730875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425730875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425730875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425730875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425730875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425730875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425730875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425730875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425730875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425730875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425730875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425730875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425730875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425730875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425730875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425730875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425730875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425730875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425730875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425730875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425730875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425730875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425730875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425730875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425730875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425730875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425730875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425730875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425730875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425730875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425730875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425730875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425730875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425730875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425730875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425730875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425730875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425730875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425730875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425730875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425730875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425730875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425730875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425730875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425730875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425730875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425730875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425730875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425730875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425730875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425730875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425730875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425730875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425730875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425730875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425730875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425730875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425730875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425730875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425730875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425730875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425730875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425730875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425730875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425730875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425730875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425730875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425730875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425730875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425730875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425730875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425730875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425730875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425730875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425730875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425730875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425730875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425730875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425730875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425730875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425730875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425730875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425730875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425730875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425730875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425730875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425730875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425730875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425730875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425730875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425730875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425730875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425730875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425730875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425730875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425730875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425730875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425730875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425730875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425730875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425730875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425730875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425730875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425730875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425730875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425730875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425730875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425730875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425730875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425730875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425730875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425730875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425730875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425730875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425730875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425730875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425730875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425730875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425730875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425730875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425730875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425730875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425730875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425730875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425730875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425730875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425730875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425730875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425730875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425730875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425730875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425730875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425730875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425730875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425730875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425730875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425730875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425730875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425730875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425730875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425730875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425730875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425730875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425730875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425730875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425730875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425730875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425730875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425730875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425730875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425730875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425730875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425730875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425730875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425730875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425730875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425730875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425730875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425730875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425730875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425730875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425730875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425730875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425730875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425730875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425730875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425730875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425730875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425730875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425730875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425730875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425730875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425730875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425730875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425730875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425730875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425730875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425730875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425730875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425730875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425730875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425730875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425730875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425730875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425730875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425730875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425730875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425730875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425730875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425730875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425730875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425730875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425730875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425730875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425730875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425730875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425730875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425730875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425730875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425730875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425730875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425730875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425730875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425730875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425730875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425730875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425730875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425730875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425730875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425730875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425730875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425730875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425730875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425730875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425730875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425730875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425730875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425730875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425730875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425730875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425730875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425730875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425730875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425730875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425730875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425730875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425730875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425730875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425730875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425730875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425730875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425730875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425730875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425730875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425730875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425730875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425730875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425730875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425730875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425730875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425730875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425730875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425730875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425730875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425730875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425730875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425730875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425730875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425730875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425730875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425730875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425730875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425730875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425730875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425730875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425730875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425730875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425730875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425730875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425730875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425730875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425730875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425730875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425730875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425730875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425730875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425730875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425730875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425730875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425730875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425730875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425730875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425730875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425730875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425730875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425730875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425730875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425730875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425730875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425730875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425730875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425730875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425730875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425730875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425730875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425730875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425730875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425730875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425730875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425730875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425730875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425730875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425730875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425730875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425730875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425730875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425730875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425730875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425730875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425730875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425730875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425730875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425730875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425730875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425730875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425730875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425730875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425730875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425730875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425730875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425730875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425730875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425730875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425730875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425730875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425730875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425730875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425730875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425730875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425730875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425730875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425730875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425730875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425730875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425730875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425730875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425730875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425730875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425730875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425730875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425730875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425730875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425730875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425730875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425730875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425730875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425730875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425730875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425730875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425730875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425730875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425730875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425730875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425730875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425730875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425730875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425730875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425730875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425730875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425730875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425730875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425730875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425730875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425730875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425730875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425730875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425730875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425730875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425730875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425730875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425730875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425730875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425730875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425730875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425730875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425730875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425730875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425730875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425730875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425730875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425730875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425730875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425730875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425730875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425730875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425730875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425730875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425730875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425730875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425730875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425730875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425730875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425730875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425730875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425730875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425730875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425730875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425730875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425730875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425730875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425730875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425730875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425730875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425730875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425730875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425730875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425730875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425730875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425730875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425730875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425730875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425730875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425730875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425730875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425730875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425730875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425730875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425730875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425730875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425730875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425730875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425730875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425730875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425730875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425730875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425730875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425730875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425730875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425730875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425730875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425730875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425730875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425730875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425730875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425730875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425730875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425730875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425730875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425730875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425730875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425730875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425730875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425730875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425730875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425730875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425730875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425730875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425730875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425730875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425730875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425730875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425730875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425730875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425730875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425730875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425730875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425730875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425730875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425730875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425730875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425730875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425730875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425730875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425730875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425730875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425730875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425730875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425730875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425730875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425730875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425730875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425730875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425730875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425730875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425730875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425730875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425730875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425730875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425730875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425730875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425730875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425730875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425730875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425730875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425730875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425730875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425730875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425730875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425730875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425730875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425730875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425730875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425730875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425730875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425730875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425730875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425730875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425730875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425730875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425730875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425730875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425730875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425730875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425730875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425730875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425730875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425730875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425730875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425730875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425730875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425730875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425730875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425730875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425730875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425730875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425730875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425730875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425730875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425730875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425730875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425730875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425730875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425730875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425730875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425730875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425730875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425730875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425730875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425730875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425730875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425730875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425730875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425730875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425730875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425730875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425730875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425730875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425730875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425730875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425730875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425730875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425730875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425730875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425730875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425730875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425730875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425730875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425730875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425730875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425730875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425730875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425730875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425730875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425730875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425730875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425730875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425730875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425730875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425730875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425730875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425730875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425730875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425730875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425730875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425730875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425730875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425730875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425730875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425730875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425730875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425730875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425730875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425730875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425730875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425730875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425730875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425730875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425730875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425730875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425730875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425730875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425730875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425730875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425730875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425730875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425730875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425730875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425730875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425730875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425730875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425730875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425730875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425730875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425730875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425730875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425730875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425730875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425730875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425730875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425730875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425730875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425730875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425730875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425730875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425730875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425730875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425730875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425730875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425730875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425730875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425730875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425730875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425730875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425730875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425730875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425730875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425730875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425730875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425730875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425730875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425730875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425730875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425730875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425730875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425730875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425730875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425730875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425730875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425730875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425730875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425730875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425730875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425730875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425730875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425730875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425730875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425730875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425730875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425730875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425730875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425730875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425730875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425730875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425730875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425730875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425730875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425730875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425730875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425730875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425730875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425730875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425730875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425730875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425730875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425730875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425730875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425730875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425730875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425730875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425730875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425730875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425730875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425730875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425730875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425730875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425730875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425730875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425730875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425730875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425730875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425730875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425730875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425730875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425730875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425730875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425730875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425730875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425730875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425730875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425730875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425730875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425730875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425730875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425730875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425730875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425730875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425730875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425730875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425730875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425730875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425730875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425730875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425730875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425730875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425730875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425730875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425730875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425730875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425730875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425730875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425730875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425730875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425730875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425730875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425730875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425730875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425730875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425730875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425730875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425730875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425730875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425730875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425730875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425730875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425730875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425730875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425730875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425730875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425730875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425730875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425730875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425730875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425730875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425730875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425730875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425730875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425730875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425730875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425730875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425730875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425730875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425730875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425730875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425730875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425730875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425730875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425730875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425730875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425730875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425730875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425730875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425730875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425730875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425730875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425730875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425730875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425730875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425730875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425730875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425730875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425730875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425730875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425730875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425730875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425730875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425730875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425730875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425730875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425730875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425730875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425730875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425730875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425730875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425730875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425730875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425730875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425730875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425730875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425730875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425730875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425730875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425730875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425730875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425730875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425730875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425730875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425730875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425730875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425730875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425730875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425730875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425730875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425730875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425730875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425730875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425730875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425730875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425730875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425730875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425730875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425730875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425730875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425730875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425730875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425730875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425730875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425730875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425730875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425730875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425730875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425730875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425730875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425730875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425730875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425730875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425730875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425730875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425730875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425730875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425730875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425730875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425730875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425730875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425730875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425730875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425730875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425730875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425730875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425730875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425730875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425730875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425730875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425730875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425730875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425730875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425730875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425730875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425730875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425730875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425730875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425730875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425730875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425730875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425730875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425730875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425730875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425730875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425730875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425730875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425730875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425730875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425730875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425730875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425730875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425730875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425730875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425730875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425730875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425730875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425730875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425730875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425730875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425730875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425730875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425730875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425730875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425730875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425730875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425730875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425730875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425730875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425730875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425730875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425730875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425730875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425730875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425730875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425730875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425730875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425730875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425730875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425730875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425730875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425730875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425730875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425730875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425730875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425730875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425730875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425730875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425730875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425730875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425730875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425730875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425730875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425730875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425730875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425730875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425730875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425730875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425730875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425730875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425730875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425730875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425730875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425730875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425730875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425730875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425730875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425730875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425730875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425730875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425730875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425730875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425730875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425730875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425730875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425730875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425730875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425730875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425730875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425730875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425730875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425730875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425730875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425730875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425730875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425730875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425730875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425730875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425730875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425730875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425730875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425730875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425730875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425730875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425730875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425730875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425730875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425730875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425730875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425730875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425730875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425730875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425730875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425730875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425730875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425730875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425730875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425730875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425730875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425730875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425730875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425730875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425730875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425730875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425730875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425730875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425730875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425730875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425730875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425730875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425730875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425730875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425730875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425730875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425730875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425730875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425730875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425730875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425730875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425730875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425730875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425730875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425730875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425730875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425730875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425730875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425730875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425730875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425730875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425730875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425730875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425730875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425730875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425730875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425730875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425730875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425730875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425730875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425730875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425730875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425730875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425730875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425730875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425730875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425730875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425730875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425730875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425730875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425730875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425730875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425730875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425730875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425730875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425730875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425730875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425730875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425730875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425730875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425730875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425730875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425730875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425730875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425730875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425730875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425730875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425730875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425730875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425730875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425730875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425730875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425730875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425730875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425730875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425730875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425730875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425730875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425730875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425730875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425730875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425730875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425730875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425730875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425730875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425730875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425730875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425730875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425730875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425730875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425730875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425730875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425730875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425730875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425730875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425730875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425730875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425730875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425730875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425730875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425730875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425730875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425730875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425730875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425730875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425730875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425730875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425730875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425730875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425730875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425730875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425730875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425730875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425730875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425730875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425730875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425730875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425730875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425730875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425730875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425730875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425730875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425730875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425730875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425730875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425730875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425730875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425730875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425730875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425730875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425730875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425730875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425730875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425730875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425730875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425730875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425730875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425730875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425730875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425730875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425730875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425730875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425730875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425730875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425730875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425730875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425730875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425730875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425730875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425730875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425730875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425730875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425730875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425730875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425730875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425730875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425730875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425730875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425730875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425730875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425730875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425730875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425730875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425730875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425730875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425730875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425730875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425730875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425730875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425730875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425730875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425730875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425730875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425730875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425730875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425730875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425730875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425730875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425730875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425730875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425730875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425730875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425730875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425730875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425730875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425730875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425730875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425730875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425730875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425730875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425730875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425730875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425730875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425730875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425730875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425730875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425730875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425730875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425730875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425730875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425730875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425730875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425730875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425730875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425730875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425730875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425730875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425730875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425730875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425730875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425730875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425730875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425730875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425730875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425730875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425730875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425730875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425730875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425730875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425730875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425730875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425730875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425730875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5730875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425730875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425730875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425730875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425730875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thriving-through-career-challenges/getting-real-about-resilience?trk=contentmappingfile" TargetMode="External"/><Relationship Id="rId10" Type="http://schemas.openxmlformats.org/officeDocument/2006/relationships/hyperlink" Target="https://www.linkedin.com/learning/developing-your-emotional-intelligence-22196221/dealing-with-stressful-situations?trk=contentmappingfile" TargetMode="External"/><Relationship Id="rId13" Type="http://schemas.openxmlformats.org/officeDocument/2006/relationships/hyperlink" Target="https://www.linkedin.com/learning/staying-positive-and-persevering/blazing-new-trails-to-confidence?trk=learnermappingfile" TargetMode="External"/><Relationship Id="rId12" Type="http://schemas.openxmlformats.org/officeDocument/2006/relationships/hyperlink" Target="https://www.linkedin.com/learning/nano-tips-for-developing-a-simplification-mindset-with-lisa-bodell/prioritize-work-with-purpose?trk=learnermappingfile" TargetMode="External"/><Relationship Id="rId15" Type="http://schemas.openxmlformats.org/officeDocument/2006/relationships/hyperlink" Target="https://www.linkedin.com/learning/courage-as-your-superpower/knowing-who-you-are?trk=learnermappingfile" TargetMode="External"/><Relationship Id="rId14" Type="http://schemas.openxmlformats.org/officeDocument/2006/relationships/hyperlink" Target="https://www.linkedin.com/learning/skills-to-build-stronger-work-relationships/building-self-awareness?trk=learnermappingfile" TargetMode="External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https://www.linkedin.com/learning/confident-performance-excelling-when-it-counts/removing-self-imposed-pressure?trk=learnermappingfile" TargetMode="External"/><Relationship Id="rId9" Type="http://schemas.openxmlformats.org/officeDocument/2006/relationships/hyperlink" Target="https://www.linkedin.com/learning/how-to-collaborate-with-your-colleagues-to-build-psychological-safety-together/practice-the-vulnerability-loop?trk=learnermappingfile" TargetMode="External"/><Relationship Id="rId5" Type="http://schemas.openxmlformats.org/officeDocument/2006/relationships/hyperlink" Target="https://www.linkedin.com/learning/developing-your-emotional-intelligence-22196221/developing-social-awareness?trk=contentmappingfile" TargetMode="External"/><Relationship Id="rId6" Type="http://schemas.openxmlformats.org/officeDocument/2006/relationships/hyperlink" Target="https://www.linkedin.com/learning/conscious-leadership/how-stress-resilient-are-you?trk=contentmappingfile" TargetMode="External"/><Relationship Id="rId7" Type="http://schemas.openxmlformats.org/officeDocument/2006/relationships/hyperlink" Target="https://www.linkedin.com/learning/activating-your-courage-to-increase-workplace-success/affirm-your-beliefs?trk=learnermappingfile" TargetMode="External"/><Relationship Id="rId8" Type="http://schemas.openxmlformats.org/officeDocument/2006/relationships/hyperlink" Target="https://www.linkedin.com/learning/nine-habits-of-highly-confident-people/engage-in-deliberate-practic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425730875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425730875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425730875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Keep Calm and Learn 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425730875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{046FB3A8-9360-4775-B90C-B82C1707C7AE}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b="1"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Challenge Starts Tomorrow!</a:t>
                      </a:r>
                      <a:endParaRPr b="1"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Removing self-imposed pressure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(5m 23s)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Developing social awareness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19s)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stress resilient are you?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51s)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</a:t>
                      </a:r>
                      <a:br>
                        <a:rPr b="1" lang="en-US" sz="2000"/>
                      </a:br>
                      <a:r>
                        <a:rPr lang="en-US" sz="2000"/>
                        <a:t>Take a few minutes to think about some areas you can set boundaries for yourself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b="1"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Reflection: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What are your favorite takeaways from the videos you explored?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Affirm your beliefs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10s)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Engage in deliberate practice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07s)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Practice the vulnerability loop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59s)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b="1"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Activity: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Set one intention for this week to keep you focused.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Dealing with stressful situations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44s) 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 </a:t>
                      </a: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Getting real about resilience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27s)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Challenge: 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Brainstorm one way you can invest in yourself this month.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Prioritize work with purpose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50s) 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Blazing new trails to confidence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</a:t>
                      </a:r>
                      <a:r>
                        <a:rPr lang="en-US" sz="2000"/>
                        <a:t> 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Set aside time to write down how you will implement your learning.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self-awareness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11s)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Knowing who you are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 from the Keep Calm</a:t>
                      </a:r>
                      <a:br>
                        <a:rPr lang="en-US" sz="2000"/>
                      </a:br>
                      <a:r>
                        <a:rPr lang="en-US" sz="2000"/>
                        <a:t>and Learn On challenge?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425730875_0_15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4711620" y="-250063"/>
            <a:ext cx="3973046" cy="353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1" name="Google Shape;3041;g2f425730875_0_15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55425" y="7003277"/>
            <a:ext cx="2004326" cy="150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