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E1zWiTq+3wVQNeskiskzkjFVN9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A46D2BC-2D2E-480F-89D2-CDF1948A5358}">
  <a:tblStyle styleId="{6A46D2BC-2D2E-480F-89D2-CDF1948A535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72b78d8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72b78d8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72b78d8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smart-thinking-overcoming-complexity-15924090/3071611?resume=false&amp;u=104" TargetMode="External"/><Relationship Id="rId22" Type="http://schemas.openxmlformats.org/officeDocument/2006/relationships/hyperlink" Target="https://www.linkedin.com/learning/strategic-thinking-14127846/2899504?trk=learnermappingfile" TargetMode="External"/><Relationship Id="rId21" Type="http://schemas.openxmlformats.org/officeDocument/2006/relationships/hyperlink" Target="https://www.linkedin.com/learning/ai-productivity-hacks-to-reimagine-your-work-day-and-career/4219256?trk=learnermappingfile" TargetMode="External"/><Relationship Id="rId23" Type="http://schemas.openxmlformats.org/officeDocument/2006/relationships/image" Target="../media/image9.png"/><Relationship Id="rId11" Type="http://schemas.openxmlformats.org/officeDocument/2006/relationships/hyperlink" Target="https://www.linkedin.com/learning/how-to-be-an-adaptable-employee-during-change-and-uncertainty-19365590/4483633?trk=learnermappingfile" TargetMode="External"/><Relationship Id="rId10" Type="http://schemas.openxmlformats.org/officeDocument/2006/relationships/hyperlink" Target="https://www.linkedin.com/learning/embracing-unexpected-change-14683580/3064045?trk=learnermappingfile" TargetMode="External"/><Relationship Id="rId13" Type="http://schemas.openxmlformats.org/officeDocument/2006/relationships/hyperlink" Target="https://www.linkedin.com/learning/decision-making-in-high-stress-situations-19885380/3380017?trk=learnermappingfile" TargetMode="External"/><Relationship Id="rId12" Type="http://schemas.openxmlformats.org/officeDocument/2006/relationships/hyperlink" Target="https://www.linkedin.com/learning/problem-solving-techniques-22164241/4459196?trk=learnermappingfile" TargetMode="External"/><Relationship Id="rId15" Type="http://schemas.openxmlformats.org/officeDocument/2006/relationships/hyperlink" Target="https://www.linkedin.com/learning/coping-with-stress/2890771?trk=learnermappingfile" TargetMode="External"/><Relationship Id="rId14" Type="http://schemas.openxmlformats.org/officeDocument/2006/relationships/hyperlink" Target="https://www.linkedin.com/learning/ai-productivity-hacks-to-reimagine-your-work-day-and-career/4215263?trk=learnermappingfile" TargetMode="External"/><Relationship Id="rId17" Type="http://schemas.openxmlformats.org/officeDocument/2006/relationships/hyperlink" Target="https://www.linkedin.com/learning/being-an-effective-team-member-14966783/3084966?trk=learnermappingfile" TargetMode="External"/><Relationship Id="rId16" Type="http://schemas.openxmlformats.org/officeDocument/2006/relationships/hyperlink" Target="https://www.linkedin.com/learning/success-habits-22172183/2701319?trk=learnermappingfile" TargetMode="External"/><Relationship Id="rId19" Type="http://schemas.openxmlformats.org/officeDocument/2006/relationships/hyperlink" Target="https://www.linkedin.com/learning/communicating-with-empathy-22036165/2654003?trk=learnermappingfile" TargetMode="External"/><Relationship Id="rId18" Type="http://schemas.openxmlformats.org/officeDocument/2006/relationships/hyperlink" Target="https://www.linkedin.com/learning/ai-productivity-hacks-to-reimagine-your-work-day-and-career/4221268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Relationship Id="rId4" Type="http://schemas.openxmlformats.org/officeDocument/2006/relationships/hyperlink" Target="https://www.linkedin.com/learning/smart-thinking-overcoming-complexity-15924090/3070529?trk=learnermappingfile" TargetMode="External"/><Relationship Id="rId9" Type="http://schemas.openxmlformats.org/officeDocument/2006/relationships/hyperlink" Target="https://www.linkedin.com/learning/leading-yourself-22331733/4466535?trk=learnermappingfile" TargetMode="External"/><Relationship Id="rId5" Type="http://schemas.openxmlformats.org/officeDocument/2006/relationships/hyperlink" Target="https://www.linkedin.com/learning/cultivating-a-growth-mindset-4/2873301?trk=learnermappingfile" TargetMode="External"/><Relationship Id="rId6" Type="http://schemas.openxmlformats.org/officeDocument/2006/relationships/hyperlink" Target="https://www.linkedin.com/learning/leadership-blind-spots-15027768/3097189?trk=learnermappingfile" TargetMode="External"/><Relationship Id="rId7" Type="http://schemas.openxmlformats.org/officeDocument/2006/relationships/hyperlink" Target="https://www.linkedin.com/learning/using-questions-to-foster-critical-thinking-and-curiosity-16505090/3068678?trk=learnermappingfile" TargetMode="External"/><Relationship Id="rId8" Type="http://schemas.openxmlformats.org/officeDocument/2006/relationships/hyperlink" Target="https://www.linkedin.com/learning/building-self-confidence-14680194/3061030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72b78d8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72b78d88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72b78d88_0_0"/>
          <p:cNvSpPr txBox="1"/>
          <p:nvPr/>
        </p:nvSpPr>
        <p:spPr>
          <a:xfrm>
            <a:off x="755175" y="466800"/>
            <a:ext cx="15153600" cy="23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-US" sz="6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AI</a:t>
            </a:r>
            <a:r>
              <a:rPr lang="en-US" sz="6000">
                <a:solidFill>
                  <a:schemeClr val="dk1"/>
                </a:solidFill>
              </a:rPr>
              <a:t>時代の長持ちするヒューマンスキル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rPr lang="en-US" sz="2700">
                <a:solidFill>
                  <a:schemeClr val="accent6"/>
                </a:solidFill>
              </a:rPr>
              <a:t>長持ちするヒューマンスキルとは、これまでソフトスキルと呼ばれていたもので、AIの進化によりさらに重要性が高まっています。このスキルは技術の変化や自動化に左右されないものです。自身の成長を促し、より良いキャリアを築くためにぜひチャレンジしてください！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tomorrow.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72b78d88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{6A46D2BC-2D2E-480F-89D2-CDF1948A5358}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b="1" lang="en-US" sz="2000"/>
                        <a:t>1日目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</a:rPr>
                        <a:t>AI導入の心構えをする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58s)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好奇心指数（CQ）を高める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4m 59s)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/>
                        <a:t>日目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勉強と学びの違い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4m 9s)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自己を認識する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5m 26s)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思い込みをチェックする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48s)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b="1" lang="en-US" sz="2000"/>
                        <a:t>日目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状況に責任を持つ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7s)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hlink"/>
                          </a:solidFill>
                        </a:rPr>
                        <a:t>7</a:t>
                      </a:r>
                      <a:r>
                        <a:rPr b="1" lang="en-US" sz="2000"/>
                        <a:t>日目</a:t>
                      </a:r>
                      <a:endParaRPr sz="2000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失敗したときに自分を導く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30s)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変化に上手に対処する</a:t>
                      </a:r>
                      <a:endParaRPr sz="2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9s)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進んで変化に適応したくなる思考法とは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41s)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b="1" lang="en-US" sz="2000"/>
                        <a:t>日目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システム全体に目を向ける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4m 11s)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継続、方向転換、中断する方法を決める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2s)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b="1" lang="en-US" sz="2000"/>
                        <a:t>日目</a:t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AIで意思決定を行う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2m 59s)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ストレスを仕分ける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30s)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こころの知能指数について学ぶ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4m 20s)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プロらしく振る舞う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35s)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AIで効果的に影響力を発揮する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47s)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仕事における共感の重要性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3m 7s)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1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協力的な文化を作る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9s)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AIでコラボレーションを強化する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41s)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b="1" lang="en-US" sz="2000"/>
                        <a:t>日目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戦略的思考は継続的なプロセス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4s)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72b78d88_0_0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16075525" y="25537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