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MLOzRQfnyPZahvqIqlnFZCDjk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E076ADD-E385-45EC-91BE-B06FAC7B879B}">
  <a:tblStyle styleId="{3E076ADD-E385-45EC-91BE-B06FAC7B879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72ebd1a2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72ebd1a2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72ebd1a2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i-productivity-hacks-to-reimagine-your-work-day-and-career/4218244?trk=learnermappingfile" TargetMode="External"/><Relationship Id="rId22" Type="http://schemas.openxmlformats.org/officeDocument/2006/relationships/hyperlink" Target="https://www.linkedin.com/learning/goal-setting-objectives-and-key-results-okrs-21433697/4260015?trk=learnermappingfile" TargetMode="External"/><Relationship Id="rId21" Type="http://schemas.openxmlformats.org/officeDocument/2006/relationships/hyperlink" Target="https://www.linkedin.com/learning/coaching-skills-for-leaders-and-managers-14757047/3068209?trk=learnermappingfile" TargetMode="External"/><Relationship Id="rId23" Type="http://schemas.openxmlformats.org/officeDocument/2006/relationships/image" Target="../media/image10.png"/><Relationship Id="rId11" Type="http://schemas.openxmlformats.org/officeDocument/2006/relationships/hyperlink" Target="https://www.linkedin.com/learning/tech-on-the-go-ethics-in-ai-21027160/4225021?trk=learnermappingfile" TargetMode="External"/><Relationship Id="rId10" Type="http://schemas.openxmlformats.org/officeDocument/2006/relationships/hyperlink" Target="https://www.linkedin.com/learning/managing-teams-24115245/3917116?trk=learnermappingfile" TargetMode="External"/><Relationship Id="rId13" Type="http://schemas.openxmlformats.org/officeDocument/2006/relationships/hyperlink" Target="https://www.linkedin.com/learning/communication-skills-for-modern-management-21091285/4242021?trk=learnermappingfile" TargetMode="External"/><Relationship Id="rId12" Type="http://schemas.openxmlformats.org/officeDocument/2006/relationships/hyperlink" Target="https://www.linkedin.com/learning/ai-productivity-hacks-to-reimagine-your-work-day-and-career/4219256?trk=learnermappingfile" TargetMode="External"/><Relationship Id="rId15" Type="http://schemas.openxmlformats.org/officeDocument/2006/relationships/hyperlink" Target="https://www.linkedin.com/learning/being-positive-at-work-14937483/3085851?trk=learnermappingfile" TargetMode="External"/><Relationship Id="rId14" Type="http://schemas.openxmlformats.org/officeDocument/2006/relationships/hyperlink" Target="https://www.linkedin.com/learning/improving-relationships-at-work/3385045?trk=learnermappingfile" TargetMode="External"/><Relationship Id="rId17" Type="http://schemas.openxmlformats.org/officeDocument/2006/relationships/hyperlink" Target="https://www.linkedin.com/learning/how-to-be-an-adaptable-employee-during-change-and-uncertainty-19365590/4483632?trk=learnermappingfile" TargetMode="External"/><Relationship Id="rId16" Type="http://schemas.openxmlformats.org/officeDocument/2006/relationships/hyperlink" Target="https://www.linkedin.com/learning/ai-productivity-hacks-to-reimagine-your-work-day-and-career/4220252?trk=learnermappingfile" TargetMode="External"/><Relationship Id="rId19" Type="http://schemas.openxmlformats.org/officeDocument/2006/relationships/hyperlink" Target="https://www.linkedin.com/learning/streamlining-your-work-with-chatgpt/3384194?trk=learnermappingfile" TargetMode="External"/><Relationship Id="rId18" Type="http://schemas.openxmlformats.org/officeDocument/2006/relationships/hyperlink" Target="https://www.linkedin.com/learning/strategic-agility-14172913/2897847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generative-ai-skills-for-creative-content-opportunities-issues-and-ethics-23708357/4251048?trk=learnermappingfile" TargetMode="External"/><Relationship Id="rId9" Type="http://schemas.openxmlformats.org/officeDocument/2006/relationships/hyperlink" Target="https://www.linkedin.com/learning/ethics-in-the-age-of-generative-ai-22863222/4522303?trk=learnermappingfile" TargetMode="External"/><Relationship Id="rId5" Type="http://schemas.openxmlformats.org/officeDocument/2006/relationships/hyperlink" Target="https://www.linkedin.com/learning/artificial-intelligence-for-project-managers-19046400/4445180?trk=learnermappingfile" TargetMode="External"/><Relationship Id="rId6" Type="http://schemas.openxmlformats.org/officeDocument/2006/relationships/hyperlink" Target="https://www.linkedin.com/learning/generative-ai-for-business-leaders-23705078/5965347?trk=learnermappingfile" TargetMode="External"/><Relationship Id="rId7" Type="http://schemas.openxmlformats.org/officeDocument/2006/relationships/hyperlink" Target="https://www.linkedin.com/learning/introduction-to-artificial-intelligence-22871617/4521871?trk=learnermappingfile" TargetMode="External"/><Relationship Id="rId8" Type="http://schemas.openxmlformats.org/officeDocument/2006/relationships/hyperlink" Target="https://www.linkedin.com/learning/generative-ai-for-business-leaders-23705078/5966293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72ebd1a2c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72ebd1a2c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72ebd1a2c_0_0"/>
          <p:cNvSpPr txBox="1"/>
          <p:nvPr/>
        </p:nvSpPr>
        <p:spPr>
          <a:xfrm>
            <a:off x="755175" y="546650"/>
            <a:ext cx="137262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AI時代の従業員の育成とマネジメント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テクノロジーによる業界の再構築が進むなか、依然として人の温かさはかけがえのないものです。AIとともに成長するために必要なスキルをチームに身につけてもらいましょう。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72ebd1a2c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{3E076ADD-E385-45EC-91BE-B06FAC7B879B}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b="1" lang="en-US" sz="2000"/>
                        <a:t>1日目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生成AIとはなにか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1m 43s)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2日目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AIが重要である理由を理解する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1m 55s)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社内の意識を高める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1m 50s)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AIシステムの使い方を考える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29s)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効果的な活用のための手順</a:t>
                      </a:r>
                      <a:br>
                        <a:rPr lang="en-US" sz="2000" u="none" cap="none" strike="noStrike"/>
                      </a:br>
                      <a:r>
                        <a:rPr lang="en-US" sz="2000"/>
                        <a:t>(3m 58s)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倫理的視点を取り入れたデータ整理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 20s)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さまざまな視点から検討する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2m 55s)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公平性とインクルージョン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57s)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AIでコラボレーションを強化する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41s)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現代の職場環境向けのコミュニケーションフレームワーク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5m 32s)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パフォーマンスを上げる良い循環を理解する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ポジティブな習慣を身に付ける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8s)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AIでスマートに考え、集中する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46s)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自説に固執しない柔軟性を身につける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50s)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変化の時代に必要な戦略とは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 21s)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アイデアに対する問いかけと深掘り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8s)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AIをキャリアアップに役立てる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コーチングのGROWモデル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16s)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効果的なOKRを設定する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33s)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2000"/>
                        <a:t>課題: </a:t>
                      </a:r>
                      <a:endParaRPr b="1"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2000"/>
                        <a:t>時間をとって、どのように学びを実践するか書き出してください。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72ebd1a2c_0_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15168200" y="581467"/>
            <a:ext cx="2966601" cy="2225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