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</p:sldIdLst>
  <p:sldSz cy="13716000" cx="24387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0">
          <p15:clr>
            <a:srgbClr val="A4A3A4"/>
          </p15:clr>
        </p15:guide>
        <p15:guide id="2" orient="horz" pos="8160">
          <p15:clr>
            <a:srgbClr val="A4A3A4"/>
          </p15:clr>
        </p15:guide>
        <p15:guide id="3" pos="1197">
          <p15:clr>
            <a:srgbClr val="A4A3A4"/>
          </p15:clr>
        </p15:guide>
        <p15:guide id="4" orient="horz" pos="1893">
          <p15:clr>
            <a:srgbClr val="A4A3A4"/>
          </p15:clr>
        </p15:guide>
        <p15:guide id="5" orient="horz" pos="1394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j1rttxJYdY4w2efmPddd1GcaUj3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F622C84-B2F5-4A08-A3B9-D96F47D1ECC7}">
  <a:tblStyle styleId="{3F622C84-B2F5-4A08-A3B9-D96F47D1ECC7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 b="off" i="off"/>
      <a:tcStyle>
        <a:fill>
          <a:solidFill>
            <a:srgbClr val="CDD4CC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CC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0" orient="horz"/>
        <p:guide pos="8160" orient="horz"/>
        <p:guide pos="1197"/>
        <p:guide pos="1893" orient="horz"/>
        <p:guide pos="139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0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g2f672b78d88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2" name="Google Shape;1522;g2f672b78d88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g2f672b78d88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4.png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4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4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4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4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4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8"/>
          <p:cNvSpPr/>
          <p:nvPr/>
        </p:nvSpPr>
        <p:spPr>
          <a:xfrm>
            <a:off x="2239654" y="1569090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58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58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58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58"/>
          <p:cNvSpPr txBox="1"/>
          <p:nvPr>
            <p:ph idx="1" type="body"/>
          </p:nvPr>
        </p:nvSpPr>
        <p:spPr>
          <a:xfrm>
            <a:off x="5878513" y="6896066"/>
            <a:ext cx="890428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3" name="Google Shape;93;p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148"/>
          <p:cNvSpPr txBox="1"/>
          <p:nvPr>
            <p:ph type="title"/>
          </p:nvPr>
        </p:nvSpPr>
        <p:spPr>
          <a:xfrm>
            <a:off x="10369033" y="2796267"/>
            <a:ext cx="11119367" cy="43842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7" name="Google Shape;887;p148"/>
          <p:cNvSpPr txBox="1"/>
          <p:nvPr>
            <p:ph idx="1" type="body"/>
          </p:nvPr>
        </p:nvSpPr>
        <p:spPr>
          <a:xfrm>
            <a:off x="10369033" y="7820603"/>
            <a:ext cx="6919507" cy="204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8" name="Google Shape;888;p148"/>
          <p:cNvSpPr txBox="1"/>
          <p:nvPr>
            <p:ph idx="2" type="body"/>
          </p:nvPr>
        </p:nvSpPr>
        <p:spPr>
          <a:xfrm>
            <a:off x="10369033" y="9985635"/>
            <a:ext cx="6637991" cy="6836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9" name="Google Shape;889;p148"/>
          <p:cNvSpPr/>
          <p:nvPr>
            <p:ph idx="3" type="pic"/>
          </p:nvPr>
        </p:nvSpPr>
        <p:spPr>
          <a:xfrm>
            <a:off x="-6585692" y="-1478848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890" name="Google Shape;890;p1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149"/>
          <p:cNvSpPr txBox="1"/>
          <p:nvPr>
            <p:ph type="title"/>
          </p:nvPr>
        </p:nvSpPr>
        <p:spPr>
          <a:xfrm>
            <a:off x="15174931" y="3297460"/>
            <a:ext cx="7017804" cy="2534815"/>
          </a:xfrm>
          <a:prstGeom prst="rect">
            <a:avLst/>
          </a:prstGeom>
          <a:noFill/>
          <a:ln>
            <a:noFill/>
          </a:ln>
        </p:spPr>
        <p:txBody>
          <a:bodyPr anchorCtr="0" anchor="b" bIns="48125" lIns="48125" spcFirstLastPara="1" rIns="48125" wrap="square" tIns="48125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b="0"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3" name="Google Shape;893;p149"/>
          <p:cNvSpPr txBox="1"/>
          <p:nvPr>
            <p:ph idx="1" type="body"/>
          </p:nvPr>
        </p:nvSpPr>
        <p:spPr>
          <a:xfrm>
            <a:off x="15193963" y="6167641"/>
            <a:ext cx="6848914" cy="4652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4" name="Google Shape;894;p14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p150"/>
          <p:cNvSpPr txBox="1"/>
          <p:nvPr>
            <p:ph type="title"/>
          </p:nvPr>
        </p:nvSpPr>
        <p:spPr>
          <a:xfrm>
            <a:off x="13192020" y="1395663"/>
            <a:ext cx="9616227" cy="10185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7" name="Google Shape;897;p150"/>
          <p:cNvSpPr txBox="1"/>
          <p:nvPr>
            <p:ph idx="1" type="body"/>
          </p:nvPr>
        </p:nvSpPr>
        <p:spPr>
          <a:xfrm>
            <a:off x="13192020" y="3229222"/>
            <a:ext cx="9616227" cy="87026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84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600"/>
              <a:buFont typeface="Arial"/>
              <a:buChar char="•"/>
              <a:defRPr b="0" i="0" sz="5600"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b="0" i="0" sz="4800"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  <a:defRPr b="0" i="0" sz="4000"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8" name="Google Shape;898;p150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p151"/>
          <p:cNvSpPr txBox="1"/>
          <p:nvPr>
            <p:ph type="title"/>
          </p:nvPr>
        </p:nvSpPr>
        <p:spPr>
          <a:xfrm>
            <a:off x="12385676" y="4345697"/>
            <a:ext cx="8719665" cy="25850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1" name="Google Shape;901;p151"/>
          <p:cNvSpPr txBox="1"/>
          <p:nvPr>
            <p:ph idx="1" type="body"/>
          </p:nvPr>
        </p:nvSpPr>
        <p:spPr>
          <a:xfrm>
            <a:off x="12385676" y="6980501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2" name="Google Shape;902;p151"/>
          <p:cNvSpPr/>
          <p:nvPr>
            <p:ph idx="2" type="pic"/>
          </p:nvPr>
        </p:nvSpPr>
        <p:spPr>
          <a:xfrm>
            <a:off x="0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152"/>
          <p:cNvSpPr txBox="1"/>
          <p:nvPr>
            <p:ph type="title"/>
          </p:nvPr>
        </p:nvSpPr>
        <p:spPr>
          <a:xfrm>
            <a:off x="3719226" y="4423719"/>
            <a:ext cx="8736385" cy="2708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5" name="Google Shape;905;p152"/>
          <p:cNvSpPr txBox="1"/>
          <p:nvPr>
            <p:ph idx="1" type="body"/>
          </p:nvPr>
        </p:nvSpPr>
        <p:spPr>
          <a:xfrm>
            <a:off x="3719226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6" name="Google Shape;906;p152"/>
          <p:cNvSpPr/>
          <p:nvPr>
            <p:ph idx="2" type="pic"/>
          </p:nvPr>
        </p:nvSpPr>
        <p:spPr>
          <a:xfrm>
            <a:off x="16155988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153"/>
          <p:cNvSpPr txBox="1"/>
          <p:nvPr>
            <p:ph type="title"/>
          </p:nvPr>
        </p:nvSpPr>
        <p:spPr>
          <a:xfrm>
            <a:off x="16155988" y="3248640"/>
            <a:ext cx="6932613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9" name="Google Shape;909;p153"/>
          <p:cNvSpPr txBox="1"/>
          <p:nvPr>
            <p:ph idx="1" type="body"/>
          </p:nvPr>
        </p:nvSpPr>
        <p:spPr>
          <a:xfrm>
            <a:off x="16208375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0" name="Google Shape;910;p153"/>
          <p:cNvSpPr/>
          <p:nvPr>
            <p:ph idx="2" type="pic"/>
          </p:nvPr>
        </p:nvSpPr>
        <p:spPr>
          <a:xfrm>
            <a:off x="0" y="0"/>
            <a:ext cx="155082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154"/>
          <p:cNvSpPr txBox="1"/>
          <p:nvPr>
            <p:ph type="title"/>
          </p:nvPr>
        </p:nvSpPr>
        <p:spPr>
          <a:xfrm>
            <a:off x="1552802" y="3248640"/>
            <a:ext cx="6905398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3" name="Google Shape;913;p154"/>
          <p:cNvSpPr txBox="1"/>
          <p:nvPr>
            <p:ph idx="1" type="body"/>
          </p:nvPr>
        </p:nvSpPr>
        <p:spPr>
          <a:xfrm>
            <a:off x="1573552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4" name="Google Shape;914;p154"/>
          <p:cNvSpPr/>
          <p:nvPr>
            <p:ph idx="2" type="pic"/>
          </p:nvPr>
        </p:nvSpPr>
        <p:spPr>
          <a:xfrm>
            <a:off x="8840788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15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p155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7" name="Google Shape;917;p155"/>
          <p:cNvSpPr txBox="1"/>
          <p:nvPr>
            <p:ph idx="1" type="body"/>
          </p:nvPr>
        </p:nvSpPr>
        <p:spPr>
          <a:xfrm>
            <a:off x="1441696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8" name="Google Shape;918;p155"/>
          <p:cNvSpPr/>
          <p:nvPr>
            <p:ph idx="2" type="pic"/>
          </p:nvPr>
        </p:nvSpPr>
        <p:spPr>
          <a:xfrm>
            <a:off x="8840787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156"/>
          <p:cNvSpPr/>
          <p:nvPr>
            <p:ph idx="2" type="pic"/>
          </p:nvPr>
        </p:nvSpPr>
        <p:spPr>
          <a:xfrm>
            <a:off x="0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1" name="Google Shape;921;p156"/>
          <p:cNvSpPr txBox="1"/>
          <p:nvPr>
            <p:ph type="title"/>
          </p:nvPr>
        </p:nvSpPr>
        <p:spPr>
          <a:xfrm>
            <a:off x="16162306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2" name="Google Shape;922;p156"/>
          <p:cNvSpPr txBox="1"/>
          <p:nvPr>
            <p:ph idx="1" type="body"/>
          </p:nvPr>
        </p:nvSpPr>
        <p:spPr>
          <a:xfrm>
            <a:off x="16155988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p157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5" name="Google Shape;925;p157"/>
          <p:cNvSpPr txBox="1"/>
          <p:nvPr>
            <p:ph idx="1" type="body"/>
          </p:nvPr>
        </p:nvSpPr>
        <p:spPr>
          <a:xfrm>
            <a:off x="1441697" y="5386436"/>
            <a:ext cx="6745074" cy="5809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6" name="Google Shape;926;p157"/>
          <p:cNvSpPr/>
          <p:nvPr>
            <p:ph idx="2" type="pic"/>
          </p:nvPr>
        </p:nvSpPr>
        <p:spPr>
          <a:xfrm>
            <a:off x="8840788" y="1524001"/>
            <a:ext cx="73152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7" name="Google Shape;927;p157"/>
          <p:cNvSpPr/>
          <p:nvPr>
            <p:ph idx="3" type="pic"/>
          </p:nvPr>
        </p:nvSpPr>
        <p:spPr>
          <a:xfrm>
            <a:off x="16501730" y="1524000"/>
            <a:ext cx="6283657" cy="312089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8" name="Google Shape;928;p157"/>
          <p:cNvSpPr/>
          <p:nvPr>
            <p:ph idx="4" type="pic"/>
          </p:nvPr>
        </p:nvSpPr>
        <p:spPr>
          <a:xfrm>
            <a:off x="16501730" y="4965895"/>
            <a:ext cx="6283658" cy="72261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9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59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59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9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59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0" name="Google Shape;100;p5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29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p158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p158"/>
          <p:cNvSpPr txBox="1"/>
          <p:nvPr>
            <p:ph type="title"/>
          </p:nvPr>
        </p:nvSpPr>
        <p:spPr>
          <a:xfrm>
            <a:off x="1423990" y="4744995"/>
            <a:ext cx="755672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2" name="Google Shape;932;p158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3" name="Google Shape;933;p158"/>
          <p:cNvSpPr/>
          <p:nvPr>
            <p:ph idx="2" type="pic"/>
          </p:nvPr>
        </p:nvSpPr>
        <p:spPr>
          <a:xfrm>
            <a:off x="1072091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4" name="Google Shape;934;p158"/>
          <p:cNvSpPr/>
          <p:nvPr>
            <p:ph idx="3" type="pic"/>
          </p:nvPr>
        </p:nvSpPr>
        <p:spPr>
          <a:xfrm>
            <a:off x="1484504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5" name="Google Shape;935;p158"/>
          <p:cNvSpPr/>
          <p:nvPr>
            <p:ph idx="4" type="pic"/>
          </p:nvPr>
        </p:nvSpPr>
        <p:spPr>
          <a:xfrm>
            <a:off x="1899043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6" name="Google Shape;936;p158"/>
          <p:cNvSpPr/>
          <p:nvPr>
            <p:ph idx="5" type="pic"/>
          </p:nvPr>
        </p:nvSpPr>
        <p:spPr>
          <a:xfrm>
            <a:off x="10720915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7" name="Google Shape;937;p158"/>
          <p:cNvSpPr/>
          <p:nvPr>
            <p:ph idx="6" type="pic"/>
          </p:nvPr>
        </p:nvSpPr>
        <p:spPr>
          <a:xfrm>
            <a:off x="14866308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8" name="Google Shape;938;p158"/>
          <p:cNvSpPr/>
          <p:nvPr>
            <p:ph idx="7" type="pic"/>
          </p:nvPr>
        </p:nvSpPr>
        <p:spPr>
          <a:xfrm>
            <a:off x="19011702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9" name="Google Shape;939;p158"/>
          <p:cNvSpPr/>
          <p:nvPr>
            <p:ph idx="8" type="pic"/>
          </p:nvPr>
        </p:nvSpPr>
        <p:spPr>
          <a:xfrm>
            <a:off x="10720915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0" name="Google Shape;940;p158"/>
          <p:cNvSpPr/>
          <p:nvPr>
            <p:ph idx="9" type="pic"/>
          </p:nvPr>
        </p:nvSpPr>
        <p:spPr>
          <a:xfrm>
            <a:off x="14866308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1" name="Google Shape;941;p158"/>
          <p:cNvSpPr/>
          <p:nvPr>
            <p:ph idx="13" type="pic"/>
          </p:nvPr>
        </p:nvSpPr>
        <p:spPr>
          <a:xfrm>
            <a:off x="19011702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159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4" name="Google Shape;944;p159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5" name="Google Shape;945;p159"/>
          <p:cNvSpPr/>
          <p:nvPr>
            <p:ph idx="2" type="pic"/>
          </p:nvPr>
        </p:nvSpPr>
        <p:spPr>
          <a:xfrm>
            <a:off x="8840788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6" name="Google Shape;946;p159"/>
          <p:cNvSpPr/>
          <p:nvPr>
            <p:ph idx="3" type="pic"/>
          </p:nvPr>
        </p:nvSpPr>
        <p:spPr>
          <a:xfrm>
            <a:off x="8840788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7" name="Google Shape;947;p159"/>
          <p:cNvSpPr/>
          <p:nvPr>
            <p:ph idx="4" type="pic"/>
          </p:nvPr>
        </p:nvSpPr>
        <p:spPr>
          <a:xfrm>
            <a:off x="17835931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8" name="Google Shape;948;p159"/>
          <p:cNvSpPr/>
          <p:nvPr>
            <p:ph idx="5" type="pic"/>
          </p:nvPr>
        </p:nvSpPr>
        <p:spPr>
          <a:xfrm>
            <a:off x="17835931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160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1" name="Google Shape;951;p160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2" name="Google Shape;952;p160"/>
          <p:cNvSpPr/>
          <p:nvPr>
            <p:ph idx="2" type="pic"/>
          </p:nvPr>
        </p:nvSpPr>
        <p:spPr>
          <a:xfrm>
            <a:off x="8840788" y="1524002"/>
            <a:ext cx="6667500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3" name="Google Shape;953;p160"/>
          <p:cNvSpPr/>
          <p:nvPr>
            <p:ph idx="3" type="pic"/>
          </p:nvPr>
        </p:nvSpPr>
        <p:spPr>
          <a:xfrm>
            <a:off x="16157575" y="1524002"/>
            <a:ext cx="6627813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p161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6" name="Google Shape;956;p161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7" name="Google Shape;957;p161"/>
          <p:cNvSpPr/>
          <p:nvPr>
            <p:ph idx="2" type="pic"/>
          </p:nvPr>
        </p:nvSpPr>
        <p:spPr>
          <a:xfrm>
            <a:off x="10440987" y="1524002"/>
            <a:ext cx="10670952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p162"/>
          <p:cNvSpPr/>
          <p:nvPr>
            <p:ph idx="2" type="pic"/>
          </p:nvPr>
        </p:nvSpPr>
        <p:spPr>
          <a:xfrm>
            <a:off x="-31582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0" name="Google Shape;960;p162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p163"/>
          <p:cNvSpPr/>
          <p:nvPr>
            <p:ph idx="2" type="pic"/>
          </p:nvPr>
        </p:nvSpPr>
        <p:spPr>
          <a:xfrm>
            <a:off x="-31582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3" name="Google Shape;963;p163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64"/>
          <p:cNvSpPr/>
          <p:nvPr>
            <p:ph idx="2" type="pic"/>
          </p:nvPr>
        </p:nvSpPr>
        <p:spPr>
          <a:xfrm>
            <a:off x="8858373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6" name="Google Shape;966;p164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65"/>
          <p:cNvSpPr/>
          <p:nvPr>
            <p:ph idx="2" type="pic"/>
          </p:nvPr>
        </p:nvSpPr>
        <p:spPr>
          <a:xfrm>
            <a:off x="8858373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p165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66"/>
          <p:cNvSpPr/>
          <p:nvPr>
            <p:ph idx="2" type="pic"/>
          </p:nvPr>
        </p:nvSpPr>
        <p:spPr>
          <a:xfrm>
            <a:off x="0" y="0"/>
            <a:ext cx="24387174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167"/>
          <p:cNvSpPr/>
          <p:nvPr>
            <p:ph idx="2" type="pic"/>
          </p:nvPr>
        </p:nvSpPr>
        <p:spPr>
          <a:xfrm>
            <a:off x="-1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4" name="Google Shape;974;p167"/>
          <p:cNvSpPr txBox="1"/>
          <p:nvPr>
            <p:ph type="title"/>
          </p:nvPr>
        </p:nvSpPr>
        <p:spPr>
          <a:xfrm>
            <a:off x="3634722" y="4300151"/>
            <a:ext cx="6197593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5" name="Google Shape;975;p167"/>
          <p:cNvSpPr txBox="1"/>
          <p:nvPr>
            <p:ph idx="1" type="body"/>
          </p:nvPr>
        </p:nvSpPr>
        <p:spPr>
          <a:xfrm flipH="1">
            <a:off x="3691994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0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0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60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60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60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07" name="Google Shape;107;p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p168"/>
          <p:cNvSpPr/>
          <p:nvPr>
            <p:ph idx="2" type="pic"/>
          </p:nvPr>
        </p:nvSpPr>
        <p:spPr>
          <a:xfrm flipH="1">
            <a:off x="-2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8" name="Google Shape;978;p168"/>
          <p:cNvSpPr txBox="1"/>
          <p:nvPr>
            <p:ph type="title"/>
          </p:nvPr>
        </p:nvSpPr>
        <p:spPr>
          <a:xfrm>
            <a:off x="1458806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9" name="Google Shape;979;p168"/>
          <p:cNvSpPr txBox="1"/>
          <p:nvPr>
            <p:ph idx="1" type="body"/>
          </p:nvPr>
        </p:nvSpPr>
        <p:spPr>
          <a:xfrm flipH="1">
            <a:off x="14645340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16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2" name="Google Shape;982;p169"/>
          <p:cNvSpPr txBox="1"/>
          <p:nvPr>
            <p:ph type="title"/>
          </p:nvPr>
        </p:nvSpPr>
        <p:spPr>
          <a:xfrm>
            <a:off x="326218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p169"/>
          <p:cNvSpPr txBox="1"/>
          <p:nvPr>
            <p:ph idx="1" type="body"/>
          </p:nvPr>
        </p:nvSpPr>
        <p:spPr>
          <a:xfrm flipH="1">
            <a:off x="3319463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170"/>
          <p:cNvSpPr/>
          <p:nvPr>
            <p:ph idx="2" type="pic"/>
          </p:nvPr>
        </p:nvSpPr>
        <p:spPr>
          <a:xfrm>
            <a:off x="12193587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6" name="Google Shape;986;p170"/>
          <p:cNvSpPr txBox="1"/>
          <p:nvPr>
            <p:ph type="title"/>
          </p:nvPr>
        </p:nvSpPr>
        <p:spPr>
          <a:xfrm>
            <a:off x="15455775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7" name="Google Shape;987;p170"/>
          <p:cNvSpPr txBox="1"/>
          <p:nvPr>
            <p:ph idx="1" type="body"/>
          </p:nvPr>
        </p:nvSpPr>
        <p:spPr>
          <a:xfrm flipH="1">
            <a:off x="15513050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8" name="Google Shape;988;p170"/>
          <p:cNvSpPr txBox="1"/>
          <p:nvPr/>
        </p:nvSpPr>
        <p:spPr>
          <a:xfrm>
            <a:off x="2815924" y="4300151"/>
            <a:ext cx="6198055" cy="583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n-US" sz="9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171"/>
          <p:cNvSpPr/>
          <p:nvPr>
            <p:ph idx="2" type="pic"/>
          </p:nvPr>
        </p:nvSpPr>
        <p:spPr>
          <a:xfrm>
            <a:off x="1031162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1" name="Google Shape;991;p171"/>
          <p:cNvSpPr/>
          <p:nvPr>
            <p:ph idx="3" type="pic"/>
          </p:nvPr>
        </p:nvSpPr>
        <p:spPr>
          <a:xfrm>
            <a:off x="14435752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2" name="Google Shape;992;p171"/>
          <p:cNvSpPr/>
          <p:nvPr>
            <p:ph idx="4" type="pic"/>
          </p:nvPr>
        </p:nvSpPr>
        <p:spPr>
          <a:xfrm>
            <a:off x="1858114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3" name="Google Shape;993;p171"/>
          <p:cNvSpPr/>
          <p:nvPr>
            <p:ph idx="5" type="pic"/>
          </p:nvPr>
        </p:nvSpPr>
        <p:spPr>
          <a:xfrm>
            <a:off x="10311624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4" name="Google Shape;994;p171"/>
          <p:cNvSpPr/>
          <p:nvPr>
            <p:ph idx="6" type="pic"/>
          </p:nvPr>
        </p:nvSpPr>
        <p:spPr>
          <a:xfrm>
            <a:off x="1445701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5" name="Google Shape;995;p171"/>
          <p:cNvSpPr/>
          <p:nvPr>
            <p:ph idx="7" type="pic"/>
          </p:nvPr>
        </p:nvSpPr>
        <p:spPr>
          <a:xfrm>
            <a:off x="18602409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6" name="Google Shape;996;p171"/>
          <p:cNvSpPr/>
          <p:nvPr>
            <p:ph idx="8" type="pic"/>
          </p:nvPr>
        </p:nvSpPr>
        <p:spPr>
          <a:xfrm>
            <a:off x="10311624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7" name="Google Shape;997;p171"/>
          <p:cNvSpPr/>
          <p:nvPr>
            <p:ph idx="9" type="pic"/>
          </p:nvPr>
        </p:nvSpPr>
        <p:spPr>
          <a:xfrm>
            <a:off x="1445701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8" name="Google Shape;998;p171"/>
          <p:cNvSpPr/>
          <p:nvPr>
            <p:ph idx="13" type="pic"/>
          </p:nvPr>
        </p:nvSpPr>
        <p:spPr>
          <a:xfrm>
            <a:off x="18602409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9" name="Google Shape;999;p171"/>
          <p:cNvSpPr/>
          <p:nvPr>
            <p:ph idx="14" type="pic"/>
          </p:nvPr>
        </p:nvSpPr>
        <p:spPr>
          <a:xfrm>
            <a:off x="615706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0" name="Google Shape;1000;p171"/>
          <p:cNvSpPr/>
          <p:nvPr>
            <p:ph idx="15" type="pic"/>
          </p:nvPr>
        </p:nvSpPr>
        <p:spPr>
          <a:xfrm>
            <a:off x="6157066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p171"/>
          <p:cNvSpPr/>
          <p:nvPr>
            <p:ph idx="16" type="pic"/>
          </p:nvPr>
        </p:nvSpPr>
        <p:spPr>
          <a:xfrm>
            <a:off x="6157066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2" name="Google Shape;1002;p171"/>
          <p:cNvSpPr/>
          <p:nvPr>
            <p:ph idx="17" type="pic"/>
          </p:nvPr>
        </p:nvSpPr>
        <p:spPr>
          <a:xfrm>
            <a:off x="2022387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3" name="Google Shape;1003;p171"/>
          <p:cNvSpPr/>
          <p:nvPr>
            <p:ph idx="18" type="pic"/>
          </p:nvPr>
        </p:nvSpPr>
        <p:spPr>
          <a:xfrm>
            <a:off x="202238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p171"/>
          <p:cNvSpPr/>
          <p:nvPr>
            <p:ph idx="19" type="pic"/>
          </p:nvPr>
        </p:nvSpPr>
        <p:spPr>
          <a:xfrm>
            <a:off x="202238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172"/>
          <p:cNvSpPr/>
          <p:nvPr>
            <p:ph idx="2" type="pic"/>
          </p:nvPr>
        </p:nvSpPr>
        <p:spPr>
          <a:xfrm>
            <a:off x="6023797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p172"/>
          <p:cNvSpPr/>
          <p:nvPr>
            <p:ph idx="3" type="pic"/>
          </p:nvPr>
        </p:nvSpPr>
        <p:spPr>
          <a:xfrm>
            <a:off x="10379602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8" name="Google Shape;1008;p172"/>
          <p:cNvSpPr/>
          <p:nvPr>
            <p:ph idx="4" type="pic"/>
          </p:nvPr>
        </p:nvSpPr>
        <p:spPr>
          <a:xfrm>
            <a:off x="14735406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9" name="Google Shape;1009;p172"/>
          <p:cNvSpPr/>
          <p:nvPr>
            <p:ph idx="5" type="pic"/>
          </p:nvPr>
        </p:nvSpPr>
        <p:spPr>
          <a:xfrm>
            <a:off x="19091211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p172"/>
          <p:cNvSpPr/>
          <p:nvPr>
            <p:ph idx="6" type="pic"/>
          </p:nvPr>
        </p:nvSpPr>
        <p:spPr>
          <a:xfrm>
            <a:off x="6023797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1" name="Google Shape;1011;p172"/>
          <p:cNvSpPr/>
          <p:nvPr>
            <p:ph idx="7" type="pic"/>
          </p:nvPr>
        </p:nvSpPr>
        <p:spPr>
          <a:xfrm>
            <a:off x="10379602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2" name="Google Shape;1012;p172"/>
          <p:cNvSpPr/>
          <p:nvPr>
            <p:ph idx="8" type="pic"/>
          </p:nvPr>
        </p:nvSpPr>
        <p:spPr>
          <a:xfrm>
            <a:off x="14735406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3" name="Google Shape;1013;p172"/>
          <p:cNvSpPr/>
          <p:nvPr>
            <p:ph idx="9" type="pic"/>
          </p:nvPr>
        </p:nvSpPr>
        <p:spPr>
          <a:xfrm>
            <a:off x="19091211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4" name="Google Shape;1014;p172"/>
          <p:cNvSpPr/>
          <p:nvPr>
            <p:ph idx="13" type="pic"/>
          </p:nvPr>
        </p:nvSpPr>
        <p:spPr>
          <a:xfrm>
            <a:off x="6023797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5" name="Google Shape;1015;p172"/>
          <p:cNvSpPr/>
          <p:nvPr>
            <p:ph idx="14" type="pic"/>
          </p:nvPr>
        </p:nvSpPr>
        <p:spPr>
          <a:xfrm>
            <a:off x="10379602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6" name="Google Shape;1016;p172"/>
          <p:cNvSpPr/>
          <p:nvPr>
            <p:ph idx="15" type="pic"/>
          </p:nvPr>
        </p:nvSpPr>
        <p:spPr>
          <a:xfrm>
            <a:off x="14735406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7" name="Google Shape;1017;p172"/>
          <p:cNvSpPr/>
          <p:nvPr>
            <p:ph idx="16" type="pic"/>
          </p:nvPr>
        </p:nvSpPr>
        <p:spPr>
          <a:xfrm>
            <a:off x="19091211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8" name="Google Shape;1018;p172"/>
          <p:cNvSpPr/>
          <p:nvPr>
            <p:ph idx="17" type="pic"/>
          </p:nvPr>
        </p:nvSpPr>
        <p:spPr>
          <a:xfrm>
            <a:off x="1719809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9" name="Google Shape;1019;p172"/>
          <p:cNvSpPr/>
          <p:nvPr>
            <p:ph idx="18" type="pic"/>
          </p:nvPr>
        </p:nvSpPr>
        <p:spPr>
          <a:xfrm>
            <a:off x="1719809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0" name="Google Shape;1020;p172"/>
          <p:cNvSpPr/>
          <p:nvPr>
            <p:ph idx="19" type="pic"/>
          </p:nvPr>
        </p:nvSpPr>
        <p:spPr>
          <a:xfrm>
            <a:off x="1719809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73"/>
          <p:cNvSpPr/>
          <p:nvPr>
            <p:ph idx="2" type="pic"/>
          </p:nvPr>
        </p:nvSpPr>
        <p:spPr>
          <a:xfrm>
            <a:off x="1526719" y="1524000"/>
            <a:ext cx="6666369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3" name="Google Shape;1023;p173"/>
          <p:cNvSpPr/>
          <p:nvPr>
            <p:ph idx="3" type="pic"/>
          </p:nvPr>
        </p:nvSpPr>
        <p:spPr>
          <a:xfrm>
            <a:off x="8853282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4" name="Google Shape;1024;p173"/>
          <p:cNvSpPr/>
          <p:nvPr>
            <p:ph idx="4" type="pic"/>
          </p:nvPr>
        </p:nvSpPr>
        <p:spPr>
          <a:xfrm>
            <a:off x="16157119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17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7" name="Google Shape;1027;p174"/>
          <p:cNvSpPr/>
          <p:nvPr/>
        </p:nvSpPr>
        <p:spPr>
          <a:xfrm>
            <a:off x="12521856" y="3125973"/>
            <a:ext cx="10263532" cy="906602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p174"/>
          <p:cNvSpPr/>
          <p:nvPr/>
        </p:nvSpPr>
        <p:spPr>
          <a:xfrm flipH="1" rot="10800000">
            <a:off x="13050001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p174"/>
          <p:cNvSpPr/>
          <p:nvPr/>
        </p:nvSpPr>
        <p:spPr>
          <a:xfrm>
            <a:off x="1525588" y="3125973"/>
            <a:ext cx="10371226" cy="9066026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p174"/>
          <p:cNvSpPr/>
          <p:nvPr/>
        </p:nvSpPr>
        <p:spPr>
          <a:xfrm flipH="1" rot="10800000">
            <a:off x="2119369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p174"/>
          <p:cNvSpPr txBox="1"/>
          <p:nvPr>
            <p:ph idx="1" type="body"/>
          </p:nvPr>
        </p:nvSpPr>
        <p:spPr>
          <a:xfrm>
            <a:off x="2119369" y="3812094"/>
            <a:ext cx="6775136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2" name="Google Shape;1032;p174"/>
          <p:cNvSpPr txBox="1"/>
          <p:nvPr>
            <p:ph idx="2" type="body"/>
          </p:nvPr>
        </p:nvSpPr>
        <p:spPr>
          <a:xfrm>
            <a:off x="2119369" y="5271124"/>
            <a:ext cx="8984060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3" name="Google Shape;1033;p174"/>
          <p:cNvSpPr txBox="1"/>
          <p:nvPr>
            <p:ph idx="3" type="body"/>
          </p:nvPr>
        </p:nvSpPr>
        <p:spPr>
          <a:xfrm>
            <a:off x="13001423" y="3812094"/>
            <a:ext cx="67538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4" name="Google Shape;1034;p174"/>
          <p:cNvSpPr txBox="1"/>
          <p:nvPr>
            <p:ph idx="4" type="body"/>
          </p:nvPr>
        </p:nvSpPr>
        <p:spPr>
          <a:xfrm>
            <a:off x="13051710" y="5271124"/>
            <a:ext cx="8959204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p175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p175"/>
          <p:cNvSpPr txBox="1"/>
          <p:nvPr>
            <p:ph type="title"/>
          </p:nvPr>
        </p:nvSpPr>
        <p:spPr>
          <a:xfrm>
            <a:off x="1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0"/>
              <a:buFont typeface="Arial"/>
              <a:buNone/>
              <a:defRPr sz="40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8" name="Google Shape;1038;p175"/>
          <p:cNvSpPr txBox="1"/>
          <p:nvPr>
            <p:ph idx="1" type="body"/>
          </p:nvPr>
        </p:nvSpPr>
        <p:spPr>
          <a:xfrm>
            <a:off x="0" y="9383753"/>
            <a:ext cx="12193585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9" name="Google Shape;1039;p175"/>
          <p:cNvSpPr txBox="1"/>
          <p:nvPr>
            <p:ph idx="2" type="body"/>
          </p:nvPr>
        </p:nvSpPr>
        <p:spPr>
          <a:xfrm>
            <a:off x="12193589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0" name="Google Shape;1040;p175"/>
          <p:cNvSpPr txBox="1"/>
          <p:nvPr>
            <p:ph idx="3" type="body"/>
          </p:nvPr>
        </p:nvSpPr>
        <p:spPr>
          <a:xfrm>
            <a:off x="12193588" y="9383753"/>
            <a:ext cx="12193587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4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176"/>
          <p:cNvSpPr txBox="1"/>
          <p:nvPr>
            <p:ph type="title"/>
          </p:nvPr>
        </p:nvSpPr>
        <p:spPr>
          <a:xfrm>
            <a:off x="1525585" y="3022706"/>
            <a:ext cx="666750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7500"/>
              <a:buFont typeface="Arial"/>
              <a:buNone/>
              <a:defRPr sz="27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3" name="Google Shape;1043;p176"/>
          <p:cNvSpPr txBox="1"/>
          <p:nvPr>
            <p:ph idx="1" type="body"/>
          </p:nvPr>
        </p:nvSpPr>
        <p:spPr>
          <a:xfrm>
            <a:off x="1525588" y="9383753"/>
            <a:ext cx="6667500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4" name="Google Shape;1044;p176"/>
          <p:cNvSpPr txBox="1"/>
          <p:nvPr>
            <p:ph idx="2" type="body"/>
          </p:nvPr>
        </p:nvSpPr>
        <p:spPr>
          <a:xfrm>
            <a:off x="8840788" y="3022706"/>
            <a:ext cx="666750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5"/>
              </a:buClr>
              <a:buSzPts val="27500"/>
              <a:buNone/>
              <a:defRPr sz="275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5" name="Google Shape;1045;p176"/>
          <p:cNvSpPr txBox="1"/>
          <p:nvPr>
            <p:ph idx="3" type="body"/>
          </p:nvPr>
        </p:nvSpPr>
        <p:spPr>
          <a:xfrm>
            <a:off x="8840787" y="9383753"/>
            <a:ext cx="66675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6" name="Google Shape;1046;p176"/>
          <p:cNvSpPr txBox="1"/>
          <p:nvPr>
            <p:ph idx="4" type="body"/>
          </p:nvPr>
        </p:nvSpPr>
        <p:spPr>
          <a:xfrm>
            <a:off x="16155989" y="3022706"/>
            <a:ext cx="6629399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7500"/>
              <a:buNone/>
              <a:defRPr sz="2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7" name="Google Shape;1047;p176"/>
          <p:cNvSpPr txBox="1"/>
          <p:nvPr>
            <p:ph idx="5" type="body"/>
          </p:nvPr>
        </p:nvSpPr>
        <p:spPr>
          <a:xfrm>
            <a:off x="16155988" y="9383753"/>
            <a:ext cx="66294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177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p177"/>
          <p:cNvSpPr txBox="1"/>
          <p:nvPr>
            <p:ph idx="1" type="body"/>
          </p:nvPr>
        </p:nvSpPr>
        <p:spPr>
          <a:xfrm>
            <a:off x="298938" y="3741162"/>
            <a:ext cx="1158985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1" name="Google Shape;1051;p177"/>
          <p:cNvSpPr txBox="1"/>
          <p:nvPr>
            <p:ph idx="2" type="body"/>
          </p:nvPr>
        </p:nvSpPr>
        <p:spPr>
          <a:xfrm>
            <a:off x="12492525" y="3741162"/>
            <a:ext cx="1159571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2" name="Google Shape;1052;p177"/>
          <p:cNvSpPr txBox="1"/>
          <p:nvPr>
            <p:ph idx="3" type="body"/>
          </p:nvPr>
        </p:nvSpPr>
        <p:spPr>
          <a:xfrm>
            <a:off x="298938" y="9383753"/>
            <a:ext cx="11589850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3" name="Google Shape;1053;p177"/>
          <p:cNvSpPr txBox="1"/>
          <p:nvPr>
            <p:ph idx="4" type="body"/>
          </p:nvPr>
        </p:nvSpPr>
        <p:spPr>
          <a:xfrm>
            <a:off x="12498388" y="9383753"/>
            <a:ext cx="11589849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1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61"/>
          <p:cNvSpPr txBox="1"/>
          <p:nvPr>
            <p:ph type="title"/>
          </p:nvPr>
        </p:nvSpPr>
        <p:spPr>
          <a:xfrm>
            <a:off x="1483161" y="4267200"/>
            <a:ext cx="7978891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61"/>
          <p:cNvSpPr txBox="1"/>
          <p:nvPr>
            <p:ph idx="1" type="body"/>
          </p:nvPr>
        </p:nvSpPr>
        <p:spPr>
          <a:xfrm>
            <a:off x="1525588" y="6976627"/>
            <a:ext cx="793646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61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61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178"/>
          <p:cNvSpPr/>
          <p:nvPr/>
        </p:nvSpPr>
        <p:spPr>
          <a:xfrm>
            <a:off x="12193588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p178"/>
          <p:cNvSpPr txBox="1"/>
          <p:nvPr>
            <p:ph idx="1" type="body"/>
          </p:nvPr>
        </p:nvSpPr>
        <p:spPr>
          <a:xfrm>
            <a:off x="316523" y="3741162"/>
            <a:ext cx="11572266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7" name="Google Shape;1057;p178"/>
          <p:cNvSpPr txBox="1"/>
          <p:nvPr>
            <p:ph idx="2" type="body"/>
          </p:nvPr>
        </p:nvSpPr>
        <p:spPr>
          <a:xfrm>
            <a:off x="12498388" y="3741162"/>
            <a:ext cx="11572264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8" name="Google Shape;1058;p178"/>
          <p:cNvSpPr txBox="1"/>
          <p:nvPr>
            <p:ph idx="3" type="body"/>
          </p:nvPr>
        </p:nvSpPr>
        <p:spPr>
          <a:xfrm>
            <a:off x="316523" y="9383753"/>
            <a:ext cx="11572266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9" name="Google Shape;1059;p178"/>
          <p:cNvSpPr txBox="1"/>
          <p:nvPr>
            <p:ph idx="4" type="body"/>
          </p:nvPr>
        </p:nvSpPr>
        <p:spPr>
          <a:xfrm>
            <a:off x="12498389" y="9383753"/>
            <a:ext cx="11572264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p17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2" name="Google Shape;1062;p17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b="0" i="0" sz="44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3" name="Google Shape;1063;p179"/>
          <p:cNvSpPr txBox="1"/>
          <p:nvPr>
            <p:ph idx="2" type="body"/>
          </p:nvPr>
        </p:nvSpPr>
        <p:spPr>
          <a:xfrm>
            <a:off x="6442900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4" name="Google Shape;1064;p179"/>
          <p:cNvSpPr txBox="1"/>
          <p:nvPr>
            <p:ph idx="3" type="body"/>
          </p:nvPr>
        </p:nvSpPr>
        <p:spPr>
          <a:xfrm>
            <a:off x="137562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5" name="Google Shape;1065;p179"/>
          <p:cNvSpPr/>
          <p:nvPr/>
        </p:nvSpPr>
        <p:spPr>
          <a:xfrm flipH="1" rot="10800000">
            <a:off x="8139126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6" name="Google Shape;1066;p179"/>
          <p:cNvSpPr/>
          <p:nvPr/>
        </p:nvSpPr>
        <p:spPr>
          <a:xfrm flipH="1" rot="10800000">
            <a:off x="154524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p179"/>
          <p:cNvSpPr/>
          <p:nvPr/>
        </p:nvSpPr>
        <p:spPr>
          <a:xfrm>
            <a:off x="6482873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p179"/>
          <p:cNvSpPr/>
          <p:nvPr/>
        </p:nvSpPr>
        <p:spPr>
          <a:xfrm>
            <a:off x="137962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18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1" name="Google Shape;1071;p18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2" name="Google Shape;1072;p180"/>
          <p:cNvSpPr txBox="1"/>
          <p:nvPr>
            <p:ph idx="2" type="body"/>
          </p:nvPr>
        </p:nvSpPr>
        <p:spPr>
          <a:xfrm>
            <a:off x="266697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3" name="Google Shape;1073;p180"/>
          <p:cNvSpPr txBox="1"/>
          <p:nvPr>
            <p:ph idx="3" type="body"/>
          </p:nvPr>
        </p:nvSpPr>
        <p:spPr>
          <a:xfrm>
            <a:off x="15255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4" name="Google Shape;1074;p180"/>
          <p:cNvSpPr txBox="1"/>
          <p:nvPr>
            <p:ph idx="4" type="body"/>
          </p:nvPr>
        </p:nvSpPr>
        <p:spPr>
          <a:xfrm>
            <a:off x="10113866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5" name="Google Shape;1075;p180"/>
          <p:cNvSpPr txBox="1"/>
          <p:nvPr>
            <p:ph idx="5" type="body"/>
          </p:nvPr>
        </p:nvSpPr>
        <p:spPr>
          <a:xfrm>
            <a:off x="8840787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6" name="Google Shape;1076;p180"/>
          <p:cNvSpPr txBox="1"/>
          <p:nvPr>
            <p:ph idx="6" type="body"/>
          </p:nvPr>
        </p:nvSpPr>
        <p:spPr>
          <a:xfrm>
            <a:off x="1760072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7" name="Google Shape;1077;p180"/>
          <p:cNvSpPr txBox="1"/>
          <p:nvPr>
            <p:ph idx="7" type="body"/>
          </p:nvPr>
        </p:nvSpPr>
        <p:spPr>
          <a:xfrm>
            <a:off x="161559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18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0" name="Google Shape;1080;p18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1" name="Google Shape;1081;p181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2" name="Google Shape;1082;p181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3" name="Google Shape;1083;p181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4" name="Google Shape;1084;p181"/>
          <p:cNvSpPr/>
          <p:nvPr/>
        </p:nvSpPr>
        <p:spPr>
          <a:xfrm flipH="1" rot="10800000">
            <a:off x="4363204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181"/>
          <p:cNvSpPr/>
          <p:nvPr/>
        </p:nvSpPr>
        <p:spPr>
          <a:xfrm flipH="1" rot="10800000">
            <a:off x="192969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181"/>
          <p:cNvSpPr/>
          <p:nvPr/>
        </p:nvSpPr>
        <p:spPr>
          <a:xfrm flipH="1" rot="10800000">
            <a:off x="11810092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181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181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181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18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2" name="Google Shape;1092;p18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3" name="Google Shape;1093;p182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4" name="Google Shape;1094;p182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5" name="Google Shape;1095;p182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6" name="Google Shape;1096;p182"/>
          <p:cNvSpPr/>
          <p:nvPr/>
        </p:nvSpPr>
        <p:spPr>
          <a:xfrm flipH="1" rot="10800000">
            <a:off x="4558347" y="10733308"/>
            <a:ext cx="15453361" cy="53208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182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182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182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18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2" name="Google Shape;1102;p183"/>
          <p:cNvSpPr txBox="1"/>
          <p:nvPr>
            <p:ph idx="1" type="body"/>
          </p:nvPr>
        </p:nvSpPr>
        <p:spPr>
          <a:xfrm>
            <a:off x="1441696" y="2429313"/>
            <a:ext cx="21611907" cy="904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3" name="Google Shape;1103;p183"/>
          <p:cNvSpPr txBox="1"/>
          <p:nvPr>
            <p:ph idx="2" type="body"/>
          </p:nvPr>
        </p:nvSpPr>
        <p:spPr>
          <a:xfrm>
            <a:off x="1563687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4" name="Google Shape;1104;p183"/>
          <p:cNvSpPr txBox="1"/>
          <p:nvPr>
            <p:ph idx="3" type="body"/>
          </p:nvPr>
        </p:nvSpPr>
        <p:spPr>
          <a:xfrm>
            <a:off x="1599728" y="10820400"/>
            <a:ext cx="6667499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5" name="Google Shape;1105;p183"/>
          <p:cNvSpPr txBox="1"/>
          <p:nvPr>
            <p:ph idx="4" type="body"/>
          </p:nvPr>
        </p:nvSpPr>
        <p:spPr>
          <a:xfrm>
            <a:off x="885983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6" name="Google Shape;1106;p183"/>
          <p:cNvSpPr txBox="1"/>
          <p:nvPr>
            <p:ph idx="5" type="body"/>
          </p:nvPr>
        </p:nvSpPr>
        <p:spPr>
          <a:xfrm>
            <a:off x="8914926" y="10820400"/>
            <a:ext cx="66675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7" name="Google Shape;1107;p183"/>
          <p:cNvSpPr txBox="1"/>
          <p:nvPr>
            <p:ph idx="6" type="body"/>
          </p:nvPr>
        </p:nvSpPr>
        <p:spPr>
          <a:xfrm>
            <a:off x="1619408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8" name="Google Shape;1108;p183"/>
          <p:cNvSpPr txBox="1"/>
          <p:nvPr>
            <p:ph idx="7" type="body"/>
          </p:nvPr>
        </p:nvSpPr>
        <p:spPr>
          <a:xfrm>
            <a:off x="16230127" y="10820400"/>
            <a:ext cx="66294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9" name="Google Shape;1109;p183"/>
          <p:cNvSpPr/>
          <p:nvPr>
            <p:ph idx="8" type="pic"/>
          </p:nvPr>
        </p:nvSpPr>
        <p:spPr>
          <a:xfrm>
            <a:off x="261143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0" name="Google Shape;1110;p183"/>
          <p:cNvSpPr/>
          <p:nvPr>
            <p:ph idx="9" type="pic"/>
          </p:nvPr>
        </p:nvSpPr>
        <p:spPr>
          <a:xfrm>
            <a:off x="990758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1" name="Google Shape;1111;p183"/>
          <p:cNvSpPr/>
          <p:nvPr>
            <p:ph idx="13" type="pic"/>
          </p:nvPr>
        </p:nvSpPr>
        <p:spPr>
          <a:xfrm>
            <a:off x="17203738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p184"/>
          <p:cNvSpPr txBox="1"/>
          <p:nvPr>
            <p:ph type="title"/>
          </p:nvPr>
        </p:nvSpPr>
        <p:spPr>
          <a:xfrm>
            <a:off x="1448013" y="1524001"/>
            <a:ext cx="21343554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114" name="Google Shape;1114;p184"/>
          <p:cNvGrpSpPr/>
          <p:nvPr/>
        </p:nvGrpSpPr>
        <p:grpSpPr>
          <a:xfrm>
            <a:off x="1525588" y="3056020"/>
            <a:ext cx="21265981" cy="9380455"/>
            <a:chOff x="1525588" y="3056020"/>
            <a:chExt cx="21265981" cy="9380455"/>
          </a:xfrm>
        </p:grpSpPr>
        <p:cxnSp>
          <p:nvCxnSpPr>
            <p:cNvPr id="1115" name="Google Shape;1115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6" name="Google Shape;1116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7" name="Google Shape;1117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8" name="Google Shape;1118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9" name="Google Shape;1119;p184"/>
            <p:cNvCxnSpPr/>
            <p:nvPr/>
          </p:nvCxnSpPr>
          <p:spPr>
            <a:xfrm>
              <a:off x="1525588" y="9309657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0" name="Google Shape;1120;p184"/>
            <p:cNvCxnSpPr/>
            <p:nvPr/>
          </p:nvCxnSpPr>
          <p:spPr>
            <a:xfrm>
              <a:off x="1525588" y="6182839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1" name="Google Shape;1121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2" name="Google Shape;1122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3" name="Google Shape;1123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4" name="Google Shape;1124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5" name="Google Shape;1125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6" name="Google Shape;1126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7" name="Google Shape;1127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8" name="Google Shape;1128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9" name="Google Shape;1129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0" name="Google Shape;1130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1" name="Google Shape;1131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2" name="Google Shape;1132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3" name="Google Shape;1133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4" name="Google Shape;1134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5" name="Google Shape;1135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6" name="Google Shape;1136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7" name="Google Shape;1137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8" name="Google Shape;1138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9" name="Google Shape;1139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41" name="Google Shape;1141;p185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8432574" y="2067001"/>
            <a:ext cx="15080569" cy="9734546"/>
          </a:xfrm>
          <a:prstGeom prst="rect">
            <a:avLst/>
          </a:prstGeom>
          <a:noFill/>
          <a:ln>
            <a:noFill/>
          </a:ln>
        </p:spPr>
      </p:pic>
      <p:sp>
        <p:nvSpPr>
          <p:cNvPr id="1142" name="Google Shape;1142;p18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Google Shape;1143;p185"/>
          <p:cNvSpPr txBox="1"/>
          <p:nvPr>
            <p:ph type="title"/>
          </p:nvPr>
        </p:nvSpPr>
        <p:spPr>
          <a:xfrm>
            <a:off x="1423990" y="4744995"/>
            <a:ext cx="700858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4" name="Google Shape;1144;p185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186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7" name="Google Shape;1147;p186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8" name="Google Shape;1148;p186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49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p187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1" name="Google Shape;1151;p187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500"/>
              <a:buFont typeface="Arial"/>
              <a:buNone/>
              <a:defRPr sz="115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2" name="Google Shape;1152;p187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2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62"/>
          <p:cNvSpPr txBox="1"/>
          <p:nvPr>
            <p:ph type="title"/>
          </p:nvPr>
        </p:nvSpPr>
        <p:spPr>
          <a:xfrm>
            <a:off x="1483161" y="4267200"/>
            <a:ext cx="8137917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62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6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62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188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5" name="Google Shape;1155;p188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6" name="Google Shape;1156;p188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189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p189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0" name="Google Shape;1160;p189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p190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p190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4" name="Google Shape;1164;p190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p191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192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p193"/>
          <p:cNvSpPr txBox="1"/>
          <p:nvPr>
            <p:ph idx="1" type="body"/>
          </p:nvPr>
        </p:nvSpPr>
        <p:spPr>
          <a:xfrm>
            <a:off x="1525588" y="6234689"/>
            <a:ext cx="21259799" cy="5086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p194"/>
          <p:cNvSpPr txBox="1"/>
          <p:nvPr>
            <p:ph idx="1" type="body"/>
          </p:nvPr>
        </p:nvSpPr>
        <p:spPr>
          <a:xfrm>
            <a:off x="1525588" y="6234690"/>
            <a:ext cx="21259799" cy="50211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40000"/>
              <a:buNone/>
              <a:defRPr sz="40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195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p196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p197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75000"/>
              <a:buNone/>
              <a:defRPr sz="7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9" name="Google Shape;1179;p197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3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63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3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6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63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p198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75000"/>
              <a:buNone/>
              <a:defRPr sz="7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2" name="Google Shape;1182;p198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199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p199"/>
          <p:cNvSpPr txBox="1"/>
          <p:nvPr>
            <p:ph type="title"/>
          </p:nvPr>
        </p:nvSpPr>
        <p:spPr>
          <a:xfrm>
            <a:off x="1468437" y="5659394"/>
            <a:ext cx="14039851" cy="15641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6" name="Google Shape;1186;p199"/>
          <p:cNvSpPr txBox="1"/>
          <p:nvPr>
            <p:ph idx="1" type="body"/>
          </p:nvPr>
        </p:nvSpPr>
        <p:spPr>
          <a:xfrm>
            <a:off x="1524216" y="7430079"/>
            <a:ext cx="10364572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187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p200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p200"/>
          <p:cNvSpPr txBox="1"/>
          <p:nvPr>
            <p:ph type="title"/>
          </p:nvPr>
        </p:nvSpPr>
        <p:spPr>
          <a:xfrm>
            <a:off x="1394296" y="4843849"/>
            <a:ext cx="6410761" cy="2379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0" name="Google Shape;1190;p200"/>
          <p:cNvSpPr txBox="1"/>
          <p:nvPr>
            <p:ph idx="1" type="body"/>
          </p:nvPr>
        </p:nvSpPr>
        <p:spPr>
          <a:xfrm>
            <a:off x="1474788" y="7430079"/>
            <a:ext cx="6092280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1" name="Google Shape;1191;p200"/>
          <p:cNvSpPr txBox="1"/>
          <p:nvPr>
            <p:ph idx="2" type="body"/>
          </p:nvPr>
        </p:nvSpPr>
        <p:spPr>
          <a:xfrm>
            <a:off x="884562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2" name="Google Shape;1192;p200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3" name="Google Shape;1193;p200"/>
          <p:cNvSpPr txBox="1"/>
          <p:nvPr>
            <p:ph idx="4" type="body"/>
          </p:nvPr>
        </p:nvSpPr>
        <p:spPr>
          <a:xfrm>
            <a:off x="159335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4" name="Google Shape;1194;p200"/>
          <p:cNvSpPr txBox="1"/>
          <p:nvPr>
            <p:ph idx="5" type="body"/>
          </p:nvPr>
        </p:nvSpPr>
        <p:spPr>
          <a:xfrm>
            <a:off x="8845628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5" name="Google Shape;1195;p200"/>
          <p:cNvSpPr txBox="1"/>
          <p:nvPr>
            <p:ph idx="6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6" name="Google Shape;1196;p200"/>
          <p:cNvSpPr txBox="1"/>
          <p:nvPr>
            <p:ph idx="7" type="body"/>
          </p:nvPr>
        </p:nvSpPr>
        <p:spPr>
          <a:xfrm>
            <a:off x="15933538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20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p201"/>
          <p:cNvSpPr txBox="1"/>
          <p:nvPr>
            <p:ph type="title"/>
          </p:nvPr>
        </p:nvSpPr>
        <p:spPr>
          <a:xfrm>
            <a:off x="1423990" y="4744995"/>
            <a:ext cx="6237199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0" name="Google Shape;1200;p201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1" name="Google Shape;1201;p201"/>
          <p:cNvSpPr txBox="1"/>
          <p:nvPr/>
        </p:nvSpPr>
        <p:spPr>
          <a:xfrm>
            <a:off x="874858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2" name="Google Shape;1202;p201"/>
          <p:cNvSpPr txBox="1"/>
          <p:nvPr>
            <p:ph idx="2" type="body"/>
          </p:nvPr>
        </p:nvSpPr>
        <p:spPr>
          <a:xfrm>
            <a:off x="8771486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3" name="Google Shape;1203;p201"/>
          <p:cNvSpPr txBox="1"/>
          <p:nvPr/>
        </p:nvSpPr>
        <p:spPr>
          <a:xfrm>
            <a:off x="12345987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4" name="Google Shape;1204;p201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5" name="Google Shape;1205;p201"/>
          <p:cNvSpPr txBox="1"/>
          <p:nvPr/>
        </p:nvSpPr>
        <p:spPr>
          <a:xfrm>
            <a:off x="1638252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6" name="Google Shape;1206;p201"/>
          <p:cNvSpPr txBox="1"/>
          <p:nvPr>
            <p:ph idx="4" type="body"/>
          </p:nvPr>
        </p:nvSpPr>
        <p:spPr>
          <a:xfrm>
            <a:off x="16353673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7" name="Google Shape;1207;p201"/>
          <p:cNvSpPr txBox="1"/>
          <p:nvPr/>
        </p:nvSpPr>
        <p:spPr>
          <a:xfrm>
            <a:off x="20276961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8" name="Google Shape;1208;p201"/>
          <p:cNvSpPr txBox="1"/>
          <p:nvPr>
            <p:ph idx="5" type="body"/>
          </p:nvPr>
        </p:nvSpPr>
        <p:spPr>
          <a:xfrm>
            <a:off x="203082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9" name="Google Shape;1209;p201"/>
          <p:cNvSpPr txBox="1"/>
          <p:nvPr/>
        </p:nvSpPr>
        <p:spPr>
          <a:xfrm>
            <a:off x="87131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0" name="Google Shape;1210;p201"/>
          <p:cNvSpPr txBox="1"/>
          <p:nvPr>
            <p:ph idx="6" type="body"/>
          </p:nvPr>
        </p:nvSpPr>
        <p:spPr>
          <a:xfrm>
            <a:off x="8771486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1" name="Google Shape;1211;p201"/>
          <p:cNvSpPr txBox="1"/>
          <p:nvPr/>
        </p:nvSpPr>
        <p:spPr>
          <a:xfrm>
            <a:off x="123707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2" name="Google Shape;1212;p201"/>
          <p:cNvSpPr txBox="1"/>
          <p:nvPr>
            <p:ph idx="7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3" name="Google Shape;1213;p201"/>
          <p:cNvSpPr txBox="1"/>
          <p:nvPr/>
        </p:nvSpPr>
        <p:spPr>
          <a:xfrm>
            <a:off x="16382523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4" name="Google Shape;1214;p201"/>
          <p:cNvSpPr txBox="1"/>
          <p:nvPr>
            <p:ph idx="8" type="body"/>
          </p:nvPr>
        </p:nvSpPr>
        <p:spPr>
          <a:xfrm>
            <a:off x="16353673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5" name="Google Shape;1215;p201"/>
          <p:cNvSpPr txBox="1"/>
          <p:nvPr/>
        </p:nvSpPr>
        <p:spPr>
          <a:xfrm>
            <a:off x="20279020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6" name="Google Shape;1216;p201"/>
          <p:cNvSpPr txBox="1"/>
          <p:nvPr>
            <p:ph idx="9" type="body"/>
          </p:nvPr>
        </p:nvSpPr>
        <p:spPr>
          <a:xfrm>
            <a:off x="20308238" y="9170272"/>
            <a:ext cx="312888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p202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9" name="Google Shape;1219;p202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0" name="Google Shape;1220;p202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p202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203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4" name="Google Shape;1224;p203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5" name="Google Shape;1225;p203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203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p204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p204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800"/>
              <a:buFont typeface="Arial"/>
              <a:buNone/>
              <a:defRPr b="0" i="0" sz="27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0" name="Google Shape;1230;p204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1" name="Google Shape;1231;p204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32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205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p205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800"/>
              <a:buFont typeface="Arial"/>
              <a:buNone/>
              <a:defRPr b="0" i="0" sz="27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5" name="Google Shape;1235;p205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6" name="Google Shape;1236;p205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37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p206"/>
          <p:cNvSpPr/>
          <p:nvPr/>
        </p:nvSpPr>
        <p:spPr>
          <a:xfrm>
            <a:off x="9435104" y="3810000"/>
            <a:ext cx="5486400" cy="5486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Google Shape;1239;p206"/>
          <p:cNvSpPr/>
          <p:nvPr/>
        </p:nvSpPr>
        <p:spPr>
          <a:xfrm>
            <a:off x="16706761" y="3810000"/>
            <a:ext cx="5486400" cy="5486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Google Shape;1240;p206"/>
          <p:cNvSpPr/>
          <p:nvPr/>
        </p:nvSpPr>
        <p:spPr>
          <a:xfrm>
            <a:off x="2163447" y="3810000"/>
            <a:ext cx="5486400" cy="5486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Google Shape;1241;p20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2" name="Google Shape;1242;p20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3" name="Google Shape;1243;p206"/>
          <p:cNvSpPr txBox="1"/>
          <p:nvPr>
            <p:ph idx="2" type="body"/>
          </p:nvPr>
        </p:nvSpPr>
        <p:spPr>
          <a:xfrm>
            <a:off x="220501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4" name="Google Shape;1244;p206"/>
          <p:cNvSpPr txBox="1"/>
          <p:nvPr>
            <p:ph idx="3" type="body"/>
          </p:nvPr>
        </p:nvSpPr>
        <p:spPr>
          <a:xfrm>
            <a:off x="15255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5" name="Google Shape;1245;p206"/>
          <p:cNvSpPr txBox="1"/>
          <p:nvPr>
            <p:ph idx="4" type="body"/>
          </p:nvPr>
        </p:nvSpPr>
        <p:spPr>
          <a:xfrm>
            <a:off x="9435104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6" name="Google Shape;1246;p206"/>
          <p:cNvSpPr txBox="1"/>
          <p:nvPr>
            <p:ph idx="5" type="body"/>
          </p:nvPr>
        </p:nvSpPr>
        <p:spPr>
          <a:xfrm>
            <a:off x="8840787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7" name="Google Shape;1247;p206"/>
          <p:cNvSpPr txBox="1"/>
          <p:nvPr>
            <p:ph idx="6" type="body"/>
          </p:nvPr>
        </p:nvSpPr>
        <p:spPr>
          <a:xfrm>
            <a:off x="1670676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8" name="Google Shape;1248;p206"/>
          <p:cNvSpPr txBox="1"/>
          <p:nvPr>
            <p:ph idx="7" type="body"/>
          </p:nvPr>
        </p:nvSpPr>
        <p:spPr>
          <a:xfrm>
            <a:off x="161559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49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p207"/>
          <p:cNvSpPr txBox="1"/>
          <p:nvPr>
            <p:ph type="title"/>
          </p:nvPr>
        </p:nvSpPr>
        <p:spPr>
          <a:xfrm>
            <a:off x="1545372" y="2490930"/>
            <a:ext cx="10468149" cy="2687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8800"/>
              <a:buFont typeface="Arial"/>
              <a:buNone/>
              <a:defRPr b="0" i="0" sz="88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1" name="Google Shape;1251;p207"/>
          <p:cNvSpPr/>
          <p:nvPr/>
        </p:nvSpPr>
        <p:spPr>
          <a:xfrm flipH="1" rot="10800000">
            <a:off x="15453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p207"/>
          <p:cNvSpPr/>
          <p:nvPr/>
        </p:nvSpPr>
        <p:spPr>
          <a:xfrm flipH="1" rot="10800000">
            <a:off x="125181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207"/>
          <p:cNvSpPr txBox="1"/>
          <p:nvPr>
            <p:ph idx="1" type="body"/>
          </p:nvPr>
        </p:nvSpPr>
        <p:spPr>
          <a:xfrm>
            <a:off x="15446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4" name="Google Shape;1254;p207"/>
          <p:cNvSpPr txBox="1"/>
          <p:nvPr>
            <p:ph idx="2" type="body"/>
          </p:nvPr>
        </p:nvSpPr>
        <p:spPr>
          <a:xfrm>
            <a:off x="1525588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5" name="Google Shape;1255;p207"/>
          <p:cNvSpPr txBox="1"/>
          <p:nvPr>
            <p:ph idx="3" type="body"/>
          </p:nvPr>
        </p:nvSpPr>
        <p:spPr>
          <a:xfrm>
            <a:off x="125174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6" name="Google Shape;1256;p207"/>
          <p:cNvSpPr txBox="1"/>
          <p:nvPr>
            <p:ph idx="4" type="body"/>
          </p:nvPr>
        </p:nvSpPr>
        <p:spPr>
          <a:xfrm>
            <a:off x="12498387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4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64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64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64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64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" name="Google Shape;132;p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p208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259" name="Google Shape;1259;p208"/>
          <p:cNvSpPr/>
          <p:nvPr>
            <p:ph idx="2" type="pic"/>
          </p:nvPr>
        </p:nvSpPr>
        <p:spPr>
          <a:xfrm>
            <a:off x="9530817" y="-1"/>
            <a:ext cx="14856359" cy="137160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0" name="Google Shape;1260;p208"/>
          <p:cNvSpPr txBox="1"/>
          <p:nvPr>
            <p:ph type="title"/>
          </p:nvPr>
        </p:nvSpPr>
        <p:spPr>
          <a:xfrm>
            <a:off x="1440940" y="4816476"/>
            <a:ext cx="9235215" cy="2041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1" name="Google Shape;1261;p208"/>
          <p:cNvSpPr txBox="1"/>
          <p:nvPr>
            <p:ph idx="1" type="body"/>
          </p:nvPr>
        </p:nvSpPr>
        <p:spPr>
          <a:xfrm>
            <a:off x="1421062" y="7285545"/>
            <a:ext cx="9235215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262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p209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4" name="Google Shape;1264;p2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5" name="Google Shape;1265;p209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6" name="Google Shape;1266;p209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7" name="Google Shape;1267;p209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8" name="Google Shape;1268;p209"/>
          <p:cNvSpPr txBox="1"/>
          <p:nvPr>
            <p:ph idx="3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9" name="Google Shape;1269;p209"/>
          <p:cNvSpPr txBox="1"/>
          <p:nvPr>
            <p:ph idx="4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270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p210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2" name="Google Shape;1272;p2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3" name="Google Shape;1273;p210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4" name="Google Shape;1274;p210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5" name="Google Shape;1275;p210"/>
          <p:cNvSpPr/>
          <p:nvPr>
            <p:ph idx="2" type="pic"/>
          </p:nvPr>
        </p:nvSpPr>
        <p:spPr>
          <a:xfrm>
            <a:off x="202428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6" name="Google Shape;1276;p210"/>
          <p:cNvSpPr txBox="1"/>
          <p:nvPr>
            <p:ph idx="3" type="body"/>
          </p:nvPr>
        </p:nvSpPr>
        <p:spPr>
          <a:xfrm>
            <a:off x="1573249" y="11073260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7" name="Google Shape;1277;p210"/>
          <p:cNvSpPr txBox="1"/>
          <p:nvPr>
            <p:ph idx="4" type="body"/>
          </p:nvPr>
        </p:nvSpPr>
        <p:spPr>
          <a:xfrm>
            <a:off x="1573249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8" name="Google Shape;1278;p210"/>
          <p:cNvSpPr/>
          <p:nvPr>
            <p:ph idx="5" type="pic"/>
          </p:nvPr>
        </p:nvSpPr>
        <p:spPr>
          <a:xfrm>
            <a:off x="777835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9" name="Google Shape;1279;p210"/>
          <p:cNvSpPr txBox="1"/>
          <p:nvPr>
            <p:ph idx="6" type="body"/>
          </p:nvPr>
        </p:nvSpPr>
        <p:spPr>
          <a:xfrm>
            <a:off x="7403435" y="1107325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0" name="Google Shape;1280;p210"/>
          <p:cNvSpPr txBox="1"/>
          <p:nvPr>
            <p:ph idx="7" type="body"/>
          </p:nvPr>
        </p:nvSpPr>
        <p:spPr>
          <a:xfrm>
            <a:off x="7403435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p211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3" name="Google Shape;1283;p2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4" name="Google Shape;1284;p211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5" name="Google Shape;1285;p211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6" name="Google Shape;1286;p211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7" name="Google Shape;1287;p211"/>
          <p:cNvSpPr/>
          <p:nvPr>
            <p:ph idx="3" type="pic"/>
          </p:nvPr>
        </p:nvSpPr>
        <p:spPr>
          <a:xfrm>
            <a:off x="777835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8" name="Google Shape;1288;p211"/>
          <p:cNvSpPr/>
          <p:nvPr>
            <p:ph idx="4" type="pic"/>
          </p:nvPr>
        </p:nvSpPr>
        <p:spPr>
          <a:xfrm>
            <a:off x="13663394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9" name="Google Shape;1289;p211"/>
          <p:cNvSpPr txBox="1"/>
          <p:nvPr>
            <p:ph idx="5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0" name="Google Shape;1290;p211"/>
          <p:cNvSpPr txBox="1"/>
          <p:nvPr>
            <p:ph idx="6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1" name="Google Shape;1291;p211"/>
          <p:cNvSpPr txBox="1"/>
          <p:nvPr>
            <p:ph idx="7" type="body"/>
          </p:nvPr>
        </p:nvSpPr>
        <p:spPr>
          <a:xfrm>
            <a:off x="7403435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2" name="Google Shape;1292;p211"/>
          <p:cNvSpPr txBox="1"/>
          <p:nvPr>
            <p:ph idx="8" type="body"/>
          </p:nvPr>
        </p:nvSpPr>
        <p:spPr>
          <a:xfrm>
            <a:off x="7403435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3" name="Google Shape;1293;p211"/>
          <p:cNvSpPr txBox="1"/>
          <p:nvPr>
            <p:ph idx="9" type="body"/>
          </p:nvPr>
        </p:nvSpPr>
        <p:spPr>
          <a:xfrm>
            <a:off x="13212356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4" name="Google Shape;1294;p211"/>
          <p:cNvSpPr txBox="1"/>
          <p:nvPr>
            <p:ph idx="13" type="body"/>
          </p:nvPr>
        </p:nvSpPr>
        <p:spPr>
          <a:xfrm>
            <a:off x="13212356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295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p212"/>
          <p:cNvSpPr/>
          <p:nvPr/>
        </p:nvSpPr>
        <p:spPr>
          <a:xfrm>
            <a:off x="0" y="0"/>
            <a:ext cx="24387174" cy="6361754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7" name="Google Shape;1297;p2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98" name="Google Shape;1298;p212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9" name="Google Shape;1299;p212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0" name="Google Shape;1300;p212"/>
          <p:cNvSpPr/>
          <p:nvPr>
            <p:ph idx="2" type="pic"/>
          </p:nvPr>
        </p:nvSpPr>
        <p:spPr>
          <a:xfrm>
            <a:off x="202428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p212"/>
          <p:cNvSpPr/>
          <p:nvPr>
            <p:ph idx="3" type="pic"/>
          </p:nvPr>
        </p:nvSpPr>
        <p:spPr>
          <a:xfrm>
            <a:off x="777835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2" name="Google Shape;1302;p212"/>
          <p:cNvSpPr/>
          <p:nvPr>
            <p:ph idx="4" type="pic"/>
          </p:nvPr>
        </p:nvSpPr>
        <p:spPr>
          <a:xfrm>
            <a:off x="13663394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3" name="Google Shape;1303;p212"/>
          <p:cNvSpPr/>
          <p:nvPr>
            <p:ph idx="5" type="pic"/>
          </p:nvPr>
        </p:nvSpPr>
        <p:spPr>
          <a:xfrm>
            <a:off x="19493580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4" name="Google Shape;1304;p212"/>
          <p:cNvSpPr txBox="1"/>
          <p:nvPr>
            <p:ph idx="6" type="body"/>
          </p:nvPr>
        </p:nvSpPr>
        <p:spPr>
          <a:xfrm>
            <a:off x="1573249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5" name="Google Shape;1305;p212"/>
          <p:cNvSpPr txBox="1"/>
          <p:nvPr>
            <p:ph idx="7" type="body"/>
          </p:nvPr>
        </p:nvSpPr>
        <p:spPr>
          <a:xfrm>
            <a:off x="1573249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6" name="Google Shape;1306;p212"/>
          <p:cNvSpPr txBox="1"/>
          <p:nvPr>
            <p:ph idx="8" type="body"/>
          </p:nvPr>
        </p:nvSpPr>
        <p:spPr>
          <a:xfrm>
            <a:off x="7403435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7" name="Google Shape;1307;p212"/>
          <p:cNvSpPr txBox="1"/>
          <p:nvPr>
            <p:ph idx="9" type="body"/>
          </p:nvPr>
        </p:nvSpPr>
        <p:spPr>
          <a:xfrm>
            <a:off x="7403435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8" name="Google Shape;1308;p212"/>
          <p:cNvSpPr txBox="1"/>
          <p:nvPr>
            <p:ph idx="13" type="body"/>
          </p:nvPr>
        </p:nvSpPr>
        <p:spPr>
          <a:xfrm>
            <a:off x="13212356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9" name="Google Shape;1309;p212"/>
          <p:cNvSpPr txBox="1"/>
          <p:nvPr>
            <p:ph idx="14" type="body"/>
          </p:nvPr>
        </p:nvSpPr>
        <p:spPr>
          <a:xfrm>
            <a:off x="13212356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0" name="Google Shape;1310;p212"/>
          <p:cNvSpPr txBox="1"/>
          <p:nvPr>
            <p:ph idx="15" type="body"/>
          </p:nvPr>
        </p:nvSpPr>
        <p:spPr>
          <a:xfrm>
            <a:off x="19042542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1" name="Google Shape;1311;p212"/>
          <p:cNvSpPr txBox="1"/>
          <p:nvPr>
            <p:ph idx="16" type="body"/>
          </p:nvPr>
        </p:nvSpPr>
        <p:spPr>
          <a:xfrm>
            <a:off x="19042542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p213"/>
          <p:cNvSpPr txBox="1"/>
          <p:nvPr>
            <p:ph type="title"/>
          </p:nvPr>
        </p:nvSpPr>
        <p:spPr>
          <a:xfrm>
            <a:off x="6576559" y="4414157"/>
            <a:ext cx="11234057" cy="48876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915907"/>
              </a:buClr>
              <a:buSzPts val="8700"/>
              <a:buFont typeface="Arial"/>
              <a:buNone/>
              <a:defRPr sz="8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4" name="Google Shape;1314;p213"/>
          <p:cNvSpPr/>
          <p:nvPr>
            <p:ph idx="2" type="pic"/>
          </p:nvPr>
        </p:nvSpPr>
        <p:spPr>
          <a:xfrm>
            <a:off x="15099436" y="0"/>
            <a:ext cx="9284273" cy="138133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5" name="Google Shape;1315;p213"/>
          <p:cNvSpPr/>
          <p:nvPr>
            <p:ph idx="3" type="pic"/>
          </p:nvPr>
        </p:nvSpPr>
        <p:spPr>
          <a:xfrm>
            <a:off x="0" y="0"/>
            <a:ext cx="9287739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16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214"/>
          <p:cNvSpPr/>
          <p:nvPr/>
        </p:nvSpPr>
        <p:spPr>
          <a:xfrm>
            <a:off x="25400" y="635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8" name="Google Shape;1318;p214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pple laptop device" id="1319" name="Google Shape;1319;p2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085773" y="1328658"/>
            <a:ext cx="16035168" cy="8865598"/>
          </a:xfrm>
          <a:prstGeom prst="rect">
            <a:avLst/>
          </a:prstGeom>
          <a:noFill/>
          <a:ln>
            <a:noFill/>
          </a:ln>
        </p:spPr>
      </p:pic>
      <p:sp>
        <p:nvSpPr>
          <p:cNvPr id="1320" name="Google Shape;1320;p214"/>
          <p:cNvSpPr/>
          <p:nvPr>
            <p:ph idx="2" type="pic"/>
          </p:nvPr>
        </p:nvSpPr>
        <p:spPr>
          <a:xfrm>
            <a:off x="16190366" y="1935554"/>
            <a:ext cx="11849098" cy="71057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21" name="Google Shape;1321;p2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8788365" y="6361250"/>
            <a:ext cx="3701143" cy="77465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22" name="Google Shape;1322;p2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72114" y="3859277"/>
            <a:ext cx="3550536" cy="7440547"/>
          </a:xfrm>
          <a:prstGeom prst="rect">
            <a:avLst/>
          </a:prstGeom>
          <a:noFill/>
          <a:ln>
            <a:noFill/>
          </a:ln>
        </p:spPr>
      </p:pic>
      <p:sp>
        <p:nvSpPr>
          <p:cNvPr id="1323" name="Google Shape;1323;p214"/>
          <p:cNvSpPr/>
          <p:nvPr>
            <p:ph idx="3" type="pic"/>
          </p:nvPr>
        </p:nvSpPr>
        <p:spPr>
          <a:xfrm>
            <a:off x="12689881" y="3952931"/>
            <a:ext cx="3318297" cy="723058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4" name="Google Shape;1324;p214"/>
          <p:cNvSpPr/>
          <p:nvPr>
            <p:ph idx="4" type="pic"/>
          </p:nvPr>
        </p:nvSpPr>
        <p:spPr>
          <a:xfrm>
            <a:off x="17140209" y="8554645"/>
            <a:ext cx="6913630" cy="335849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5" name="Google Shape;1325;p2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7" name="Google Shape;1327;p2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883956" y="557785"/>
            <a:ext cx="6046956" cy="12656418"/>
          </a:xfrm>
          <a:prstGeom prst="rect">
            <a:avLst/>
          </a:prstGeom>
          <a:noFill/>
          <a:ln>
            <a:noFill/>
          </a:ln>
        </p:spPr>
      </p:pic>
      <p:sp>
        <p:nvSpPr>
          <p:cNvPr id="1328" name="Google Shape;1328;p215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9" name="Google Shape;1329;p215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0" name="Google Shape;1330;p2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34353" y="870672"/>
            <a:ext cx="5919316" cy="12351048"/>
          </a:xfrm>
          <a:prstGeom prst="rect">
            <a:avLst/>
          </a:prstGeom>
          <a:noFill/>
          <a:ln>
            <a:noFill/>
          </a:ln>
        </p:spPr>
      </p:pic>
      <p:sp>
        <p:nvSpPr>
          <p:cNvPr id="1331" name="Google Shape;1331;p215"/>
          <p:cNvSpPr/>
          <p:nvPr>
            <p:ph idx="2" type="pic"/>
          </p:nvPr>
        </p:nvSpPr>
        <p:spPr>
          <a:xfrm>
            <a:off x="13635903" y="1028039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2" name="Google Shape;1332;p215"/>
          <p:cNvSpPr/>
          <p:nvPr>
            <p:ph idx="3" type="pic"/>
          </p:nvPr>
        </p:nvSpPr>
        <p:spPr>
          <a:xfrm>
            <a:off x="20116031" y="1219715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3" name="Google Shape;1333;p2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34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p216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p216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7" name="Google Shape;1337;p2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6961" y="447675"/>
            <a:ext cx="23134308" cy="12790604"/>
          </a:xfrm>
          <a:prstGeom prst="rect">
            <a:avLst/>
          </a:prstGeom>
          <a:noFill/>
          <a:ln>
            <a:noFill/>
          </a:ln>
        </p:spPr>
      </p:pic>
      <p:sp>
        <p:nvSpPr>
          <p:cNvPr id="1338" name="Google Shape;1338;p216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9" name="Google Shape;1339;p2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56396" y="2365957"/>
            <a:ext cx="5131568" cy="10707358"/>
          </a:xfrm>
          <a:prstGeom prst="rect">
            <a:avLst/>
          </a:prstGeom>
          <a:noFill/>
          <a:ln>
            <a:noFill/>
          </a:ln>
        </p:spPr>
      </p:pic>
      <p:sp>
        <p:nvSpPr>
          <p:cNvPr id="1340" name="Google Shape;1340;p216"/>
          <p:cNvSpPr/>
          <p:nvPr>
            <p:ph idx="3" type="pic"/>
          </p:nvPr>
        </p:nvSpPr>
        <p:spPr>
          <a:xfrm>
            <a:off x="13036458" y="2493791"/>
            <a:ext cx="4777124" cy="1040937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1" name="Google Shape;1341;p2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p217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p217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45" name="Google Shape;1345;p2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9258" y="448945"/>
            <a:ext cx="23129714" cy="12788064"/>
          </a:xfrm>
          <a:prstGeom prst="rect">
            <a:avLst/>
          </a:prstGeom>
          <a:noFill/>
          <a:ln>
            <a:noFill/>
          </a:ln>
        </p:spPr>
      </p:pic>
      <p:sp>
        <p:nvSpPr>
          <p:cNvPr id="1346" name="Google Shape;1346;p217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7" name="Google Shape;1347;p2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51206" y="2049137"/>
            <a:ext cx="5309128" cy="1111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348" name="Google Shape;1348;p217"/>
          <p:cNvSpPr/>
          <p:nvPr>
            <p:ph idx="3" type="pic"/>
          </p:nvPr>
        </p:nvSpPr>
        <p:spPr>
          <a:xfrm>
            <a:off x="12755111" y="2623883"/>
            <a:ext cx="4895033" cy="1005631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9" name="Google Shape;1349;p2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5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65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65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65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65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" name="Google Shape;139;p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p21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2" name="Google Shape;1352;p218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3" name="Google Shape;1353;p21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54" name="Google Shape;1354;p2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55" name="Google Shape;1355;p218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p21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8" name="Google Shape;1358;p219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9" name="Google Shape;1359;p21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360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p220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2" name="Google Shape;1362;p220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3" name="Google Shape;1363;p22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64" name="Google Shape;1364;p2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65" name="Google Shape;1365;p220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Google Shape;1367;p22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8" name="Google Shape;1368;p221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9" name="Google Shape;1369;p22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70" name="Google Shape;1370;p2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71" name="Google Shape;1371;p221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p222"/>
          <p:cNvSpPr txBox="1"/>
          <p:nvPr>
            <p:ph type="title"/>
          </p:nvPr>
        </p:nvSpPr>
        <p:spPr>
          <a:xfrm>
            <a:off x="1441695" y="4343400"/>
            <a:ext cx="73430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4" name="Google Shape;1374;p222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5" name="Google Shape;1375;p222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6" name="Google Shape;1376;p2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77" name="Google Shape;1377;p222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p223"/>
          <p:cNvSpPr txBox="1"/>
          <p:nvPr>
            <p:ph type="title"/>
          </p:nvPr>
        </p:nvSpPr>
        <p:spPr>
          <a:xfrm>
            <a:off x="1441695" y="4343400"/>
            <a:ext cx="7147133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0" name="Google Shape;1380;p223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1" name="Google Shape;1381;p22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2" name="Google Shape;1382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3" name="Google Shape;1383;p223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4" name="Google Shape;1384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984045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5" name="Google Shape;1385;p223"/>
          <p:cNvSpPr/>
          <p:nvPr>
            <p:ph idx="3" type="pic"/>
          </p:nvPr>
        </p:nvSpPr>
        <p:spPr>
          <a:xfrm>
            <a:off x="19155913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386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p224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8" name="Google Shape;1388;p224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9" name="Google Shape;1389;p224"/>
          <p:cNvSpPr/>
          <p:nvPr/>
        </p:nvSpPr>
        <p:spPr>
          <a:xfrm>
            <a:off x="11335768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0" name="Google Shape;1390;p2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658166" y="715348"/>
            <a:ext cx="5886670" cy="12338242"/>
          </a:xfrm>
          <a:prstGeom prst="rect">
            <a:avLst/>
          </a:prstGeom>
          <a:noFill/>
          <a:ln>
            <a:noFill/>
          </a:ln>
        </p:spPr>
      </p:pic>
      <p:sp>
        <p:nvSpPr>
          <p:cNvPr id="1391" name="Google Shape;1391;p224"/>
          <p:cNvSpPr/>
          <p:nvPr>
            <p:ph idx="2" type="pic"/>
          </p:nvPr>
        </p:nvSpPr>
        <p:spPr>
          <a:xfrm rot="5400000">
            <a:off x="13834930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2" name="Google Shape;1392;p224"/>
          <p:cNvSpPr txBox="1"/>
          <p:nvPr/>
        </p:nvSpPr>
        <p:spPr>
          <a:xfrm>
            <a:off x="10585277" y="4109773"/>
            <a:ext cx="12011822" cy="5512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200" lIns="457200" spcFirstLastPara="1" rIns="457200" wrap="square" tIns="25603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393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p225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5" name="Google Shape;1395;p225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6" name="Google Shape;1396;p225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7" name="Google Shape;1397;p2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62907" y="-1529976"/>
            <a:ext cx="8042978" cy="16782216"/>
          </a:xfrm>
          <a:prstGeom prst="rect">
            <a:avLst/>
          </a:prstGeom>
          <a:noFill/>
          <a:ln>
            <a:noFill/>
          </a:ln>
        </p:spPr>
      </p:pic>
      <p:sp>
        <p:nvSpPr>
          <p:cNvPr id="1398" name="Google Shape;1398;p225"/>
          <p:cNvSpPr/>
          <p:nvPr>
            <p:ph idx="2" type="pic"/>
          </p:nvPr>
        </p:nvSpPr>
        <p:spPr>
          <a:xfrm>
            <a:off x="12835464" y="-1290625"/>
            <a:ext cx="7504470" cy="1635227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9" name="Google Shape;1399;p225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00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p226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2" name="Google Shape;1402;p226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3" name="Google Shape;1403;p226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4" name="Google Shape;1404;p2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4686145" y="-1517990"/>
            <a:ext cx="8037218" cy="16770198"/>
          </a:xfrm>
          <a:prstGeom prst="rect">
            <a:avLst/>
          </a:prstGeom>
          <a:noFill/>
          <a:ln>
            <a:noFill/>
          </a:ln>
        </p:spPr>
      </p:pic>
      <p:sp>
        <p:nvSpPr>
          <p:cNvPr id="1405" name="Google Shape;1405;p226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6" name="Google Shape;1406;p226"/>
          <p:cNvSpPr/>
          <p:nvPr>
            <p:ph idx="2" type="pic"/>
          </p:nvPr>
        </p:nvSpPr>
        <p:spPr>
          <a:xfrm>
            <a:off x="10569386" y="3122625"/>
            <a:ext cx="16324210" cy="749159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227"/>
          <p:cNvSpPr txBox="1"/>
          <p:nvPr>
            <p:ph type="title"/>
          </p:nvPr>
        </p:nvSpPr>
        <p:spPr>
          <a:xfrm>
            <a:off x="1441695" y="4343400"/>
            <a:ext cx="721244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9" name="Google Shape;1409;p227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0" name="Google Shape;1410;p227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1" name="Google Shape;1411;p2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p227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6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6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66"/>
          <p:cNvSpPr txBox="1"/>
          <p:nvPr>
            <p:ph idx="1" type="body"/>
          </p:nvPr>
        </p:nvSpPr>
        <p:spPr>
          <a:xfrm>
            <a:off x="13661994" y="6761748"/>
            <a:ext cx="657672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66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6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" name="Google Shape;146;p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228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5" name="Google Shape;1415;p22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6" name="Google Shape;1416;p22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p228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19" name="Google Shape;1419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887350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0" name="Google Shape;1420;p228"/>
          <p:cNvSpPr/>
          <p:nvPr>
            <p:ph idx="3" type="pic"/>
          </p:nvPr>
        </p:nvSpPr>
        <p:spPr>
          <a:xfrm>
            <a:off x="19100525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2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p229"/>
          <p:cNvSpPr txBox="1"/>
          <p:nvPr>
            <p:ph type="title"/>
          </p:nvPr>
        </p:nvSpPr>
        <p:spPr>
          <a:xfrm>
            <a:off x="1441695" y="4343400"/>
            <a:ext cx="716803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3" name="Google Shape;1423;p22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4" name="Google Shape;1424;p22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5" name="Google Shape;1425;p2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490452" y="465715"/>
            <a:ext cx="5999378" cy="12556836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p229"/>
          <p:cNvSpPr/>
          <p:nvPr>
            <p:ph idx="2" type="pic"/>
          </p:nvPr>
        </p:nvSpPr>
        <p:spPr>
          <a:xfrm rot="5400000">
            <a:off x="13524688" y="101797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27" name="Google Shape;1427;p229"/>
          <p:cNvSpPr txBox="1"/>
          <p:nvPr/>
        </p:nvSpPr>
        <p:spPr>
          <a:xfrm>
            <a:off x="10583699" y="3958925"/>
            <a:ext cx="11460480" cy="5578529"/>
          </a:xfrm>
          <a:prstGeom prst="rect">
            <a:avLst/>
          </a:prstGeom>
          <a:noFill/>
          <a:ln>
            <a:noFill/>
          </a:ln>
        </p:spPr>
        <p:txBody>
          <a:bodyPr anchorCtr="0" anchor="t" bIns="640075" lIns="731500" spcFirstLastPara="1" rIns="548625" wrap="square" tIns="2194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p23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0" name="Google Shape;1430;p2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296" y="-2454782"/>
            <a:ext cx="8822428" cy="18465546"/>
          </a:xfrm>
          <a:prstGeom prst="rect">
            <a:avLst/>
          </a:prstGeom>
          <a:noFill/>
          <a:ln>
            <a:noFill/>
          </a:ln>
        </p:spPr>
      </p:pic>
      <p:sp>
        <p:nvSpPr>
          <p:cNvPr id="1431" name="Google Shape;1431;p230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2" name="Google Shape;1432;p23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3" name="Google Shape;1433;p230"/>
          <p:cNvSpPr/>
          <p:nvPr>
            <p:ph idx="2" type="pic"/>
          </p:nvPr>
        </p:nvSpPr>
        <p:spPr>
          <a:xfrm>
            <a:off x="12896721" y="-1573557"/>
            <a:ext cx="8154036" cy="167854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231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6" name="Google Shape;1436;p2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5089193" y="-2455763"/>
            <a:ext cx="8823366" cy="18467510"/>
          </a:xfrm>
          <a:prstGeom prst="rect">
            <a:avLst/>
          </a:prstGeom>
          <a:noFill/>
          <a:ln>
            <a:noFill/>
          </a:ln>
        </p:spPr>
      </p:pic>
      <p:sp>
        <p:nvSpPr>
          <p:cNvPr id="1437" name="Google Shape;1437;p231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8" name="Google Shape;1438;p23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9" name="Google Shape;1439;p231"/>
          <p:cNvSpPr/>
          <p:nvPr>
            <p:ph idx="2" type="pic"/>
          </p:nvPr>
        </p:nvSpPr>
        <p:spPr>
          <a:xfrm>
            <a:off x="11100672" y="2742173"/>
            <a:ext cx="16785497" cy="815403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40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Google Shape;1441;p232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p232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0"/>
              <a:buFont typeface="Arial"/>
              <a:buNone/>
              <a:defRPr sz="22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3" name="Google Shape;1443;p2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p2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45" name="Google Shape;1445;p232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46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p233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p233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9" name="Google Shape;1449;p2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0" name="Google Shape;1450;p2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1" name="Google Shape;1451;p233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52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p234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4" name="Google Shape;1454;p234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0"/>
              <a:buFont typeface="Arial"/>
              <a:buNone/>
              <a:defRPr sz="2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55" name="Google Shape;1455;p2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6" name="Google Shape;1456;p2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7" name="Google Shape;1457;p234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58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p235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p235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0"/>
              <a:buFont typeface="Arial"/>
              <a:buNone/>
              <a:defRPr sz="22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1" name="Google Shape;1461;p2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2" name="Google Shape;1462;p2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3" name="Google Shape;1463;p235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p236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6" name="Google Shape;1466;p236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7" name="Google Shape;1467;p2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8" name="Google Shape;1468;p2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9" name="Google Shape;1469;p236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470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37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2" name="Google Shape;1472;p237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3" name="Google Shape;1473;p237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0"/>
              <a:buNone/>
              <a:defRPr b="0" sz="20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4" name="Google Shape;1474;p237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5" name="Google Shape;1475;p237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6" name="Google Shape;1476;p237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p2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7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67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67"/>
          <p:cNvSpPr txBox="1"/>
          <p:nvPr>
            <p:ph idx="1" type="body"/>
          </p:nvPr>
        </p:nvSpPr>
        <p:spPr>
          <a:xfrm>
            <a:off x="13661994" y="6761748"/>
            <a:ext cx="639384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67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67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53" name="Google Shape;153;p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478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p238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0" name="Google Shape;1480;p238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1" name="Google Shape;1481;p238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2" name="Google Shape;1482;p238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238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4" name="Google Shape;1484;p238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5" name="Google Shape;1485;p2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486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p239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8" name="Google Shape;1488;p239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239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0000"/>
              <a:buNone/>
              <a:defRPr b="0" sz="20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0" name="Google Shape;1490;p239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1" name="Google Shape;1491;p239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2" name="Google Shape;1492;p239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3" name="Google Shape;1493;p2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494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p240"/>
          <p:cNvSpPr/>
          <p:nvPr/>
        </p:nvSpPr>
        <p:spPr>
          <a:xfrm>
            <a:off x="0" y="10134601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p240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7" name="Google Shape;1497;p240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0000"/>
              <a:buNone/>
              <a:defRPr b="0" sz="20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8" name="Google Shape;1498;p240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240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240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1" name="Google Shape;1501;p2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02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p241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241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241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6" name="Google Shape;1506;p241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241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241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9" name="Google Shape;1509;p2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10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1" name="Google Shape;1511;p2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407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12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3" name="Google Shape;1513;p2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14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" name="Google Shape;1515;p2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177850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7843"/>
          </a:schemeClr>
        </a:solidFill>
      </p:bgPr>
    </p:bg>
    <p:spTree>
      <p:nvGrpSpPr>
        <p:cNvPr id="1516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245"/>
          <p:cNvSpPr/>
          <p:nvPr/>
        </p:nvSpPr>
        <p:spPr>
          <a:xfrm>
            <a:off x="1587" y="0"/>
            <a:ext cx="24384001" cy="137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18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p9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5600"/>
              <a:buNone/>
              <a:defRPr b="0" i="0"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5pPr>
            <a:lvl6pPr indent="-4572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6pPr>
            <a:lvl7pPr indent="-4572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7pPr>
            <a:lvl8pPr indent="-4572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8pPr>
            <a:lvl9pPr indent="-4572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50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18" name="Google Shape;18;p50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19;p50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20" name="Google Shape;20;p50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50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2" name="Google Shape;22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0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0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50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8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8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68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p68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8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0" name="Google Shape;160;p6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9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69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69"/>
          <p:cNvSpPr txBox="1"/>
          <p:nvPr>
            <p:ph idx="1" type="body"/>
          </p:nvPr>
        </p:nvSpPr>
        <p:spPr>
          <a:xfrm>
            <a:off x="13661994" y="6761748"/>
            <a:ext cx="6494564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p69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69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7" name="Google Shape;167;p6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0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70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70"/>
          <p:cNvSpPr txBox="1"/>
          <p:nvPr>
            <p:ph idx="1" type="body"/>
          </p:nvPr>
        </p:nvSpPr>
        <p:spPr>
          <a:xfrm>
            <a:off x="10307403" y="7246430"/>
            <a:ext cx="691379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p70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70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4" name="Google Shape;174;p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1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71"/>
          <p:cNvSpPr txBox="1"/>
          <p:nvPr>
            <p:ph type="title"/>
          </p:nvPr>
        </p:nvSpPr>
        <p:spPr>
          <a:xfrm>
            <a:off x="10247437" y="4171949"/>
            <a:ext cx="9489949" cy="29712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71"/>
          <p:cNvSpPr txBox="1"/>
          <p:nvPr>
            <p:ph idx="1" type="body"/>
          </p:nvPr>
        </p:nvSpPr>
        <p:spPr>
          <a:xfrm>
            <a:off x="10307403" y="7246430"/>
            <a:ext cx="6791877" cy="2183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p71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71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1" name="Google Shape;181;p7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2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72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72"/>
          <p:cNvSpPr txBox="1"/>
          <p:nvPr>
            <p:ph idx="1" type="body"/>
          </p:nvPr>
        </p:nvSpPr>
        <p:spPr>
          <a:xfrm>
            <a:off x="10307403" y="7246430"/>
            <a:ext cx="688331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6" name="Google Shape;186;p72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72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8" name="Google Shape;188;p7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3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73"/>
          <p:cNvSpPr txBox="1"/>
          <p:nvPr>
            <p:ph type="title"/>
          </p:nvPr>
        </p:nvSpPr>
        <p:spPr>
          <a:xfrm>
            <a:off x="10247437" y="3505201"/>
            <a:ext cx="95661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600"/>
              <a:buFont typeface="Arial"/>
              <a:buNone/>
              <a:defRPr sz="9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73"/>
          <p:cNvSpPr txBox="1"/>
          <p:nvPr>
            <p:ph idx="1" type="body"/>
          </p:nvPr>
        </p:nvSpPr>
        <p:spPr>
          <a:xfrm>
            <a:off x="10307403" y="7246430"/>
            <a:ext cx="654803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3" name="Google Shape;193;p73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73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5" name="Google Shape;195;p7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4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74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74"/>
          <p:cNvSpPr txBox="1"/>
          <p:nvPr>
            <p:ph idx="1" type="body"/>
          </p:nvPr>
        </p:nvSpPr>
        <p:spPr>
          <a:xfrm>
            <a:off x="10307403" y="7246430"/>
            <a:ext cx="679187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0" name="Google Shape;200;p74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74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2" name="Google Shape;202;p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75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06" name="Google Shape;206;p75"/>
          <p:cNvSpPr/>
          <p:nvPr/>
        </p:nvSpPr>
        <p:spPr>
          <a:xfrm>
            <a:off x="2261507" y="3141824"/>
            <a:ext cx="1506929" cy="7432353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75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75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09" name="Google Shape;209;p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p76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12" name="Google Shape;212;p76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76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4" name="Google Shape;214;p76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76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p76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7" name="Google Shape;217;p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77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0" name="Google Shape;220;p77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77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p77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77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p77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5" name="Google Shape;225;p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1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28" name="Google Shape;28;p51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9" name="Google Shape;29;p51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30" name="Google Shape;30;p51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51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32" name="Google Shape;32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1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1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1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p78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8" name="Google Shape;228;p78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78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0" name="Google Shape;230;p78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78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p78"/>
          <p:cNvSpPr txBox="1"/>
          <p:nvPr/>
        </p:nvSpPr>
        <p:spPr>
          <a:xfrm>
            <a:off x="34386253" y="-8373979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78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4" name="Google Shape;234;p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79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37" name="Google Shape;237;p79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79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p79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p79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1" name="Google Shape;241;p79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2" name="Google Shape;242;p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0"/>
          <p:cNvSpPr/>
          <p:nvPr/>
        </p:nvSpPr>
        <p:spPr>
          <a:xfrm flipH="1">
            <a:off x="374396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80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b="0" i="0"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p80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p80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8" name="Google Shape;248;p80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Google Shape;249;p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81"/>
          <p:cNvSpPr/>
          <p:nvPr/>
        </p:nvSpPr>
        <p:spPr>
          <a:xfrm flipH="1">
            <a:off x="3740188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81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p81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81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5" name="Google Shape;255;p81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6" name="Google Shape;256;p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82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82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82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p8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82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63" name="Google Shape;263;p82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p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83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83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p83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p8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83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71" name="Google Shape;271;p83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84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84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b="0" i="0"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84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6" name="Google Shape;276;p84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84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8" name="Google Shape;278;p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85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85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p85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3" name="Google Shape;283;p85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85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5" name="Google Shape;285;p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86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86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9" name="Google Shape;289;p86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0" name="Google Shape;290;p86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86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p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87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p87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6" name="Google Shape;296;p87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7" name="Google Shape;297;p87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87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p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52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38" name="Google Shape;38;p52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" name="Google Shape;39;p52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40" name="Google Shape;40;p52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52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42" name="Google Shape;42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52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2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52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88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p88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3" name="Google Shape;303;p88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p88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88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Google Shape;306;p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89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p89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0" name="Google Shape;310;p89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1" name="Google Shape;311;p89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89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3" name="Google Shape;313;p8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90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6" name="Google Shape;316;p90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p90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8" name="Google Shape;318;p90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90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p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91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p91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4" name="Google Shape;324;p91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5" name="Google Shape;325;p91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91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27" name="Google Shape;327;p91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92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p92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1" name="Google Shape;331;p92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2" name="Google Shape;332;p92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92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4" name="Google Shape;334;p92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93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7" name="Google Shape;337;p93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8" name="Google Shape;338;p93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9" name="Google Shape;339;p93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93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1" name="Google Shape;341;p93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94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4" name="Google Shape;344;p94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5" name="Google Shape;345;p94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6" name="Google Shape;346;p94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94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8" name="Google Shape;348;p94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95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1" name="Google Shape;351;p95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2" name="Google Shape;352;p95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3" name="Google Shape;353;p95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95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5" name="Google Shape;355;p95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p96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58" name="Google Shape;358;p96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96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96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1" name="Google Shape;361;p96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2" name="Google Shape;362;p96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3" name="Google Shape;363;p96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64" name="Google Shape;364;p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p97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67" name="Google Shape;367;p97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97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p97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0" name="Google Shape;370;p97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1" name="Google Shape;371;p97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2" name="Google Shape;372;p97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73" name="Google Shape;373;p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p53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48" name="Google Shape;48;p53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9" name="Google Shape;49;p53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50" name="Google Shape;50;p53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53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52" name="Google Shape;52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53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3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53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375;p98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76" name="Google Shape;376;p98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98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98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9" name="Google Shape;379;p98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0" name="Google Shape;380;p98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1" name="Google Shape;381;p98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2" name="Google Shape;382;p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99"/>
          <p:cNvSpPr/>
          <p:nvPr/>
        </p:nvSpPr>
        <p:spPr>
          <a:xfrm>
            <a:off x="0" y="0"/>
            <a:ext cx="7123712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Google Shape;385;p99"/>
          <p:cNvGrpSpPr/>
          <p:nvPr/>
        </p:nvGrpSpPr>
        <p:grpSpPr>
          <a:xfrm>
            <a:off x="7123711" y="0"/>
            <a:ext cx="17263464" cy="13716000"/>
            <a:chOff x="7123711" y="0"/>
            <a:chExt cx="17263464" cy="13716000"/>
          </a:xfrm>
        </p:grpSpPr>
        <p:sp>
          <p:nvSpPr>
            <p:cNvPr id="386" name="Google Shape;386;p99"/>
            <p:cNvSpPr/>
            <p:nvPr/>
          </p:nvSpPr>
          <p:spPr>
            <a:xfrm>
              <a:off x="7123711" y="0"/>
              <a:ext cx="17263464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99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99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p99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0" name="Google Shape;390;p99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1" name="Google Shape;391;p99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2" name="Google Shape;392;p99"/>
          <p:cNvSpPr txBox="1"/>
          <p:nvPr/>
        </p:nvSpPr>
        <p:spPr>
          <a:xfrm>
            <a:off x="2165684" y="127534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Google Shape;393;p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p100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96" name="Google Shape;396;p100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00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p100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9" name="Google Shape;399;p100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0" name="Google Shape;400;p100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1" name="Google Shape;401;p100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02" name="Google Shape;402;p1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p101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05" name="Google Shape;405;p101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01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01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01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9" name="Google Shape;409;p101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p101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102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13" name="Google Shape;413;p102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02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02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02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7" name="Google Shape;417;p102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8" name="Google Shape;418;p102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Google Shape;420;p103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1" name="Google Shape;421;p103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03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03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03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5" name="Google Shape;425;p103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6" name="Google Shape;426;p103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p104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9" name="Google Shape;429;p104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104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04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04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p104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4" name="Google Shape;434;p104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105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37" name="Google Shape;437;p105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05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05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05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1" name="Google Shape;441;p105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2" name="Google Shape;442;p105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06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5" name="Google Shape;445;p106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46" name="Google Shape;446;p106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106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8" name="Google Shape;448;p106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07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1" name="Google Shape;451;p107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2" name="Google Shape;452;p107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107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4" name="Google Shape;454;p107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54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58" name="Google Shape;58;p54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" name="Google Shape;59;p54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60" name="Google Shape;60;p54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54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2" name="Google Shape;62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54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4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54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08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7" name="Google Shape;457;p108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8" name="Google Shape;458;p108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108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0" name="Google Shape;460;p108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09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p109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64" name="Google Shape;464;p109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109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6" name="Google Shape;466;p109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10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9" name="Google Shape;469;p110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70" name="Google Shape;470;p110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110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2" name="Google Shape;472;p110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p111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75" name="Google Shape;475;p111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11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11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111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0" name="Google Shape;480;p112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1" name="Google Shape;481;p112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12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12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4" name="Google Shape;484;p112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" name="Google Shape;486;p113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7" name="Google Shape;487;p113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13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13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0" name="Google Shape;490;p113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114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3" name="Google Shape;493;p114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14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14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6" name="Google Shape;496;p114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p115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9" name="Google Shape;499;p115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15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15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2" name="Google Shape;502;p115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16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5" name="Google Shape;505;p116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6" name="Google Shape;506;p116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7" name="Google Shape;507;p116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08" name="Google Shape;508;p1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117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1" name="Google Shape;511;p117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2" name="Google Shape;512;p117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3" name="Google Shape;513;p117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14" name="Google Shape;514;p1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5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5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55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55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5"/>
          <p:cNvSpPr txBox="1"/>
          <p:nvPr>
            <p:ph idx="1" type="body"/>
          </p:nvPr>
        </p:nvSpPr>
        <p:spPr>
          <a:xfrm>
            <a:off x="5878513" y="6896066"/>
            <a:ext cx="893476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2" name="Google Shape;72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18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7" name="Google Shape;517;p118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8" name="Google Shape;518;p118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9" name="Google Shape;519;p118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0" name="Google Shape;520;p1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19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3" name="Google Shape;523;p119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p119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5" name="Google Shape;525;p119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6" name="Google Shape;526;p1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120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9" name="Google Shape;529;p120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0" name="Google Shape;530;p120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1" name="Google Shape;531;p120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32" name="Google Shape;532;p1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21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121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122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122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23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123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124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124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12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125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26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126"/>
          <p:cNvSpPr txBox="1"/>
          <p:nvPr>
            <p:ph type="title"/>
          </p:nvPr>
        </p:nvSpPr>
        <p:spPr>
          <a:xfrm>
            <a:off x="2206991" y="4772151"/>
            <a:ext cx="8994409" cy="4076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1" name="Google Shape;551;p126"/>
          <p:cNvSpPr txBox="1"/>
          <p:nvPr>
            <p:ph idx="1" type="body"/>
          </p:nvPr>
        </p:nvSpPr>
        <p:spPr>
          <a:xfrm>
            <a:off x="13412788" y="4772151"/>
            <a:ext cx="9372602" cy="4105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127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127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p127"/>
          <p:cNvSpPr/>
          <p:nvPr/>
        </p:nvSpPr>
        <p:spPr>
          <a:xfrm>
            <a:off x="11785944" y="3255258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127"/>
          <p:cNvSpPr/>
          <p:nvPr/>
        </p:nvSpPr>
        <p:spPr>
          <a:xfrm>
            <a:off x="11785944" y="613689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127"/>
          <p:cNvSpPr/>
          <p:nvPr/>
        </p:nvSpPr>
        <p:spPr>
          <a:xfrm>
            <a:off x="11785944" y="904500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127"/>
          <p:cNvSpPr txBox="1"/>
          <p:nvPr>
            <p:ph idx="1" type="body"/>
          </p:nvPr>
        </p:nvSpPr>
        <p:spPr>
          <a:xfrm>
            <a:off x="13156116" y="3397793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9" name="Google Shape;559;p127"/>
          <p:cNvSpPr txBox="1"/>
          <p:nvPr>
            <p:ph idx="2" type="body"/>
          </p:nvPr>
        </p:nvSpPr>
        <p:spPr>
          <a:xfrm>
            <a:off x="13156116" y="631324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0" name="Google Shape;560;p127"/>
          <p:cNvSpPr txBox="1"/>
          <p:nvPr>
            <p:ph idx="3" type="body"/>
          </p:nvPr>
        </p:nvSpPr>
        <p:spPr>
          <a:xfrm>
            <a:off x="13156116" y="918753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6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56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56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56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6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" name="Google Shape;79;p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128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128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p128"/>
          <p:cNvSpPr txBox="1"/>
          <p:nvPr>
            <p:ph idx="1" type="body"/>
          </p:nvPr>
        </p:nvSpPr>
        <p:spPr>
          <a:xfrm>
            <a:off x="13156116" y="1902575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5" name="Google Shape;565;p128"/>
          <p:cNvSpPr txBox="1"/>
          <p:nvPr>
            <p:ph idx="2" type="body"/>
          </p:nvPr>
        </p:nvSpPr>
        <p:spPr>
          <a:xfrm>
            <a:off x="13156116" y="4818030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6" name="Google Shape;566;p128"/>
          <p:cNvSpPr txBox="1"/>
          <p:nvPr>
            <p:ph idx="3" type="body"/>
          </p:nvPr>
        </p:nvSpPr>
        <p:spPr>
          <a:xfrm>
            <a:off x="13156116" y="766945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7" name="Google Shape;567;p128"/>
          <p:cNvSpPr txBox="1"/>
          <p:nvPr>
            <p:ph idx="4" type="body"/>
          </p:nvPr>
        </p:nvSpPr>
        <p:spPr>
          <a:xfrm>
            <a:off x="13156116" y="1031640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129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129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1" name="Google Shape;571;p129"/>
          <p:cNvSpPr/>
          <p:nvPr/>
        </p:nvSpPr>
        <p:spPr>
          <a:xfrm>
            <a:off x="11785944" y="1441984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129"/>
          <p:cNvSpPr/>
          <p:nvPr/>
        </p:nvSpPr>
        <p:spPr>
          <a:xfrm>
            <a:off x="11785944" y="368751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129"/>
          <p:cNvSpPr/>
          <p:nvPr/>
        </p:nvSpPr>
        <p:spPr>
          <a:xfrm>
            <a:off x="11785944" y="6016167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129"/>
          <p:cNvSpPr/>
          <p:nvPr/>
        </p:nvSpPr>
        <p:spPr>
          <a:xfrm>
            <a:off x="11785944" y="834506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129"/>
          <p:cNvSpPr txBox="1"/>
          <p:nvPr>
            <p:ph idx="1" type="body"/>
          </p:nvPr>
        </p:nvSpPr>
        <p:spPr>
          <a:xfrm>
            <a:off x="13156116" y="1584519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6" name="Google Shape;576;p129"/>
          <p:cNvSpPr txBox="1"/>
          <p:nvPr>
            <p:ph idx="2" type="body"/>
          </p:nvPr>
        </p:nvSpPr>
        <p:spPr>
          <a:xfrm>
            <a:off x="13156116" y="386386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7" name="Google Shape;577;p129"/>
          <p:cNvSpPr txBox="1"/>
          <p:nvPr>
            <p:ph idx="3" type="body"/>
          </p:nvPr>
        </p:nvSpPr>
        <p:spPr>
          <a:xfrm>
            <a:off x="13156116" y="6158702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8" name="Google Shape;578;p129"/>
          <p:cNvSpPr txBox="1"/>
          <p:nvPr>
            <p:ph idx="4" type="body"/>
          </p:nvPr>
        </p:nvSpPr>
        <p:spPr>
          <a:xfrm>
            <a:off x="13156116" y="848759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9" name="Google Shape;579;p129"/>
          <p:cNvSpPr/>
          <p:nvPr/>
        </p:nvSpPr>
        <p:spPr>
          <a:xfrm>
            <a:off x="11785944" y="10531673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129"/>
          <p:cNvSpPr txBox="1"/>
          <p:nvPr>
            <p:ph idx="5" type="body"/>
          </p:nvPr>
        </p:nvSpPr>
        <p:spPr>
          <a:xfrm>
            <a:off x="13156116" y="1067420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" name="Google Shape;582;p130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583" name="Google Shape;583;p130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130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130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6" name="Google Shape;586;p13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7" name="Google Shape;587;p130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8" name="Google Shape;588;p130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9" name="Google Shape;589;p130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0" name="Google Shape;590;p130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1" name="Google Shape;591;p130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2" name="Google Shape;592;p130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3" name="Google Shape;593;p130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4" name="Google Shape;594;p130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5" name="Google Shape;595;p130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6" name="Google Shape;596;p130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7" name="Google Shape;597;p130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9" name="Google Shape;599;p131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600" name="Google Shape;600;p131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131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p131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03" name="Google Shape;603;p13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4" name="Google Shape;604;p131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5" name="Google Shape;605;p131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6" name="Google Shape;606;p131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07" name="Google Shape;607;p131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8" name="Google Shape;608;p131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9" name="Google Shape;609;p131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0" name="Google Shape;610;p131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1" name="Google Shape;611;p131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2" name="Google Shape;612;p131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3" name="Google Shape;613;p131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4" name="Google Shape;614;p131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32"/>
          <p:cNvSpPr/>
          <p:nvPr/>
        </p:nvSpPr>
        <p:spPr>
          <a:xfrm>
            <a:off x="8198219" y="0"/>
            <a:ext cx="16194087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p132"/>
          <p:cNvSpPr txBox="1"/>
          <p:nvPr>
            <p:ph type="title"/>
          </p:nvPr>
        </p:nvSpPr>
        <p:spPr>
          <a:xfrm>
            <a:off x="1404746" y="7467600"/>
            <a:ext cx="4997641" cy="20254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sz="6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8" name="Google Shape;618;p132"/>
          <p:cNvSpPr txBox="1"/>
          <p:nvPr>
            <p:ph idx="1" type="body"/>
          </p:nvPr>
        </p:nvSpPr>
        <p:spPr>
          <a:xfrm>
            <a:off x="1398428" y="9788405"/>
            <a:ext cx="4997642" cy="1947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9" name="Google Shape;619;p132"/>
          <p:cNvSpPr/>
          <p:nvPr>
            <p:ph idx="2" type="pic"/>
          </p:nvPr>
        </p:nvSpPr>
        <p:spPr>
          <a:xfrm>
            <a:off x="1609817" y="1598067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0" name="Google Shape;620;p132"/>
          <p:cNvSpPr txBox="1"/>
          <p:nvPr>
            <p:ph idx="3" type="body"/>
          </p:nvPr>
        </p:nvSpPr>
        <p:spPr>
          <a:xfrm>
            <a:off x="1525587" y="5264888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1" name="Google Shape;621;p132"/>
          <p:cNvSpPr txBox="1"/>
          <p:nvPr>
            <p:ph idx="4" type="body"/>
          </p:nvPr>
        </p:nvSpPr>
        <p:spPr>
          <a:xfrm>
            <a:off x="1525587" y="589663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2" name="Google Shape;622;p132"/>
          <p:cNvSpPr txBox="1"/>
          <p:nvPr>
            <p:ph idx="5" type="body"/>
          </p:nvPr>
        </p:nvSpPr>
        <p:spPr>
          <a:xfrm>
            <a:off x="8916987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3" name="Google Shape;623;p132"/>
          <p:cNvSpPr txBox="1"/>
          <p:nvPr>
            <p:ph idx="6" type="body"/>
          </p:nvPr>
        </p:nvSpPr>
        <p:spPr>
          <a:xfrm>
            <a:off x="8916987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4" name="Google Shape;624;p132"/>
          <p:cNvSpPr txBox="1"/>
          <p:nvPr>
            <p:ph idx="7" type="body"/>
          </p:nvPr>
        </p:nvSpPr>
        <p:spPr>
          <a:xfrm>
            <a:off x="12653690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5" name="Google Shape;625;p132"/>
          <p:cNvSpPr txBox="1"/>
          <p:nvPr>
            <p:ph idx="8" type="body"/>
          </p:nvPr>
        </p:nvSpPr>
        <p:spPr>
          <a:xfrm>
            <a:off x="12653690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6" name="Google Shape;626;p132"/>
          <p:cNvSpPr txBox="1"/>
          <p:nvPr>
            <p:ph idx="9" type="body"/>
          </p:nvPr>
        </p:nvSpPr>
        <p:spPr>
          <a:xfrm>
            <a:off x="1639304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7" name="Google Shape;627;p132"/>
          <p:cNvSpPr txBox="1"/>
          <p:nvPr>
            <p:ph idx="13" type="body"/>
          </p:nvPr>
        </p:nvSpPr>
        <p:spPr>
          <a:xfrm>
            <a:off x="1639304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8" name="Google Shape;628;p132"/>
          <p:cNvSpPr txBox="1"/>
          <p:nvPr>
            <p:ph idx="14" type="body"/>
          </p:nvPr>
        </p:nvSpPr>
        <p:spPr>
          <a:xfrm>
            <a:off x="2012709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9" name="Google Shape;629;p132"/>
          <p:cNvSpPr txBox="1"/>
          <p:nvPr>
            <p:ph idx="15" type="body"/>
          </p:nvPr>
        </p:nvSpPr>
        <p:spPr>
          <a:xfrm>
            <a:off x="2012709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0" name="Google Shape;630;p132"/>
          <p:cNvSpPr txBox="1"/>
          <p:nvPr>
            <p:ph idx="16" type="body"/>
          </p:nvPr>
        </p:nvSpPr>
        <p:spPr>
          <a:xfrm>
            <a:off x="8916987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1" name="Google Shape;631;p132"/>
          <p:cNvSpPr txBox="1"/>
          <p:nvPr>
            <p:ph idx="17" type="body"/>
          </p:nvPr>
        </p:nvSpPr>
        <p:spPr>
          <a:xfrm>
            <a:off x="8916987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2" name="Google Shape;632;p132"/>
          <p:cNvSpPr txBox="1"/>
          <p:nvPr>
            <p:ph idx="18" type="body"/>
          </p:nvPr>
        </p:nvSpPr>
        <p:spPr>
          <a:xfrm>
            <a:off x="12647993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3" name="Google Shape;633;p132"/>
          <p:cNvSpPr txBox="1"/>
          <p:nvPr>
            <p:ph idx="19" type="body"/>
          </p:nvPr>
        </p:nvSpPr>
        <p:spPr>
          <a:xfrm>
            <a:off x="12647993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4" name="Google Shape;634;p132"/>
          <p:cNvSpPr txBox="1"/>
          <p:nvPr>
            <p:ph idx="20" type="body"/>
          </p:nvPr>
        </p:nvSpPr>
        <p:spPr>
          <a:xfrm>
            <a:off x="16393045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5" name="Google Shape;635;p132"/>
          <p:cNvSpPr txBox="1"/>
          <p:nvPr>
            <p:ph idx="21" type="body"/>
          </p:nvPr>
        </p:nvSpPr>
        <p:spPr>
          <a:xfrm>
            <a:off x="16393045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6" name="Google Shape;636;p132"/>
          <p:cNvSpPr/>
          <p:nvPr>
            <p:ph idx="22" type="pic"/>
          </p:nvPr>
        </p:nvSpPr>
        <p:spPr>
          <a:xfrm>
            <a:off x="9368023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p132"/>
          <p:cNvSpPr/>
          <p:nvPr>
            <p:ph idx="23" type="pic"/>
          </p:nvPr>
        </p:nvSpPr>
        <p:spPr>
          <a:xfrm>
            <a:off x="1310472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8" name="Google Shape;638;p132"/>
          <p:cNvSpPr/>
          <p:nvPr>
            <p:ph idx="24" type="pic"/>
          </p:nvPr>
        </p:nvSpPr>
        <p:spPr>
          <a:xfrm>
            <a:off x="1302291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9" name="Google Shape;639;p132"/>
          <p:cNvSpPr/>
          <p:nvPr>
            <p:ph idx="25" type="pic"/>
          </p:nvPr>
        </p:nvSpPr>
        <p:spPr>
          <a:xfrm>
            <a:off x="936802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0" name="Google Shape;640;p132"/>
          <p:cNvSpPr/>
          <p:nvPr>
            <p:ph idx="26" type="pic"/>
          </p:nvPr>
        </p:nvSpPr>
        <p:spPr>
          <a:xfrm>
            <a:off x="1676511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1" name="Google Shape;641;p132"/>
          <p:cNvSpPr/>
          <p:nvPr>
            <p:ph idx="27" type="pic"/>
          </p:nvPr>
        </p:nvSpPr>
        <p:spPr>
          <a:xfrm>
            <a:off x="20578131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2" name="Google Shape;642;p132"/>
          <p:cNvSpPr/>
          <p:nvPr>
            <p:ph idx="28" type="pic"/>
          </p:nvPr>
        </p:nvSpPr>
        <p:spPr>
          <a:xfrm>
            <a:off x="16765116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133"/>
          <p:cNvSpPr txBox="1"/>
          <p:nvPr>
            <p:ph type="title"/>
          </p:nvPr>
        </p:nvSpPr>
        <p:spPr>
          <a:xfrm>
            <a:off x="10047465" y="2438400"/>
            <a:ext cx="12784986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5" name="Google Shape;645;p133"/>
          <p:cNvSpPr txBox="1"/>
          <p:nvPr>
            <p:ph idx="1" type="body"/>
          </p:nvPr>
        </p:nvSpPr>
        <p:spPr>
          <a:xfrm>
            <a:off x="10041147" y="4463852"/>
            <a:ext cx="12784987" cy="1708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6" name="Google Shape;646;p133"/>
          <p:cNvSpPr/>
          <p:nvPr/>
        </p:nvSpPr>
        <p:spPr>
          <a:xfrm>
            <a:off x="8203755" y="2133600"/>
            <a:ext cx="27432" cy="411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133"/>
          <p:cNvSpPr txBox="1"/>
          <p:nvPr>
            <p:ph idx="2" type="body"/>
          </p:nvPr>
        </p:nvSpPr>
        <p:spPr>
          <a:xfrm>
            <a:off x="2471546" y="5602815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8" name="Google Shape;648;p133"/>
          <p:cNvSpPr txBox="1"/>
          <p:nvPr>
            <p:ph idx="3" type="body"/>
          </p:nvPr>
        </p:nvSpPr>
        <p:spPr>
          <a:xfrm>
            <a:off x="2471546" y="623456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9" name="Google Shape;649;p133"/>
          <p:cNvSpPr txBox="1"/>
          <p:nvPr>
            <p:ph idx="4" type="body"/>
          </p:nvPr>
        </p:nvSpPr>
        <p:spPr>
          <a:xfrm>
            <a:off x="1051692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0" name="Google Shape;650;p133"/>
          <p:cNvSpPr txBox="1"/>
          <p:nvPr>
            <p:ph idx="5" type="body"/>
          </p:nvPr>
        </p:nvSpPr>
        <p:spPr>
          <a:xfrm>
            <a:off x="1051692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1" name="Google Shape;651;p133"/>
          <p:cNvSpPr txBox="1"/>
          <p:nvPr>
            <p:ph idx="6" type="body"/>
          </p:nvPr>
        </p:nvSpPr>
        <p:spPr>
          <a:xfrm>
            <a:off x="477497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2" name="Google Shape;652;p133"/>
          <p:cNvSpPr txBox="1"/>
          <p:nvPr>
            <p:ph idx="7" type="body"/>
          </p:nvPr>
        </p:nvSpPr>
        <p:spPr>
          <a:xfrm>
            <a:off x="477497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3" name="Google Shape;653;p133"/>
          <p:cNvSpPr txBox="1"/>
          <p:nvPr>
            <p:ph idx="8" type="body"/>
          </p:nvPr>
        </p:nvSpPr>
        <p:spPr>
          <a:xfrm>
            <a:off x="851168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4" name="Google Shape;654;p133"/>
          <p:cNvSpPr txBox="1"/>
          <p:nvPr>
            <p:ph idx="9" type="body"/>
          </p:nvPr>
        </p:nvSpPr>
        <p:spPr>
          <a:xfrm>
            <a:off x="851168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5" name="Google Shape;655;p133"/>
          <p:cNvSpPr txBox="1"/>
          <p:nvPr>
            <p:ph idx="13" type="body"/>
          </p:nvPr>
        </p:nvSpPr>
        <p:spPr>
          <a:xfrm>
            <a:off x="12248384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6" name="Google Shape;656;p133"/>
          <p:cNvSpPr txBox="1"/>
          <p:nvPr>
            <p:ph idx="14" type="body"/>
          </p:nvPr>
        </p:nvSpPr>
        <p:spPr>
          <a:xfrm>
            <a:off x="12248384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7" name="Google Shape;657;p133"/>
          <p:cNvSpPr txBox="1"/>
          <p:nvPr>
            <p:ph idx="15" type="body"/>
          </p:nvPr>
        </p:nvSpPr>
        <p:spPr>
          <a:xfrm>
            <a:off x="1598508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8" name="Google Shape;658;p133"/>
          <p:cNvSpPr txBox="1"/>
          <p:nvPr>
            <p:ph idx="16" type="body"/>
          </p:nvPr>
        </p:nvSpPr>
        <p:spPr>
          <a:xfrm>
            <a:off x="1598508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9" name="Google Shape;659;p133"/>
          <p:cNvSpPr txBox="1"/>
          <p:nvPr>
            <p:ph idx="17" type="body"/>
          </p:nvPr>
        </p:nvSpPr>
        <p:spPr>
          <a:xfrm>
            <a:off x="1972179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0" name="Google Shape;660;p133"/>
          <p:cNvSpPr txBox="1"/>
          <p:nvPr>
            <p:ph idx="18" type="body"/>
          </p:nvPr>
        </p:nvSpPr>
        <p:spPr>
          <a:xfrm>
            <a:off x="1972179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1" name="Google Shape;661;p133"/>
          <p:cNvSpPr/>
          <p:nvPr>
            <p:ph idx="19" type="pic"/>
          </p:nvPr>
        </p:nvSpPr>
        <p:spPr>
          <a:xfrm>
            <a:off x="2922583" y="1898310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2" name="Google Shape;662;p133"/>
          <p:cNvSpPr/>
          <p:nvPr>
            <p:ph idx="20" type="pic"/>
          </p:nvPr>
        </p:nvSpPr>
        <p:spPr>
          <a:xfrm>
            <a:off x="150272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3" name="Google Shape;663;p133"/>
          <p:cNvSpPr/>
          <p:nvPr>
            <p:ph idx="21" type="pic"/>
          </p:nvPr>
        </p:nvSpPr>
        <p:spPr>
          <a:xfrm>
            <a:off x="514989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4" name="Google Shape;664;p133"/>
          <p:cNvSpPr/>
          <p:nvPr>
            <p:ph idx="22" type="pic"/>
          </p:nvPr>
        </p:nvSpPr>
        <p:spPr>
          <a:xfrm>
            <a:off x="896271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5" name="Google Shape;665;p133"/>
          <p:cNvSpPr/>
          <p:nvPr>
            <p:ph idx="23" type="pic"/>
          </p:nvPr>
        </p:nvSpPr>
        <p:spPr>
          <a:xfrm>
            <a:off x="12699420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6" name="Google Shape;666;p133"/>
          <p:cNvSpPr/>
          <p:nvPr>
            <p:ph idx="24" type="pic"/>
          </p:nvPr>
        </p:nvSpPr>
        <p:spPr>
          <a:xfrm>
            <a:off x="16436123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7" name="Google Shape;667;p133"/>
          <p:cNvSpPr/>
          <p:nvPr>
            <p:ph idx="25" type="pic"/>
          </p:nvPr>
        </p:nvSpPr>
        <p:spPr>
          <a:xfrm>
            <a:off x="2017282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3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0" name="Google Shape;670;p13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1" name="Google Shape;671;p134"/>
          <p:cNvSpPr txBox="1"/>
          <p:nvPr>
            <p:ph idx="2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2" name="Google Shape;672;p134"/>
          <p:cNvSpPr txBox="1"/>
          <p:nvPr>
            <p:ph idx="3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3" name="Google Shape;673;p134"/>
          <p:cNvSpPr txBox="1"/>
          <p:nvPr>
            <p:ph idx="4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4" name="Google Shape;674;p134"/>
          <p:cNvSpPr txBox="1"/>
          <p:nvPr>
            <p:ph idx="5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5" name="Google Shape;675;p134"/>
          <p:cNvSpPr txBox="1"/>
          <p:nvPr>
            <p:ph idx="6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6" name="Google Shape;676;p134"/>
          <p:cNvSpPr txBox="1"/>
          <p:nvPr>
            <p:ph idx="7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7" name="Google Shape;677;p134"/>
          <p:cNvSpPr txBox="1"/>
          <p:nvPr>
            <p:ph idx="8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8" name="Google Shape;678;p134"/>
          <p:cNvSpPr txBox="1"/>
          <p:nvPr>
            <p:ph idx="9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9" name="Google Shape;679;p134"/>
          <p:cNvSpPr txBox="1"/>
          <p:nvPr>
            <p:ph idx="13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0" name="Google Shape;680;p134"/>
          <p:cNvSpPr txBox="1"/>
          <p:nvPr>
            <p:ph idx="14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81" name="Google Shape;681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2" name="Google Shape;682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3" name="Google Shape;683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4" name="Google Shape;684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5" name="Google Shape;685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6" name="Google Shape;686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7" name="Google Shape;687;p134"/>
          <p:cNvSpPr/>
          <p:nvPr>
            <p:ph idx="15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8" name="Google Shape;688;p134"/>
          <p:cNvSpPr/>
          <p:nvPr>
            <p:ph idx="16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9" name="Google Shape;689;p134"/>
          <p:cNvSpPr/>
          <p:nvPr>
            <p:ph idx="17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0" name="Google Shape;690;p134"/>
          <p:cNvSpPr/>
          <p:nvPr>
            <p:ph idx="18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1" name="Google Shape;691;p134"/>
          <p:cNvSpPr/>
          <p:nvPr>
            <p:ph idx="19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13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4" name="Google Shape;694;p13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5" name="Google Shape;695;p135"/>
          <p:cNvSpPr txBox="1"/>
          <p:nvPr>
            <p:ph idx="2" type="body"/>
          </p:nvPr>
        </p:nvSpPr>
        <p:spPr>
          <a:xfrm>
            <a:off x="837005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6" name="Google Shape;696;p135"/>
          <p:cNvSpPr txBox="1"/>
          <p:nvPr>
            <p:ph idx="3" type="body"/>
          </p:nvPr>
        </p:nvSpPr>
        <p:spPr>
          <a:xfrm>
            <a:off x="837005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7" name="Google Shape;697;p135"/>
          <p:cNvSpPr txBox="1"/>
          <p:nvPr>
            <p:ph idx="4" type="body"/>
          </p:nvPr>
        </p:nvSpPr>
        <p:spPr>
          <a:xfrm>
            <a:off x="1252776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8" name="Google Shape;698;p135"/>
          <p:cNvSpPr txBox="1"/>
          <p:nvPr>
            <p:ph idx="5" type="body"/>
          </p:nvPr>
        </p:nvSpPr>
        <p:spPr>
          <a:xfrm>
            <a:off x="1252776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9" name="Google Shape;699;p135"/>
          <p:cNvSpPr txBox="1"/>
          <p:nvPr>
            <p:ph idx="6" type="body"/>
          </p:nvPr>
        </p:nvSpPr>
        <p:spPr>
          <a:xfrm>
            <a:off x="29415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0" name="Google Shape;700;p135"/>
          <p:cNvSpPr txBox="1"/>
          <p:nvPr>
            <p:ph idx="7" type="body"/>
          </p:nvPr>
        </p:nvSpPr>
        <p:spPr>
          <a:xfrm>
            <a:off x="29415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1" name="Google Shape;701;p135"/>
          <p:cNvSpPr txBox="1"/>
          <p:nvPr>
            <p:ph idx="8" type="body"/>
          </p:nvPr>
        </p:nvSpPr>
        <p:spPr>
          <a:xfrm>
            <a:off x="666486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2" name="Google Shape;702;p135"/>
          <p:cNvSpPr txBox="1"/>
          <p:nvPr>
            <p:ph idx="9" type="body"/>
          </p:nvPr>
        </p:nvSpPr>
        <p:spPr>
          <a:xfrm>
            <a:off x="666486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3" name="Google Shape;703;p135"/>
          <p:cNvSpPr txBox="1"/>
          <p:nvPr>
            <p:ph idx="13" type="body"/>
          </p:nvPr>
        </p:nvSpPr>
        <p:spPr>
          <a:xfrm>
            <a:off x="10401567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4" name="Google Shape;704;p135"/>
          <p:cNvSpPr txBox="1"/>
          <p:nvPr>
            <p:ph idx="14" type="body"/>
          </p:nvPr>
        </p:nvSpPr>
        <p:spPr>
          <a:xfrm>
            <a:off x="10401567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5" name="Google Shape;705;p135"/>
          <p:cNvSpPr txBox="1"/>
          <p:nvPr>
            <p:ph idx="15" type="body"/>
          </p:nvPr>
        </p:nvSpPr>
        <p:spPr>
          <a:xfrm>
            <a:off x="14138270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6" name="Google Shape;706;p135"/>
          <p:cNvSpPr txBox="1"/>
          <p:nvPr>
            <p:ph idx="16" type="body"/>
          </p:nvPr>
        </p:nvSpPr>
        <p:spPr>
          <a:xfrm>
            <a:off x="14138270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7" name="Google Shape;707;p135"/>
          <p:cNvSpPr txBox="1"/>
          <p:nvPr>
            <p:ph idx="17" type="body"/>
          </p:nvPr>
        </p:nvSpPr>
        <p:spPr>
          <a:xfrm>
            <a:off x="17874973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8" name="Google Shape;708;p135"/>
          <p:cNvSpPr txBox="1"/>
          <p:nvPr>
            <p:ph idx="18" type="body"/>
          </p:nvPr>
        </p:nvSpPr>
        <p:spPr>
          <a:xfrm>
            <a:off x="17874973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09" name="Google Shape;709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0" name="Google Shape;710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1" name="Google Shape;711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2" name="Google Shape;712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3" name="Google Shape;713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4" name="Google Shape;714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5" name="Google Shape;715;p135"/>
          <p:cNvSpPr/>
          <p:nvPr>
            <p:ph idx="19" type="pic"/>
          </p:nvPr>
        </p:nvSpPr>
        <p:spPr>
          <a:xfrm>
            <a:off x="339261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6" name="Google Shape;716;p135"/>
          <p:cNvSpPr/>
          <p:nvPr>
            <p:ph idx="20" type="pic"/>
          </p:nvPr>
        </p:nvSpPr>
        <p:spPr>
          <a:xfrm>
            <a:off x="703978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7" name="Google Shape;717;p135"/>
          <p:cNvSpPr/>
          <p:nvPr>
            <p:ph idx="21" type="pic"/>
          </p:nvPr>
        </p:nvSpPr>
        <p:spPr>
          <a:xfrm>
            <a:off x="1085260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8" name="Google Shape;718;p135"/>
          <p:cNvSpPr/>
          <p:nvPr>
            <p:ph idx="22" type="pic"/>
          </p:nvPr>
        </p:nvSpPr>
        <p:spPr>
          <a:xfrm>
            <a:off x="14589306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9" name="Google Shape;719;p135"/>
          <p:cNvSpPr/>
          <p:nvPr>
            <p:ph idx="23" type="pic"/>
          </p:nvPr>
        </p:nvSpPr>
        <p:spPr>
          <a:xfrm>
            <a:off x="18326009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0" name="Google Shape;720;p135"/>
          <p:cNvSpPr/>
          <p:nvPr>
            <p:ph idx="24" type="pic"/>
          </p:nvPr>
        </p:nvSpPr>
        <p:spPr>
          <a:xfrm>
            <a:off x="8744977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1" name="Google Shape;721;p135"/>
          <p:cNvSpPr/>
          <p:nvPr>
            <p:ph idx="25" type="pic"/>
          </p:nvPr>
        </p:nvSpPr>
        <p:spPr>
          <a:xfrm>
            <a:off x="12978803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13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4" name="Google Shape;724;p13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5" name="Google Shape;725;p136"/>
          <p:cNvSpPr txBox="1"/>
          <p:nvPr>
            <p:ph idx="2" type="body"/>
          </p:nvPr>
        </p:nvSpPr>
        <p:spPr>
          <a:xfrm>
            <a:off x="624156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6" name="Google Shape;726;p136"/>
          <p:cNvSpPr txBox="1"/>
          <p:nvPr>
            <p:ph idx="3" type="body"/>
          </p:nvPr>
        </p:nvSpPr>
        <p:spPr>
          <a:xfrm>
            <a:off x="624156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7" name="Google Shape;727;p136"/>
          <p:cNvSpPr txBox="1"/>
          <p:nvPr>
            <p:ph idx="4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8" name="Google Shape;728;p136"/>
          <p:cNvSpPr txBox="1"/>
          <p:nvPr>
            <p:ph idx="5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9" name="Google Shape;729;p136"/>
          <p:cNvSpPr txBox="1"/>
          <p:nvPr>
            <p:ph idx="6" type="body"/>
          </p:nvPr>
        </p:nvSpPr>
        <p:spPr>
          <a:xfrm>
            <a:off x="14431350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0" name="Google Shape;730;p136"/>
          <p:cNvSpPr txBox="1"/>
          <p:nvPr>
            <p:ph idx="7" type="body"/>
          </p:nvPr>
        </p:nvSpPr>
        <p:spPr>
          <a:xfrm>
            <a:off x="14431350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1" name="Google Shape;731;p136"/>
          <p:cNvSpPr txBox="1"/>
          <p:nvPr>
            <p:ph idx="8" type="body"/>
          </p:nvPr>
        </p:nvSpPr>
        <p:spPr>
          <a:xfrm>
            <a:off x="1051692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2" name="Google Shape;732;p136"/>
          <p:cNvSpPr txBox="1"/>
          <p:nvPr>
            <p:ph idx="9" type="body"/>
          </p:nvPr>
        </p:nvSpPr>
        <p:spPr>
          <a:xfrm>
            <a:off x="1051692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3" name="Google Shape;733;p136"/>
          <p:cNvSpPr txBox="1"/>
          <p:nvPr>
            <p:ph idx="13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4" name="Google Shape;734;p136"/>
          <p:cNvSpPr txBox="1"/>
          <p:nvPr>
            <p:ph idx="14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5" name="Google Shape;735;p136"/>
          <p:cNvSpPr txBox="1"/>
          <p:nvPr>
            <p:ph idx="15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6" name="Google Shape;736;p136"/>
          <p:cNvSpPr txBox="1"/>
          <p:nvPr>
            <p:ph idx="16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7" name="Google Shape;737;p136"/>
          <p:cNvSpPr txBox="1"/>
          <p:nvPr>
            <p:ph idx="17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8" name="Google Shape;738;p136"/>
          <p:cNvSpPr txBox="1"/>
          <p:nvPr>
            <p:ph idx="18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9" name="Google Shape;739;p136"/>
          <p:cNvSpPr txBox="1"/>
          <p:nvPr>
            <p:ph idx="19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0" name="Google Shape;740;p136"/>
          <p:cNvSpPr txBox="1"/>
          <p:nvPr>
            <p:ph idx="20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1" name="Google Shape;741;p136"/>
          <p:cNvSpPr txBox="1"/>
          <p:nvPr>
            <p:ph idx="21" type="body"/>
          </p:nvPr>
        </p:nvSpPr>
        <p:spPr>
          <a:xfrm>
            <a:off x="1972179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2" name="Google Shape;742;p136"/>
          <p:cNvSpPr txBox="1"/>
          <p:nvPr>
            <p:ph idx="22" type="body"/>
          </p:nvPr>
        </p:nvSpPr>
        <p:spPr>
          <a:xfrm>
            <a:off x="1972179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43" name="Google Shape;743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4" name="Google Shape;744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5" name="Google Shape;745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6" name="Google Shape;746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7" name="Google Shape;747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8" name="Google Shape;748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9" name="Google Shape;749;p136"/>
          <p:cNvSpPr/>
          <p:nvPr>
            <p:ph idx="23" type="pic"/>
          </p:nvPr>
        </p:nvSpPr>
        <p:spPr>
          <a:xfrm>
            <a:off x="150272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0" name="Google Shape;750;p136"/>
          <p:cNvSpPr/>
          <p:nvPr>
            <p:ph idx="24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1" name="Google Shape;751;p136"/>
          <p:cNvSpPr/>
          <p:nvPr>
            <p:ph idx="25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2" name="Google Shape;752;p136"/>
          <p:cNvSpPr/>
          <p:nvPr>
            <p:ph idx="26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3" name="Google Shape;753;p136"/>
          <p:cNvSpPr/>
          <p:nvPr>
            <p:ph idx="27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4" name="Google Shape;754;p136"/>
          <p:cNvSpPr/>
          <p:nvPr>
            <p:ph idx="28" type="pic"/>
          </p:nvPr>
        </p:nvSpPr>
        <p:spPr>
          <a:xfrm>
            <a:off x="2017282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5" name="Google Shape;755;p136"/>
          <p:cNvSpPr/>
          <p:nvPr>
            <p:ph idx="29" type="pic"/>
          </p:nvPr>
        </p:nvSpPr>
        <p:spPr>
          <a:xfrm>
            <a:off x="6616484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6" name="Google Shape;756;p136"/>
          <p:cNvSpPr/>
          <p:nvPr>
            <p:ph idx="30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p136"/>
          <p:cNvSpPr/>
          <p:nvPr>
            <p:ph idx="31" type="pic"/>
          </p:nvPr>
        </p:nvSpPr>
        <p:spPr>
          <a:xfrm>
            <a:off x="14882386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137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7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57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57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57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57"/>
          <p:cNvSpPr txBox="1"/>
          <p:nvPr>
            <p:ph idx="1" type="body"/>
          </p:nvPr>
        </p:nvSpPr>
        <p:spPr>
          <a:xfrm>
            <a:off x="5878513" y="6896066"/>
            <a:ext cx="881284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6" name="Google Shape;86;p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138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138"/>
          <p:cNvSpPr/>
          <p:nvPr/>
        </p:nvSpPr>
        <p:spPr>
          <a:xfrm>
            <a:off x="12525133" y="3618488"/>
            <a:ext cx="10260255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138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138"/>
          <p:cNvSpPr/>
          <p:nvPr/>
        </p:nvSpPr>
        <p:spPr>
          <a:xfrm flipH="1" rot="10800000">
            <a:off x="13048396" y="5024205"/>
            <a:ext cx="898799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138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6" name="Google Shape;766;p138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7" name="Google Shape;767;p138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8" name="Google Shape;768;p138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9" name="Google Shape;769;p138"/>
          <p:cNvSpPr txBox="1"/>
          <p:nvPr>
            <p:ph idx="4" type="body"/>
          </p:nvPr>
        </p:nvSpPr>
        <p:spPr>
          <a:xfrm>
            <a:off x="12962060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0" name="Google Shape;770;p138"/>
          <p:cNvSpPr txBox="1"/>
          <p:nvPr>
            <p:ph idx="5" type="body"/>
          </p:nvPr>
        </p:nvSpPr>
        <p:spPr>
          <a:xfrm>
            <a:off x="12962060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139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139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139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13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6" name="Google Shape;776;p13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7" name="Google Shape;777;p139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8" name="Google Shape;778;p139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79" name="Google Shape;779;p1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0" name="Google Shape;780;p139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140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140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14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5" name="Google Shape;785;p14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6" name="Google Shape;786;p140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7" name="Google Shape;787;p140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8" name="Google Shape;788;p1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p140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141"/>
          <p:cNvSpPr/>
          <p:nvPr/>
        </p:nvSpPr>
        <p:spPr>
          <a:xfrm>
            <a:off x="-24916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141"/>
          <p:cNvSpPr/>
          <p:nvPr/>
        </p:nvSpPr>
        <p:spPr>
          <a:xfrm>
            <a:off x="124983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141"/>
          <p:cNvSpPr/>
          <p:nvPr/>
        </p:nvSpPr>
        <p:spPr>
          <a:xfrm flipH="1" rot="10800000">
            <a:off x="128140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14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5" name="Google Shape;795;p14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6" name="Google Shape;796;p141"/>
          <p:cNvSpPr txBox="1"/>
          <p:nvPr>
            <p:ph idx="2" type="body"/>
          </p:nvPr>
        </p:nvSpPr>
        <p:spPr>
          <a:xfrm>
            <a:off x="128354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7" name="Google Shape;797;p141"/>
          <p:cNvSpPr txBox="1"/>
          <p:nvPr>
            <p:ph idx="3" type="body"/>
          </p:nvPr>
        </p:nvSpPr>
        <p:spPr>
          <a:xfrm>
            <a:off x="128354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8" name="Google Shape;798;p1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374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Google Shape;799;p141"/>
          <p:cNvSpPr/>
          <p:nvPr>
            <p:ph idx="4" type="pic"/>
          </p:nvPr>
        </p:nvSpPr>
        <p:spPr>
          <a:xfrm>
            <a:off x="1912590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42"/>
          <p:cNvSpPr/>
          <p:nvPr/>
        </p:nvSpPr>
        <p:spPr>
          <a:xfrm>
            <a:off x="-2535207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2" name="Google Shape;802;p1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5088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p142"/>
          <p:cNvSpPr/>
          <p:nvPr>
            <p:ph idx="2" type="pic"/>
          </p:nvPr>
        </p:nvSpPr>
        <p:spPr>
          <a:xfrm>
            <a:off x="2130304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04" name="Google Shape;804;p142"/>
          <p:cNvSpPr/>
          <p:nvPr/>
        </p:nvSpPr>
        <p:spPr>
          <a:xfrm flipH="1" rot="10800000">
            <a:off x="13928466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14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6" name="Google Shape;806;p14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7" name="Google Shape;807;p142"/>
          <p:cNvSpPr txBox="1"/>
          <p:nvPr>
            <p:ph idx="3" type="body"/>
          </p:nvPr>
        </p:nvSpPr>
        <p:spPr>
          <a:xfrm>
            <a:off x="13835559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8" name="Google Shape;808;p142"/>
          <p:cNvSpPr txBox="1"/>
          <p:nvPr>
            <p:ph idx="4" type="body"/>
          </p:nvPr>
        </p:nvSpPr>
        <p:spPr>
          <a:xfrm>
            <a:off x="13835559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143"/>
          <p:cNvSpPr/>
          <p:nvPr/>
        </p:nvSpPr>
        <p:spPr>
          <a:xfrm>
            <a:off x="8896891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143"/>
          <p:cNvSpPr/>
          <p:nvPr/>
        </p:nvSpPr>
        <p:spPr>
          <a:xfrm>
            <a:off x="16135525" y="3618488"/>
            <a:ext cx="6669741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143"/>
          <p:cNvSpPr/>
          <p:nvPr/>
        </p:nvSpPr>
        <p:spPr>
          <a:xfrm>
            <a:off x="1549789" y="3618488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p143"/>
          <p:cNvSpPr/>
          <p:nvPr/>
        </p:nvSpPr>
        <p:spPr>
          <a:xfrm flipH="1" rot="10800000">
            <a:off x="9313728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143"/>
          <p:cNvSpPr/>
          <p:nvPr/>
        </p:nvSpPr>
        <p:spPr>
          <a:xfrm flipH="1" rot="10800000">
            <a:off x="16502670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43"/>
          <p:cNvSpPr/>
          <p:nvPr/>
        </p:nvSpPr>
        <p:spPr>
          <a:xfrm flipH="1" rot="10800000">
            <a:off x="1979742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43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7" name="Google Shape;817;p143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8" name="Google Shape;818;p143"/>
          <p:cNvSpPr txBox="1"/>
          <p:nvPr>
            <p:ph idx="2" type="body"/>
          </p:nvPr>
        </p:nvSpPr>
        <p:spPr>
          <a:xfrm>
            <a:off x="1883327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9" name="Google Shape;819;p143"/>
          <p:cNvSpPr txBox="1"/>
          <p:nvPr>
            <p:ph idx="3" type="body"/>
          </p:nvPr>
        </p:nvSpPr>
        <p:spPr>
          <a:xfrm>
            <a:off x="1933615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0" name="Google Shape;820;p143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1" name="Google Shape;821;p143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2" name="Google Shape;822;p143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3" name="Google Shape;823;p143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p14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6" name="Google Shape;826;p14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7" name="Google Shape;827;p144"/>
          <p:cNvSpPr/>
          <p:nvPr/>
        </p:nvSpPr>
        <p:spPr>
          <a:xfrm>
            <a:off x="1525588" y="3618487"/>
            <a:ext cx="21337375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p144"/>
          <p:cNvSpPr/>
          <p:nvPr/>
        </p:nvSpPr>
        <p:spPr>
          <a:xfrm flipH="1" rot="10800000">
            <a:off x="1824752" y="51054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p144"/>
          <p:cNvSpPr/>
          <p:nvPr/>
        </p:nvSpPr>
        <p:spPr>
          <a:xfrm>
            <a:off x="7183198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p144"/>
          <p:cNvSpPr/>
          <p:nvPr/>
        </p:nvSpPr>
        <p:spPr>
          <a:xfrm>
            <a:off x="12586470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p144"/>
          <p:cNvSpPr/>
          <p:nvPr/>
        </p:nvSpPr>
        <p:spPr>
          <a:xfrm>
            <a:off x="17906616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p144"/>
          <p:cNvSpPr txBox="1"/>
          <p:nvPr>
            <p:ph idx="2" type="body"/>
          </p:nvPr>
        </p:nvSpPr>
        <p:spPr>
          <a:xfrm>
            <a:off x="1824752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3" name="Google Shape;833;p144"/>
          <p:cNvSpPr txBox="1"/>
          <p:nvPr>
            <p:ph idx="3" type="body"/>
          </p:nvPr>
        </p:nvSpPr>
        <p:spPr>
          <a:xfrm>
            <a:off x="1875041" y="5529247"/>
            <a:ext cx="4589420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4" name="Google Shape;834;p144"/>
          <p:cNvSpPr txBox="1"/>
          <p:nvPr>
            <p:ph idx="4" type="body"/>
          </p:nvPr>
        </p:nvSpPr>
        <p:spPr>
          <a:xfrm>
            <a:off x="7183198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5" name="Google Shape;835;p144"/>
          <p:cNvSpPr txBox="1"/>
          <p:nvPr>
            <p:ph idx="5" type="body"/>
          </p:nvPr>
        </p:nvSpPr>
        <p:spPr>
          <a:xfrm>
            <a:off x="7233487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6" name="Google Shape;836;p144"/>
          <p:cNvSpPr txBox="1"/>
          <p:nvPr>
            <p:ph idx="6" type="body"/>
          </p:nvPr>
        </p:nvSpPr>
        <p:spPr>
          <a:xfrm>
            <a:off x="12564224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7" name="Google Shape;837;p144"/>
          <p:cNvSpPr txBox="1"/>
          <p:nvPr>
            <p:ph idx="7" type="body"/>
          </p:nvPr>
        </p:nvSpPr>
        <p:spPr>
          <a:xfrm>
            <a:off x="12614513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8" name="Google Shape;838;p144"/>
          <p:cNvSpPr txBox="1"/>
          <p:nvPr>
            <p:ph idx="8" type="body"/>
          </p:nvPr>
        </p:nvSpPr>
        <p:spPr>
          <a:xfrm>
            <a:off x="17884703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9" name="Google Shape;839;p144"/>
          <p:cNvSpPr txBox="1"/>
          <p:nvPr>
            <p:ph idx="9" type="body"/>
          </p:nvPr>
        </p:nvSpPr>
        <p:spPr>
          <a:xfrm>
            <a:off x="17934991" y="5529248"/>
            <a:ext cx="4589419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p145"/>
          <p:cNvSpPr/>
          <p:nvPr/>
        </p:nvSpPr>
        <p:spPr>
          <a:xfrm>
            <a:off x="915987" y="3618486"/>
            <a:ext cx="22555199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14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3" name="Google Shape;843;p14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4" name="Google Shape;844;p145"/>
          <p:cNvSpPr/>
          <p:nvPr/>
        </p:nvSpPr>
        <p:spPr>
          <a:xfrm flipH="1" rot="10800000">
            <a:off x="1552575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145"/>
          <p:cNvSpPr txBox="1"/>
          <p:nvPr>
            <p:ph idx="2" type="body"/>
          </p:nvPr>
        </p:nvSpPr>
        <p:spPr>
          <a:xfrm>
            <a:off x="1552576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6" name="Google Shape;846;p145"/>
          <p:cNvSpPr txBox="1"/>
          <p:nvPr>
            <p:ph idx="3" type="body"/>
          </p:nvPr>
        </p:nvSpPr>
        <p:spPr>
          <a:xfrm>
            <a:off x="1552576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7" name="Google Shape;847;p145"/>
          <p:cNvSpPr/>
          <p:nvPr/>
        </p:nvSpPr>
        <p:spPr>
          <a:xfrm flipH="1" rot="10800000">
            <a:off x="6050899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p145"/>
          <p:cNvSpPr txBox="1"/>
          <p:nvPr>
            <p:ph idx="4" type="body"/>
          </p:nvPr>
        </p:nvSpPr>
        <p:spPr>
          <a:xfrm>
            <a:off x="6050900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9" name="Google Shape;849;p145"/>
          <p:cNvSpPr txBox="1"/>
          <p:nvPr>
            <p:ph idx="5" type="body"/>
          </p:nvPr>
        </p:nvSpPr>
        <p:spPr>
          <a:xfrm>
            <a:off x="6050900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0" name="Google Shape;850;p145"/>
          <p:cNvSpPr/>
          <p:nvPr/>
        </p:nvSpPr>
        <p:spPr>
          <a:xfrm flipH="1" rot="10800000">
            <a:off x="10532201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145"/>
          <p:cNvSpPr txBox="1"/>
          <p:nvPr>
            <p:ph idx="6" type="body"/>
          </p:nvPr>
        </p:nvSpPr>
        <p:spPr>
          <a:xfrm>
            <a:off x="105322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2" name="Google Shape;852;p145"/>
          <p:cNvSpPr txBox="1"/>
          <p:nvPr>
            <p:ph idx="7" type="body"/>
          </p:nvPr>
        </p:nvSpPr>
        <p:spPr>
          <a:xfrm>
            <a:off x="105322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3" name="Google Shape;853;p145"/>
          <p:cNvSpPr/>
          <p:nvPr/>
        </p:nvSpPr>
        <p:spPr>
          <a:xfrm flipH="1" rot="10800000">
            <a:off x="150099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145"/>
          <p:cNvSpPr txBox="1"/>
          <p:nvPr>
            <p:ph idx="8" type="body"/>
          </p:nvPr>
        </p:nvSpPr>
        <p:spPr>
          <a:xfrm>
            <a:off x="150099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5" name="Google Shape;855;p145"/>
          <p:cNvSpPr txBox="1"/>
          <p:nvPr>
            <p:ph idx="9" type="body"/>
          </p:nvPr>
        </p:nvSpPr>
        <p:spPr>
          <a:xfrm>
            <a:off x="150099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6" name="Google Shape;856;p145"/>
          <p:cNvSpPr/>
          <p:nvPr/>
        </p:nvSpPr>
        <p:spPr>
          <a:xfrm flipH="1" rot="10800000">
            <a:off x="194563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145"/>
          <p:cNvSpPr txBox="1"/>
          <p:nvPr>
            <p:ph idx="13" type="body"/>
          </p:nvPr>
        </p:nvSpPr>
        <p:spPr>
          <a:xfrm>
            <a:off x="194563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8" name="Google Shape;858;p145"/>
          <p:cNvSpPr txBox="1"/>
          <p:nvPr>
            <p:ph idx="14" type="body"/>
          </p:nvPr>
        </p:nvSpPr>
        <p:spPr>
          <a:xfrm>
            <a:off x="194563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146"/>
          <p:cNvSpPr/>
          <p:nvPr/>
        </p:nvSpPr>
        <p:spPr>
          <a:xfrm>
            <a:off x="1523347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p146"/>
          <p:cNvSpPr/>
          <p:nvPr/>
        </p:nvSpPr>
        <p:spPr>
          <a:xfrm>
            <a:off x="16135525" y="3618488"/>
            <a:ext cx="6669741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p146"/>
          <p:cNvSpPr/>
          <p:nvPr/>
        </p:nvSpPr>
        <p:spPr>
          <a:xfrm flipH="1" rot="10800000">
            <a:off x="16502670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Google Shape;863;p146"/>
          <p:cNvSpPr/>
          <p:nvPr/>
        </p:nvSpPr>
        <p:spPr>
          <a:xfrm>
            <a:off x="8896891" y="3618487"/>
            <a:ext cx="6669741" cy="10097511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p146"/>
          <p:cNvSpPr/>
          <p:nvPr/>
        </p:nvSpPr>
        <p:spPr>
          <a:xfrm flipH="1" rot="10800000">
            <a:off x="9313728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p14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6" name="Google Shape;866;p14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7" name="Google Shape;867;p146"/>
          <p:cNvSpPr txBox="1"/>
          <p:nvPr>
            <p:ph idx="2" type="body"/>
          </p:nvPr>
        </p:nvSpPr>
        <p:spPr>
          <a:xfrm>
            <a:off x="1581150" y="4024744"/>
            <a:ext cx="6611938" cy="2833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600"/>
              <a:buNone/>
              <a:defRPr b="1" i="0" sz="6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8" name="Google Shape;868;p146"/>
          <p:cNvSpPr txBox="1"/>
          <p:nvPr>
            <p:ph idx="3" type="body"/>
          </p:nvPr>
        </p:nvSpPr>
        <p:spPr>
          <a:xfrm>
            <a:off x="1581150" y="6858000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9" name="Google Shape;869;p146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0" name="Google Shape;870;p146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1" name="Google Shape;871;p146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2" name="Google Shape;872;p146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47"/>
          <p:cNvSpPr/>
          <p:nvPr/>
        </p:nvSpPr>
        <p:spPr>
          <a:xfrm>
            <a:off x="1523347" y="1523999"/>
            <a:ext cx="6669741" cy="1219200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p147"/>
          <p:cNvSpPr/>
          <p:nvPr/>
        </p:nvSpPr>
        <p:spPr>
          <a:xfrm>
            <a:off x="16135525" y="1524000"/>
            <a:ext cx="6669741" cy="1219200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p147"/>
          <p:cNvSpPr/>
          <p:nvPr/>
        </p:nvSpPr>
        <p:spPr>
          <a:xfrm flipH="1" rot="10800000">
            <a:off x="16502670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147"/>
          <p:cNvSpPr/>
          <p:nvPr/>
        </p:nvSpPr>
        <p:spPr>
          <a:xfrm>
            <a:off x="8896891" y="1523999"/>
            <a:ext cx="6669741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147"/>
          <p:cNvSpPr/>
          <p:nvPr/>
        </p:nvSpPr>
        <p:spPr>
          <a:xfrm flipH="1" rot="10800000">
            <a:off x="9313728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147"/>
          <p:cNvSpPr txBox="1"/>
          <p:nvPr>
            <p:ph type="title"/>
          </p:nvPr>
        </p:nvSpPr>
        <p:spPr>
          <a:xfrm>
            <a:off x="1581150" y="1943293"/>
            <a:ext cx="6611938" cy="2642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0" name="Google Shape;880;p147"/>
          <p:cNvSpPr txBox="1"/>
          <p:nvPr>
            <p:ph idx="1" type="body"/>
          </p:nvPr>
        </p:nvSpPr>
        <p:spPr>
          <a:xfrm>
            <a:off x="1581150" y="4763512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1" name="Google Shape;881;p147"/>
          <p:cNvSpPr txBox="1"/>
          <p:nvPr>
            <p:ph idx="2" type="body"/>
          </p:nvPr>
        </p:nvSpPr>
        <p:spPr>
          <a:xfrm>
            <a:off x="9246653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2" name="Google Shape;882;p147"/>
          <p:cNvSpPr txBox="1"/>
          <p:nvPr>
            <p:ph idx="3" type="body"/>
          </p:nvPr>
        </p:nvSpPr>
        <p:spPr>
          <a:xfrm>
            <a:off x="9296941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3" name="Google Shape;883;p147"/>
          <p:cNvSpPr txBox="1"/>
          <p:nvPr>
            <p:ph idx="4" type="body"/>
          </p:nvPr>
        </p:nvSpPr>
        <p:spPr>
          <a:xfrm>
            <a:off x="16454092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4" name="Google Shape;884;p147"/>
          <p:cNvSpPr txBox="1"/>
          <p:nvPr>
            <p:ph idx="5" type="body"/>
          </p:nvPr>
        </p:nvSpPr>
        <p:spPr>
          <a:xfrm>
            <a:off x="16504380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190" Type="http://schemas.openxmlformats.org/officeDocument/2006/relationships/slideLayout" Target="../slideLayouts/slideLayout19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194" Type="http://schemas.openxmlformats.org/officeDocument/2006/relationships/slideLayout" Target="../slideLayouts/slideLayout194.xml"/><Relationship Id="rId43" Type="http://schemas.openxmlformats.org/officeDocument/2006/relationships/slideLayout" Target="../slideLayouts/slideLayout43.xml"/><Relationship Id="rId193" Type="http://schemas.openxmlformats.org/officeDocument/2006/relationships/slideLayout" Target="../slideLayouts/slideLayout193.xml"/><Relationship Id="rId46" Type="http://schemas.openxmlformats.org/officeDocument/2006/relationships/slideLayout" Target="../slideLayouts/slideLayout46.xml"/><Relationship Id="rId192" Type="http://schemas.openxmlformats.org/officeDocument/2006/relationships/slideLayout" Target="../slideLayouts/slideLayout192.xml"/><Relationship Id="rId45" Type="http://schemas.openxmlformats.org/officeDocument/2006/relationships/slideLayout" Target="../slideLayouts/slideLayout45.xml"/><Relationship Id="rId191" Type="http://schemas.openxmlformats.org/officeDocument/2006/relationships/slideLayout" Target="../slideLayouts/slideLayout191.xml"/><Relationship Id="rId48" Type="http://schemas.openxmlformats.org/officeDocument/2006/relationships/slideLayout" Target="../slideLayouts/slideLayout48.xml"/><Relationship Id="rId187" Type="http://schemas.openxmlformats.org/officeDocument/2006/relationships/slideLayout" Target="../slideLayouts/slideLayout187.xml"/><Relationship Id="rId47" Type="http://schemas.openxmlformats.org/officeDocument/2006/relationships/slideLayout" Target="../slideLayouts/slideLayout47.xml"/><Relationship Id="rId186" Type="http://schemas.openxmlformats.org/officeDocument/2006/relationships/slideLayout" Target="../slideLayouts/slideLayout186.xml"/><Relationship Id="rId185" Type="http://schemas.openxmlformats.org/officeDocument/2006/relationships/slideLayout" Target="../slideLayouts/slideLayout185.xml"/><Relationship Id="rId49" Type="http://schemas.openxmlformats.org/officeDocument/2006/relationships/slideLayout" Target="../slideLayouts/slideLayout49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188" Type="http://schemas.openxmlformats.org/officeDocument/2006/relationships/slideLayout" Target="../slideLayouts/slideLayout18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183" Type="http://schemas.openxmlformats.org/officeDocument/2006/relationships/slideLayout" Target="../slideLayouts/slideLayout183.xml"/><Relationship Id="rId32" Type="http://schemas.openxmlformats.org/officeDocument/2006/relationships/slideLayout" Target="../slideLayouts/slideLayout32.xml"/><Relationship Id="rId182" Type="http://schemas.openxmlformats.org/officeDocument/2006/relationships/slideLayout" Target="../slideLayouts/slideLayout182.xml"/><Relationship Id="rId35" Type="http://schemas.openxmlformats.org/officeDocument/2006/relationships/slideLayout" Target="../slideLayouts/slideLayout35.xml"/><Relationship Id="rId181" Type="http://schemas.openxmlformats.org/officeDocument/2006/relationships/slideLayout" Target="../slideLayouts/slideLayout181.xml"/><Relationship Id="rId34" Type="http://schemas.openxmlformats.org/officeDocument/2006/relationships/slideLayout" Target="../slideLayouts/slideLayout34.xml"/><Relationship Id="rId180" Type="http://schemas.openxmlformats.org/officeDocument/2006/relationships/slideLayout" Target="../slideLayouts/slideLayout180.xml"/><Relationship Id="rId37" Type="http://schemas.openxmlformats.org/officeDocument/2006/relationships/slideLayout" Target="../slideLayouts/slideLayout37.xml"/><Relationship Id="rId176" Type="http://schemas.openxmlformats.org/officeDocument/2006/relationships/slideLayout" Target="../slideLayouts/slideLayout176.xml"/><Relationship Id="rId36" Type="http://schemas.openxmlformats.org/officeDocument/2006/relationships/slideLayout" Target="../slideLayouts/slideLayout36.xml"/><Relationship Id="rId175" Type="http://schemas.openxmlformats.org/officeDocument/2006/relationships/slideLayout" Target="../slideLayouts/slideLayout175.xml"/><Relationship Id="rId39" Type="http://schemas.openxmlformats.org/officeDocument/2006/relationships/slideLayout" Target="../slideLayouts/slideLayout39.xml"/><Relationship Id="rId174" Type="http://schemas.openxmlformats.org/officeDocument/2006/relationships/slideLayout" Target="../slideLayouts/slideLayout174.xml"/><Relationship Id="rId38" Type="http://schemas.openxmlformats.org/officeDocument/2006/relationships/slideLayout" Target="../slideLayouts/slideLayout38.xml"/><Relationship Id="rId173" Type="http://schemas.openxmlformats.org/officeDocument/2006/relationships/slideLayout" Target="../slideLayouts/slideLayout173.xml"/><Relationship Id="rId179" Type="http://schemas.openxmlformats.org/officeDocument/2006/relationships/slideLayout" Target="../slideLayouts/slideLayout179.xml"/><Relationship Id="rId178" Type="http://schemas.openxmlformats.org/officeDocument/2006/relationships/slideLayout" Target="../slideLayouts/slideLayout178.xml"/><Relationship Id="rId177" Type="http://schemas.openxmlformats.org/officeDocument/2006/relationships/slideLayout" Target="../slideLayouts/slideLayout177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98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14.xml"/><Relationship Id="rId197" Type="http://schemas.openxmlformats.org/officeDocument/2006/relationships/slideLayout" Target="../slideLayouts/slideLayout197.xml"/><Relationship Id="rId17" Type="http://schemas.openxmlformats.org/officeDocument/2006/relationships/slideLayout" Target="../slideLayouts/slideLayout17.xml"/><Relationship Id="rId196" Type="http://schemas.openxmlformats.org/officeDocument/2006/relationships/slideLayout" Target="../slideLayouts/slideLayout196.xml"/><Relationship Id="rId16" Type="http://schemas.openxmlformats.org/officeDocument/2006/relationships/slideLayout" Target="../slideLayouts/slideLayout16.xml"/><Relationship Id="rId195" Type="http://schemas.openxmlformats.org/officeDocument/2006/relationships/slideLayout" Target="../slideLayouts/slideLayout195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99" Type="http://schemas.openxmlformats.org/officeDocument/2006/relationships/theme" Target="../theme/theme1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8" Type="http://schemas.openxmlformats.org/officeDocument/2006/relationships/slideLayout" Target="../slideLayouts/slideLayout88.xml"/><Relationship Id="rId150" Type="http://schemas.openxmlformats.org/officeDocument/2006/relationships/slideLayout" Target="../slideLayouts/slideLayout150.xml"/><Relationship Id="rId87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9.xml"/><Relationship Id="rId80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149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4.xml"/><Relationship Id="rId148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9.xml"/><Relationship Id="rId143" Type="http://schemas.openxmlformats.org/officeDocument/2006/relationships/slideLayout" Target="../slideLayouts/slideLayout143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5.xml"/><Relationship Id="rId147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6.xml"/><Relationship Id="rId146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7.xml"/><Relationship Id="rId145" Type="http://schemas.openxmlformats.org/officeDocument/2006/relationships/slideLayout" Target="../slideLayouts/slideLayout145.xml"/><Relationship Id="rId8" Type="http://schemas.openxmlformats.org/officeDocument/2006/relationships/slideLayout" Target="../slideLayouts/slideLayout8.xml"/><Relationship Id="rId144" Type="http://schemas.openxmlformats.org/officeDocument/2006/relationships/slideLayout" Target="../slideLayouts/slideLayout144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6" Type="http://schemas.openxmlformats.org/officeDocument/2006/relationships/slideLayout" Target="../slideLayouts/slideLayout66.xml"/><Relationship Id="rId172" Type="http://schemas.openxmlformats.org/officeDocument/2006/relationships/slideLayout" Target="../slideLayouts/slideLayout172.xml"/><Relationship Id="rId65" Type="http://schemas.openxmlformats.org/officeDocument/2006/relationships/slideLayout" Target="../slideLayouts/slideLayout65.xml"/><Relationship Id="rId171" Type="http://schemas.openxmlformats.org/officeDocument/2006/relationships/slideLayout" Target="../slideLayouts/slideLayout171.xml"/><Relationship Id="rId68" Type="http://schemas.openxmlformats.org/officeDocument/2006/relationships/slideLayout" Target="../slideLayouts/slideLayout68.xml"/><Relationship Id="rId170" Type="http://schemas.openxmlformats.org/officeDocument/2006/relationships/slideLayout" Target="../slideLayouts/slideLayout170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165" Type="http://schemas.openxmlformats.org/officeDocument/2006/relationships/slideLayout" Target="../slideLayouts/slideLayout165.xml"/><Relationship Id="rId69" Type="http://schemas.openxmlformats.org/officeDocument/2006/relationships/slideLayout" Target="../slideLayouts/slideLayout69.xml"/><Relationship Id="rId164" Type="http://schemas.openxmlformats.org/officeDocument/2006/relationships/slideLayout" Target="../slideLayouts/slideLayout164.xml"/><Relationship Id="rId163" Type="http://schemas.openxmlformats.org/officeDocument/2006/relationships/slideLayout" Target="../slideLayouts/slideLayout163.xml"/><Relationship Id="rId162" Type="http://schemas.openxmlformats.org/officeDocument/2006/relationships/slideLayout" Target="../slideLayouts/slideLayout162.xml"/><Relationship Id="rId169" Type="http://schemas.openxmlformats.org/officeDocument/2006/relationships/slideLayout" Target="../slideLayouts/slideLayout169.xml"/><Relationship Id="rId168" Type="http://schemas.openxmlformats.org/officeDocument/2006/relationships/slideLayout" Target="../slideLayouts/slideLayout168.xml"/><Relationship Id="rId167" Type="http://schemas.openxmlformats.org/officeDocument/2006/relationships/slideLayout" Target="../slideLayouts/slideLayout167.xml"/><Relationship Id="rId166" Type="http://schemas.openxmlformats.org/officeDocument/2006/relationships/slideLayout" Target="../slideLayouts/slideLayout166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5.xml"/><Relationship Id="rId161" Type="http://schemas.openxmlformats.org/officeDocument/2006/relationships/slideLayout" Target="../slideLayouts/slideLayout161.xml"/><Relationship Id="rId54" Type="http://schemas.openxmlformats.org/officeDocument/2006/relationships/slideLayout" Target="../slideLayouts/slideLayout54.xml"/><Relationship Id="rId160" Type="http://schemas.openxmlformats.org/officeDocument/2006/relationships/slideLayout" Target="../slideLayouts/slideLayout160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159" Type="http://schemas.openxmlformats.org/officeDocument/2006/relationships/slideLayout" Target="../slideLayouts/slideLayout159.xml"/><Relationship Id="rId59" Type="http://schemas.openxmlformats.org/officeDocument/2006/relationships/slideLayout" Target="../slideLayouts/slideLayout59.xml"/><Relationship Id="rId154" Type="http://schemas.openxmlformats.org/officeDocument/2006/relationships/slideLayout" Target="../slideLayouts/slideLayout154.xml"/><Relationship Id="rId58" Type="http://schemas.openxmlformats.org/officeDocument/2006/relationships/slideLayout" Target="../slideLayouts/slideLayout58.xml"/><Relationship Id="rId153" Type="http://schemas.openxmlformats.org/officeDocument/2006/relationships/slideLayout" Target="../slideLayouts/slideLayout153.xml"/><Relationship Id="rId152" Type="http://schemas.openxmlformats.org/officeDocument/2006/relationships/slideLayout" Target="../slideLayouts/slideLayout152.xml"/><Relationship Id="rId151" Type="http://schemas.openxmlformats.org/officeDocument/2006/relationships/slideLayout" Target="../slideLayouts/slideLayout151.xml"/><Relationship Id="rId158" Type="http://schemas.openxmlformats.org/officeDocument/2006/relationships/slideLayout" Target="../slideLayouts/slideLayout158.xml"/><Relationship Id="rId157" Type="http://schemas.openxmlformats.org/officeDocument/2006/relationships/slideLayout" Target="../slideLayouts/slideLayout157.xml"/><Relationship Id="rId156" Type="http://schemas.openxmlformats.org/officeDocument/2006/relationships/slideLayout" Target="../slideLayouts/slideLayout156.xml"/><Relationship Id="rId155" Type="http://schemas.openxmlformats.org/officeDocument/2006/relationships/slideLayout" Target="../slideLayouts/slideLayout155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121" Type="http://schemas.openxmlformats.org/officeDocument/2006/relationships/slideLayout" Target="../slideLayouts/slideLayout121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99" Type="http://schemas.openxmlformats.org/officeDocument/2006/relationships/slideLayout" Target="../slideLayouts/slideLayout99.xml"/><Relationship Id="rId98" Type="http://schemas.openxmlformats.org/officeDocument/2006/relationships/slideLayout" Target="../slideLayouts/slideLayout98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9" Type="http://schemas.openxmlformats.org/officeDocument/2006/relationships/slideLayout" Target="../slideLayouts/slideLayout119.xml"/><Relationship Id="rId110" Type="http://schemas.openxmlformats.org/officeDocument/2006/relationships/slideLayout" Target="../slideLayouts/slideLayout110.xml"/><Relationship Id="rId114" Type="http://schemas.openxmlformats.org/officeDocument/2006/relationships/slideLayout" Target="../slideLayouts/slideLayout114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3"/>
          <p:cNvSpPr txBox="1"/>
          <p:nvPr>
            <p:ph idx="1" type="body"/>
          </p:nvPr>
        </p:nvSpPr>
        <p:spPr>
          <a:xfrm>
            <a:off x="1481138" y="2980884"/>
            <a:ext cx="21237923" cy="95921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Font typeface="Arial"/>
              <a:buNone/>
              <a:def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000"/>
              <a:buFont typeface="Arial"/>
              <a:buNone/>
              <a:defRPr b="0" i="0" sz="40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3"/>
          <p:cNvSpPr txBox="1"/>
          <p:nvPr>
            <p:ph idx="10" type="dt"/>
          </p:nvPr>
        </p:nvSpPr>
        <p:spPr>
          <a:xfrm>
            <a:off x="1554698" y="12604750"/>
            <a:ext cx="5487114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3"/>
          <p:cNvSpPr txBox="1"/>
          <p:nvPr>
            <p:ph idx="11" type="ftr"/>
          </p:nvPr>
        </p:nvSpPr>
        <p:spPr>
          <a:xfrm>
            <a:off x="8840788" y="12604750"/>
            <a:ext cx="6667500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3"/>
          <p:cNvSpPr txBox="1"/>
          <p:nvPr>
            <p:ph idx="12" type="sldNum"/>
          </p:nvPr>
        </p:nvSpPr>
        <p:spPr>
          <a:xfrm>
            <a:off x="18083327" y="12604750"/>
            <a:ext cx="4702062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60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linkedin.com/learning/women-transforming-tech-breaking-bias-16720426/4369335?trk=learnermappingfile" TargetMode="External"/><Relationship Id="rId22" Type="http://schemas.openxmlformats.org/officeDocument/2006/relationships/hyperlink" Target="https://www.linkedin.com/learning/confronting-bias-thriving-across-our-differences-14254791/3013271?trk=learnermappingfile" TargetMode="External"/><Relationship Id="rId21" Type="http://schemas.openxmlformats.org/officeDocument/2006/relationships/hyperlink" Target="https://www.linkedin.com/learning/communicating-about-culturally-sensitive-issues-9588614/2460139?trk=learnermappingfile" TargetMode="External"/><Relationship Id="rId24" Type="http://schemas.openxmlformats.org/officeDocument/2006/relationships/image" Target="../media/image11.png"/><Relationship Id="rId23" Type="http://schemas.openxmlformats.org/officeDocument/2006/relationships/hyperlink" Target="https://www.linkedin.com/learning/proven-success-strategies-for-women-at-work-4/2885223?trk=learnermappingfile" TargetMode="External"/><Relationship Id="rId11" Type="http://schemas.openxmlformats.org/officeDocument/2006/relationships/hyperlink" Target="https://www.linkedin.com/learning/proven-success-strategies-for-women-at-work-4/2883204?trk=learnermappingfile" TargetMode="External"/><Relationship Id="rId10" Type="http://schemas.openxmlformats.org/officeDocument/2006/relationships/hyperlink" Target="https://www.linkedin.com/learning/unconscious-bias-3/2916823?trk=learnermappingfile" TargetMode="External"/><Relationship Id="rId13" Type="http://schemas.openxmlformats.org/officeDocument/2006/relationships/hyperlink" Target="https://www.linkedin.com/learning/leadership-strategies-for-women-14677199/3065016?trk=learnermappingfile" TargetMode="External"/><Relationship Id="rId12" Type="http://schemas.openxmlformats.org/officeDocument/2006/relationships/hyperlink" Target="https://www.linkedin.com/learning/proven-success-strategies-for-women-at-work-4/2886246?trk=learnermappingfile" TargetMode="External"/><Relationship Id="rId15" Type="http://schemas.openxmlformats.org/officeDocument/2006/relationships/hyperlink" Target="https://www.linkedin.com/learning/leadership-strategies-for-women-14677199/3058022?trk=learnermappingfile" TargetMode="External"/><Relationship Id="rId14" Type="http://schemas.openxmlformats.org/officeDocument/2006/relationships/hyperlink" Target="https://www.linkedin.com/learning/proven-success-strategies-for-women-at-work-4/2887284?trk=learnermappingfile" TargetMode="External"/><Relationship Id="rId17" Type="http://schemas.openxmlformats.org/officeDocument/2006/relationships/hyperlink" Target="https://www.linkedin.com/learning/women-transforming-tech-breaking-bias-16720426/4368366?trk=learnermappingfile" TargetMode="External"/><Relationship Id="rId16" Type="http://schemas.openxmlformats.org/officeDocument/2006/relationships/hyperlink" Target="https://www.linkedin.com/learning/self-coaching-for-women-to-work-confidently/4403638?trk=learnermappingfile" TargetMode="External"/><Relationship Id="rId19" Type="http://schemas.openxmlformats.org/officeDocument/2006/relationships/hyperlink" Target="https://www.linkedin.com/learning/leading-inclusive-teams-14683165/3051924?trk=learnermappingfile" TargetMode="External"/><Relationship Id="rId18" Type="http://schemas.openxmlformats.org/officeDocument/2006/relationships/hyperlink" Target="https://www.linkedin.com/learning/leadership-strategies-for-women-14677199/3058021?trk=learnermappingfile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Relationship Id="rId4" Type="http://schemas.openxmlformats.org/officeDocument/2006/relationships/hyperlink" Target="https://www.linkedin.com/learning/confronting-bias-thriving-across-our-differences-14254791/3011672?trk=learnermappingfile" TargetMode="External"/><Relationship Id="rId9" Type="http://schemas.openxmlformats.org/officeDocument/2006/relationships/hyperlink" Target="https://www.linkedin.com/learning/proven-success-strategies-for-women-at-work-4/2886243?trk=learnermappingfile" TargetMode="External"/><Relationship Id="rId5" Type="http://schemas.openxmlformats.org/officeDocument/2006/relationships/hyperlink" Target="https://www.linkedin.com/learning/leadership-strategies-for-women-14677199/3059021?trk=learnermappingfile" TargetMode="External"/><Relationship Id="rId6" Type="http://schemas.openxmlformats.org/officeDocument/2006/relationships/hyperlink" Target="https://www.linkedin.com/learning/unconscious-bias-3/2917884?trk=learnermappingfile" TargetMode="External"/><Relationship Id="rId7" Type="http://schemas.openxmlformats.org/officeDocument/2006/relationships/hyperlink" Target="https://www.linkedin.com/learning/communicating-about-culturally-sensitive-issues-9588614/2457205?trk=learnermappingfile" TargetMode="External"/><Relationship Id="rId8" Type="http://schemas.openxmlformats.org/officeDocument/2006/relationships/hyperlink" Target="https://www.linkedin.com/learning/women-transforming-tech-breaking-bias-16720426/4373353?trk=learnermapping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25" name="Google Shape;1525;g2f672b78d88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69196" y="702755"/>
            <a:ext cx="3762798" cy="7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6" name="Google Shape;1526;g2f672b78d88_0_0"/>
          <p:cNvSpPr txBox="1"/>
          <p:nvPr/>
        </p:nvSpPr>
        <p:spPr>
          <a:xfrm>
            <a:off x="-1003610" y="9656956"/>
            <a:ext cx="184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g2f672b78d88_0_0"/>
          <p:cNvSpPr txBox="1"/>
          <p:nvPr/>
        </p:nvSpPr>
        <p:spPr>
          <a:xfrm>
            <a:off x="755175" y="466800"/>
            <a:ext cx="15153600" cy="237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>
                <a:solidFill>
                  <a:schemeClr val="dk1"/>
                </a:solidFill>
              </a:rPr>
              <a:t> 国際女性デー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3810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202124"/>
                </a:solidFill>
                <a:highlight>
                  <a:srgbClr val="F8F9FA"/>
                </a:highlight>
              </a:rPr>
              <a:t>2025年の国際女性デーのテーマ：「行動を後押しする」 わたしたち全員で協力して、ジェンダー平等とより良い機会のために行動を後押ししましょう。</a:t>
            </a:r>
            <a:endParaRPr sz="30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sz="2700">
              <a:solidFill>
                <a:schemeClr val="accent6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br>
              <a:rPr b="0" i="0" lang="en-US" sz="28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28" name="Google Shape;1528;g2f672b78d88_0_0"/>
          <p:cNvGraphicFramePr/>
          <p:nvPr/>
        </p:nvGraphicFramePr>
        <p:xfrm>
          <a:off x="755180" y="26134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{3F622C84-B2F5-4A08-A3B9-D96F47D1ECC7}</a:tableStyleId>
              </a:tblPr>
              <a:tblGrid>
                <a:gridCol w="4544225"/>
                <a:gridCol w="4606525"/>
                <a:gridCol w="4575375"/>
                <a:gridCol w="4575375"/>
                <a:gridCol w="4575375"/>
              </a:tblGrid>
              <a:tr h="90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>
                          <a:latin typeface="Meiryo"/>
                          <a:ea typeface="Meiryo"/>
                          <a:cs typeface="Meiryo"/>
                          <a:sym typeface="Meiryo"/>
                        </a:rPr>
                        <a:t>月曜日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火曜日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水曜日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木曜日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金曜日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2245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1日目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4"/>
                        </a:rPr>
                        <a:t>無意識の偏見とは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b="1" lang="en-US" sz="2000" u="none" cap="none" strike="noStrike"/>
                        <a:t>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5"/>
                        </a:rPr>
                        <a:t>誰にでもジェンダーバイアスがある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b="1" lang="en-US" sz="2000" u="none" cap="none" strike="noStrike"/>
                        <a:t>日目</a:t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6"/>
                        </a:rPr>
                        <a:t>自分が持つ思い込みや偏見を認識する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0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b="1" lang="en-US" sz="2000" u="none" cap="none" strike="noStrike"/>
                        <a:t>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7"/>
                        </a:rPr>
                        <a:t>マイクロアグレッションとは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48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5</a:t>
                      </a:r>
                      <a:r>
                        <a:rPr b="1" lang="en-US" sz="2000" u="none" cap="none" strike="noStrike"/>
                        <a:t>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8"/>
                        </a:rPr>
                        <a:t>公平ではない職場環境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b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6</a:t>
                      </a:r>
                      <a:r>
                        <a:rPr b="1" lang="en-US" sz="2000" u="none" cap="none" strike="noStrike"/>
                        <a:t>日目</a:t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9"/>
                        </a:rPr>
                        <a:t>女性が直面するダブルバインドを認識する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chemeClr val="hlink"/>
                          </a:solidFill>
                        </a:rPr>
                        <a:t>7</a:t>
                      </a:r>
                      <a:r>
                        <a:rPr b="1" lang="en-US" sz="2000" u="none" cap="none" strike="noStrike"/>
                        <a:t>日目</a:t>
                      </a:r>
                      <a:endParaRPr sz="2000" u="none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0"/>
                        </a:rPr>
                        <a:t>仕事に与える影響を知る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17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8</a:t>
                      </a:r>
                      <a:r>
                        <a:rPr b="1" lang="en-US" sz="2000" u="none" cap="none" strike="noStrike"/>
                        <a:t>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1"/>
                        </a:rPr>
                        <a:t>賃金格差について</a:t>
                      </a:r>
                      <a:endParaRPr sz="2000" u="none" cap="none" strike="noStrike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9</a:t>
                      </a:r>
                      <a:r>
                        <a:rPr b="1" lang="en-US" sz="2000" u="none" cap="none" strike="noStrike"/>
                        <a:t>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2"/>
                        </a:rPr>
                        <a:t>自分の価値にふさわしいものを交渉する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10</a:t>
                      </a:r>
                      <a:r>
                        <a:rPr b="1" lang="en-US" sz="2000" u="none" cap="none" strike="noStrike"/>
                        <a:t>日目</a:t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3"/>
                        </a:rPr>
                        <a:t>インポスター症候群を克服する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50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b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11</a:t>
                      </a:r>
                      <a:r>
                        <a:rPr b="1" lang="en-US" sz="2000" u="none" cap="none" strike="noStrike"/>
                        <a:t>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4"/>
                        </a:rPr>
                        <a:t>女性とフィードバックに関してわかっていること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12</a:t>
                      </a:r>
                      <a:r>
                        <a:rPr b="1" lang="en-US" sz="2000" u="none" cap="none" strike="noStrike"/>
                        <a:t>日目</a:t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5"/>
                        </a:rPr>
                        <a:t>男女間のメンタリングとスポンサーシップ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5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13</a:t>
                      </a:r>
                      <a:r>
                        <a:rPr b="1" lang="en-US" sz="2000" u="none" cap="none" strike="noStrike"/>
                        <a:t>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6"/>
                        </a:rPr>
                        <a:t>なぜセルフコーチングが求められるのか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3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7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14</a:t>
                      </a:r>
                      <a:r>
                        <a:rPr b="1" lang="en-US" sz="2000" u="none" cap="none" strike="noStrike"/>
                        <a:t>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7"/>
                        </a:rPr>
                        <a:t>リーダーシップの作法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(4m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15</a:t>
                      </a:r>
                      <a:r>
                        <a:rPr b="1" lang="en-US" sz="2000" u="none" cap="none" strike="noStrike"/>
                        <a:t>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8"/>
                        </a:rPr>
                        <a:t>男女両方のリーダーシップをチームに活かす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3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536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16</a:t>
                      </a:r>
                      <a:r>
                        <a:rPr b="1" lang="en-US" sz="2000" u="none" cap="none" strike="noStrike"/>
                        <a:t>日目</a:t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9"/>
                        </a:rPr>
                        <a:t>インクルーシブな言葉づかいをする</a:t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17</a:t>
                      </a:r>
                      <a:r>
                        <a:rPr b="1" lang="en-US" sz="2000" u="none" cap="none" strike="noStrike"/>
                        <a:t>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0"/>
                        </a:rPr>
                        <a:t>小さな選択がもたらす大きな変化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18</a:t>
                      </a:r>
                      <a:r>
                        <a:rPr b="1" lang="en-US" sz="2000" u="none" cap="none" strike="noStrike"/>
                        <a:t>日目</a:t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1"/>
                        </a:rPr>
                        <a:t>自分が不快になったときにフィードバックを提供する</a:t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19</a:t>
                      </a:r>
                      <a:r>
                        <a:rPr b="1" lang="en-US" sz="2000" u="none" cap="none" strike="noStrike"/>
                        <a:t>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2"/>
                        </a:rPr>
                        <a:t>無意識の偏見に立ち向かう方法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4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8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20</a:t>
                      </a:r>
                      <a:r>
                        <a:rPr b="1" lang="en-US" sz="2000" u="none" cap="none" strike="noStrike"/>
                        <a:t>日目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3"/>
                        </a:rPr>
                        <a:t>人脈を有効活用する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(4m 14s)</a:t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  <p:pic>
        <p:nvPicPr>
          <p:cNvPr id="1529" name="Google Shape;1529;g2f672b78d88_0_0"/>
          <p:cNvPicPr preferRelativeResize="0"/>
          <p:nvPr/>
        </p:nvPicPr>
        <p:blipFill rotWithShape="1">
          <a:blip r:embed="rId24">
            <a:alphaModFix/>
          </a:blip>
          <a:srcRect b="0" l="0" r="0" t="0"/>
          <a:stretch/>
        </p:blipFill>
        <p:spPr>
          <a:xfrm>
            <a:off x="16075525" y="255375"/>
            <a:ext cx="3381903" cy="25372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2020-01-21T01:09:54Z</dcterms:created>
  <dc:creator>Azelia Maynard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  <property fmtid="{D5CDD505-2E9C-101B-9397-08002B2CF9AE}" pid="5" name="MSIP_Label_f42aa342-8706-4288-bd11-ebb85995028c_Enabled">
    <vt:lpwstr>true</vt:lpwstr>
  </property>
  <property fmtid="{D5CDD505-2E9C-101B-9397-08002B2CF9AE}" pid="6" name="MSIP_Label_f42aa342-8706-4288-bd11-ebb85995028c_SetDate">
    <vt:lpwstr>2019-08-05T17:09:38-0800</vt:lpwstr>
  </property>
  <property fmtid="{D5CDD505-2E9C-101B-9397-08002B2CF9AE}" pid="7" name="MSIP_Label_f42aa342-8706-4288-bd11-ebb85995028c_Method">
    <vt:lpwstr>Standard</vt:lpwstr>
  </property>
  <property fmtid="{D5CDD505-2E9C-101B-9397-08002B2CF9AE}" pid="8" name="MSIP_Label_f42aa342-8706-4288-bd11-ebb85995028c_Name">
    <vt:lpwstr>Internal</vt:lpwstr>
  </property>
  <property fmtid="{D5CDD505-2E9C-101B-9397-08002B2CF9AE}" pid="9" name="MSIP_Label_f42aa342-8706-4288-bd11-ebb85995028c_SiteId">
    <vt:lpwstr>72f988bf-86f1-41af-91ab-2d7cd011db47</vt:lpwstr>
  </property>
  <property fmtid="{D5CDD505-2E9C-101B-9397-08002B2CF9AE}" pid="10" name="MSIP_Label_f42aa342-8706-4288-bd11-ebb85995028c_ActionId">
    <vt:lpwstr>00e8fa60-f524-4ac3-b414-0000230fd837</vt:lpwstr>
  </property>
  <property fmtid="{D5CDD505-2E9C-101B-9397-08002B2CF9AE}" pid="11" name="MSIP_Label_f42aa342-8706-4288-bd11-ebb85995028c_ContentBits">
    <vt:lpwstr>0</vt:lpwstr>
  </property>
</Properties>
</file>