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1rttxJYdY4w2efmPddd1GcaUj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F622C84-B2F5-4A08-A3B9-D96F47D1ECC7}">
  <a:tblStyle styleId="{3F622C84-B2F5-4A08-A3B9-D96F47D1ECC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women-transforming-tech-breaking-bias-16720426/4369335?trk=learnermappingfile" TargetMode="External"/><Relationship Id="rId22" Type="http://schemas.openxmlformats.org/officeDocument/2006/relationships/hyperlink" Target="https://www.linkedin.com/learning/confronting-bias-thriving-across-our-differences-14254791/3013271?trk=learnermappingfile" TargetMode="External"/><Relationship Id="rId21" Type="http://schemas.openxmlformats.org/officeDocument/2006/relationships/hyperlink" Target="https://www.linkedin.com/learning/communicating-about-culturally-sensitive-issues-9588614/2460139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proven-success-strategies-for-women-at-work-4/2885223?trk=learnermappingfile" TargetMode="External"/><Relationship Id="rId11" Type="http://schemas.openxmlformats.org/officeDocument/2006/relationships/hyperlink" Target="https://www.linkedin.com/learning/proven-success-strategies-for-women-at-work-4/2883204?trk=learnermappingfile" TargetMode="External"/><Relationship Id="rId10" Type="http://schemas.openxmlformats.org/officeDocument/2006/relationships/hyperlink" Target="https://www.linkedin.com/learning/unconscious-bias-3/2916823?trk=learnermappingfile" TargetMode="External"/><Relationship Id="rId13" Type="http://schemas.openxmlformats.org/officeDocument/2006/relationships/hyperlink" Target="https://www.linkedin.com/learning/leadership-strategies-for-women-14677199/3065016?trk=learnermappingfile" TargetMode="External"/><Relationship Id="rId12" Type="http://schemas.openxmlformats.org/officeDocument/2006/relationships/hyperlink" Target="https://www.linkedin.com/learning/proven-success-strategies-for-women-at-work-4/2886246?trk=learnermappingfile" TargetMode="External"/><Relationship Id="rId15" Type="http://schemas.openxmlformats.org/officeDocument/2006/relationships/hyperlink" Target="https://www.linkedin.com/learning/leadership-strategies-for-women-14677199/3058022?trk=learnermappingfile" TargetMode="External"/><Relationship Id="rId14" Type="http://schemas.openxmlformats.org/officeDocument/2006/relationships/hyperlink" Target="https://www.linkedin.com/learning/proven-success-strategies-for-women-at-work-4/2887284?trk=learnermappingfile" TargetMode="External"/><Relationship Id="rId17" Type="http://schemas.openxmlformats.org/officeDocument/2006/relationships/hyperlink" Target="https://www.linkedin.com/learning/women-transforming-tech-breaking-bias-16720426/4368366?trk=learnermappingfile" TargetMode="External"/><Relationship Id="rId16" Type="http://schemas.openxmlformats.org/officeDocument/2006/relationships/hyperlink" Target="https://www.linkedin.com/learning/self-coaching-for-women-to-work-confidently/4403638?trk=learnermappingfile" TargetMode="External"/><Relationship Id="rId19" Type="http://schemas.openxmlformats.org/officeDocument/2006/relationships/hyperlink" Target="https://www.linkedin.com/learning/leading-inclusive-teams-14683165/3051924?trk=learnermappingfile" TargetMode="External"/><Relationship Id="rId18" Type="http://schemas.openxmlformats.org/officeDocument/2006/relationships/hyperlink" Target="https://www.linkedin.com/learning/leadership-strategies-for-women-14677199/3058021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hyperlink" Target="https://www.linkedin.com/learning/confronting-bias-thriving-across-our-differences-14254791/3011672?trk=learnermappingfile" TargetMode="External"/><Relationship Id="rId9" Type="http://schemas.openxmlformats.org/officeDocument/2006/relationships/hyperlink" Target="https://www.linkedin.com/learning/proven-success-strategies-for-women-at-work-4/2886243?trk=learnermappingfile" TargetMode="External"/><Relationship Id="rId5" Type="http://schemas.openxmlformats.org/officeDocument/2006/relationships/hyperlink" Target="https://www.linkedin.com/learning/leadership-strategies-for-women-14677199/3059021?trk=learnermappingfile" TargetMode="External"/><Relationship Id="rId6" Type="http://schemas.openxmlformats.org/officeDocument/2006/relationships/hyperlink" Target="https://www.linkedin.com/learning/unconscious-bias-3/2917884?trk=learnermappingfile" TargetMode="External"/><Relationship Id="rId7" Type="http://schemas.openxmlformats.org/officeDocument/2006/relationships/hyperlink" Target="https://www.linkedin.com/learning/communicating-about-culturally-sensitive-issues-9588614/2457205?trk=learnermappingfile" TargetMode="External"/><Relationship Id="rId8" Type="http://schemas.openxmlformats.org/officeDocument/2006/relationships/hyperlink" Target="https://www.linkedin.com/learning/women-transforming-tech-breaking-bias-16720426/4373353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466800"/>
            <a:ext cx="15153600" cy="23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 国際女性デー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202124"/>
                </a:solidFill>
                <a:highlight>
                  <a:srgbClr val="F8F9FA"/>
                </a:highlight>
              </a:rPr>
              <a:t>2025年の国際女性デーのテーマ：「行動を後押しする」 わたしたち全員で協力して、ジェンダー平等とより良い機会のために行動を後押ししましょう。</a:t>
            </a:r>
            <a:endParaRPr sz="30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6134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{3F622C84-B2F5-4A08-A3B9-D96F47D1ECC7}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1日目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無意識の偏見とは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誰にでもジェンダーバイアスがある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自分が持つ思い込みや偏見を認識する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マイクロアグレッションとは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公平ではない職場環境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女性が直面するダブルバインドを認識する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 u="none" cap="none" strike="noStrike"/>
                        <a:t>日目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仕事に与える影響を知る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賃金格差について</a:t>
                      </a:r>
                      <a:endParaRPr sz="2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自分の価値にふさわしいものを交渉する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インポスター症候群を克服する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女性とフィードバックに関してわかっていること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男女間のメンタリングとスポンサーシップ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なぜセルフコーチングが求められるのか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リーダーシップの作法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男女両方のリーダーシップをチームに活かす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インクルーシブな言葉づかいをする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小さな選択がもたらす大きな変化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自分が不快になったときにフィードバックを提供する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無意識の偏見に立ち向かう方法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人脈を有効活用する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14s)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